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8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6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7" r:id="rId31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FBB029"/>
    <a:srgbClr val="FAA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/>
    <p:restoredTop sz="94660"/>
  </p:normalViewPr>
  <p:slideViewPr>
    <p:cSldViewPr snapToGrid="0" showGuides="1">
      <p:cViewPr varScale="1">
        <p:scale>
          <a:sx n="67" d="100"/>
          <a:sy n="67" d="100"/>
        </p:scale>
        <p:origin x="858" y="78"/>
      </p:cViewPr>
      <p:guideLst>
        <p:guide orient="horz" pos="2142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25" d="100"/>
        <a:sy n="125" d="100"/>
      </p:scale>
      <p:origin x="0" y="-104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735DB8F-3D3F-4580-B4C8-4CF4683B9C4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743821-B75E-4D1C-9A43-F36E30A6DFD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E47EE13-2EA3-47D3-9E02-0D7A251FD1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4"/>
          <p:cNvPicPr>
            <a:picLocks noChangeAspect="1"/>
          </p:cNvPicPr>
          <p:nvPr/>
        </p:nvPicPr>
        <p:blipFill>
          <a:blip r:embed="rId1"/>
          <a:srcRect b="9500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任意多边形 9"/>
          <p:cNvSpPr/>
          <p:nvPr/>
        </p:nvSpPr>
        <p:spPr>
          <a:xfrm>
            <a:off x="428625" y="457200"/>
            <a:ext cx="11334750" cy="5981700"/>
          </a:xfrm>
          <a:custGeom>
            <a:avLst/>
            <a:gdLst>
              <a:gd name="connsiteX0" fmla="*/ 180975 w 11334750"/>
              <a:gd name="connsiteY0" fmla="*/ 167822 h 5981700"/>
              <a:gd name="connsiteX1" fmla="*/ 180975 w 11334750"/>
              <a:gd name="connsiteY1" fmla="*/ 5813879 h 5981700"/>
              <a:gd name="connsiteX2" fmla="*/ 11153775 w 11334750"/>
              <a:gd name="connsiteY2" fmla="*/ 5813879 h 5981700"/>
              <a:gd name="connsiteX3" fmla="*/ 11153775 w 11334750"/>
              <a:gd name="connsiteY3" fmla="*/ 167822 h 5981700"/>
              <a:gd name="connsiteX4" fmla="*/ 0 w 11334750"/>
              <a:gd name="connsiteY4" fmla="*/ 0 h 5981700"/>
              <a:gd name="connsiteX5" fmla="*/ 11334750 w 11334750"/>
              <a:gd name="connsiteY5" fmla="*/ 0 h 5981700"/>
              <a:gd name="connsiteX6" fmla="*/ 11334750 w 11334750"/>
              <a:gd name="connsiteY6" fmla="*/ 5981700 h 5981700"/>
              <a:gd name="connsiteX7" fmla="*/ 0 w 11334750"/>
              <a:gd name="connsiteY7" fmla="*/ 5981700 h 598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34750" h="5981700">
                <a:moveTo>
                  <a:pt x="180975" y="167822"/>
                </a:moveTo>
                <a:lnTo>
                  <a:pt x="180975" y="5813879"/>
                </a:lnTo>
                <a:lnTo>
                  <a:pt x="11153775" y="5813879"/>
                </a:lnTo>
                <a:lnTo>
                  <a:pt x="11153775" y="167822"/>
                </a:lnTo>
                <a:close/>
                <a:moveTo>
                  <a:pt x="0" y="0"/>
                </a:moveTo>
                <a:lnTo>
                  <a:pt x="11334750" y="0"/>
                </a:lnTo>
                <a:lnTo>
                  <a:pt x="11334750" y="5981700"/>
                </a:lnTo>
                <a:lnTo>
                  <a:pt x="0" y="5981700"/>
                </a:lnTo>
                <a:close/>
              </a:path>
            </a:pathLst>
          </a:custGeom>
          <a:solidFill>
            <a:srgbClr val="FAA2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100" name="组合 32"/>
          <p:cNvGrpSpPr/>
          <p:nvPr/>
        </p:nvGrpSpPr>
        <p:grpSpPr>
          <a:xfrm>
            <a:off x="2087563" y="2476500"/>
            <a:ext cx="1931987" cy="1665288"/>
            <a:chOff x="2598572" y="2761602"/>
            <a:chExt cx="1358921" cy="1171484"/>
          </a:xfrm>
        </p:grpSpPr>
        <p:sp>
          <p:nvSpPr>
            <p:cNvPr id="15" name="六边形 14"/>
            <p:cNvSpPr/>
            <p:nvPr/>
          </p:nvSpPr>
          <p:spPr>
            <a:xfrm>
              <a:off x="2598572" y="2761602"/>
              <a:ext cx="1358921" cy="1171484"/>
            </a:xfrm>
            <a:prstGeom prst="hexagon">
              <a:avLst/>
            </a:prstGeom>
            <a:solidFill>
              <a:srgbClr val="FAA2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875785" y="3176103"/>
              <a:ext cx="822763" cy="342762"/>
              <a:chOff x="603250" y="1054101"/>
              <a:chExt cx="1951038" cy="812800"/>
            </a:xfrm>
            <a:solidFill>
              <a:schemeClr val="bg1"/>
            </a:solidFill>
          </p:grpSpPr>
          <p:sp>
            <p:nvSpPr>
              <p:cNvPr id="17" name="Freeform 5"/>
              <p:cNvSpPr/>
              <p:nvPr/>
            </p:nvSpPr>
            <p:spPr bwMode="auto">
              <a:xfrm>
                <a:off x="2365375" y="1431926"/>
                <a:ext cx="188913" cy="407988"/>
              </a:xfrm>
              <a:custGeom>
                <a:avLst/>
                <a:gdLst>
                  <a:gd name="T0" fmla="*/ 48 w 210"/>
                  <a:gd name="T1" fmla="*/ 208 h 453"/>
                  <a:gd name="T2" fmla="*/ 46 w 210"/>
                  <a:gd name="T3" fmla="*/ 208 h 453"/>
                  <a:gd name="T4" fmla="*/ 46 w 210"/>
                  <a:gd name="T5" fmla="*/ 451 h 453"/>
                  <a:gd name="T6" fmla="*/ 0 w 210"/>
                  <a:gd name="T7" fmla="*/ 453 h 453"/>
                  <a:gd name="T8" fmla="*/ 0 w 210"/>
                  <a:gd name="T9" fmla="*/ 208 h 453"/>
                  <a:gd name="T10" fmla="*/ 0 w 210"/>
                  <a:gd name="T11" fmla="*/ 204 h 453"/>
                  <a:gd name="T12" fmla="*/ 0 w 210"/>
                  <a:gd name="T13" fmla="*/ 164 h 453"/>
                  <a:gd name="T14" fmla="*/ 210 w 210"/>
                  <a:gd name="T15" fmla="*/ 0 h 453"/>
                  <a:gd name="T16" fmla="*/ 210 w 210"/>
                  <a:gd name="T17" fmla="*/ 55 h 453"/>
                  <a:gd name="T18" fmla="*/ 48 w 210"/>
                  <a:gd name="T19" fmla="*/ 20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453">
                    <a:moveTo>
                      <a:pt x="48" y="208"/>
                    </a:moveTo>
                    <a:cubicBezTo>
                      <a:pt x="46" y="208"/>
                      <a:pt x="46" y="208"/>
                      <a:pt x="46" y="208"/>
                    </a:cubicBezTo>
                    <a:cubicBezTo>
                      <a:pt x="46" y="451"/>
                      <a:pt x="46" y="451"/>
                      <a:pt x="46" y="451"/>
                    </a:cubicBezTo>
                    <a:cubicBezTo>
                      <a:pt x="0" y="453"/>
                      <a:pt x="0" y="453"/>
                      <a:pt x="0" y="453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24" y="70"/>
                      <a:pt x="109" y="0"/>
                      <a:pt x="210" y="0"/>
                    </a:cubicBezTo>
                    <a:cubicBezTo>
                      <a:pt x="210" y="55"/>
                      <a:pt x="210" y="55"/>
                      <a:pt x="210" y="55"/>
                    </a:cubicBezTo>
                    <a:cubicBezTo>
                      <a:pt x="125" y="57"/>
                      <a:pt x="56" y="123"/>
                      <a:pt x="48" y="2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Freeform 6"/>
              <p:cNvSpPr/>
              <p:nvPr/>
            </p:nvSpPr>
            <p:spPr bwMode="auto">
              <a:xfrm>
                <a:off x="2466975" y="1135063"/>
                <a:ext cx="71438" cy="231775"/>
              </a:xfrm>
              <a:custGeom>
                <a:avLst/>
                <a:gdLst>
                  <a:gd name="T0" fmla="*/ 0 w 79"/>
                  <a:gd name="T1" fmla="*/ 185 h 258"/>
                  <a:gd name="T2" fmla="*/ 0 w 79"/>
                  <a:gd name="T3" fmla="*/ 185 h 258"/>
                  <a:gd name="T4" fmla="*/ 0 w 79"/>
                  <a:gd name="T5" fmla="*/ 0 h 258"/>
                  <a:gd name="T6" fmla="*/ 21 w 79"/>
                  <a:gd name="T7" fmla="*/ 0 h 258"/>
                  <a:gd name="T8" fmla="*/ 21 w 79"/>
                  <a:gd name="T9" fmla="*/ 186 h 258"/>
                  <a:gd name="T10" fmla="*/ 79 w 79"/>
                  <a:gd name="T11" fmla="*/ 240 h 258"/>
                  <a:gd name="T12" fmla="*/ 79 w 79"/>
                  <a:gd name="T13" fmla="*/ 258 h 258"/>
                  <a:gd name="T14" fmla="*/ 76 w 79"/>
                  <a:gd name="T15" fmla="*/ 258 h 258"/>
                  <a:gd name="T16" fmla="*/ 0 w 79"/>
                  <a:gd name="T17" fmla="*/ 185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258">
                    <a:moveTo>
                      <a:pt x="0" y="185"/>
                    </a:moveTo>
                    <a:cubicBezTo>
                      <a:pt x="0" y="185"/>
                      <a:pt x="0" y="185"/>
                      <a:pt x="0" y="18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86"/>
                      <a:pt x="21" y="186"/>
                      <a:pt x="21" y="186"/>
                    </a:cubicBezTo>
                    <a:cubicBezTo>
                      <a:pt x="24" y="216"/>
                      <a:pt x="48" y="240"/>
                      <a:pt x="79" y="240"/>
                    </a:cubicBezTo>
                    <a:cubicBezTo>
                      <a:pt x="79" y="258"/>
                      <a:pt x="79" y="258"/>
                      <a:pt x="79" y="258"/>
                    </a:cubicBezTo>
                    <a:cubicBezTo>
                      <a:pt x="78" y="258"/>
                      <a:pt x="77" y="258"/>
                      <a:pt x="76" y="258"/>
                    </a:cubicBezTo>
                    <a:cubicBezTo>
                      <a:pt x="35" y="258"/>
                      <a:pt x="1" y="226"/>
                      <a:pt x="0" y="1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7"/>
              <p:cNvSpPr/>
              <p:nvPr/>
            </p:nvSpPr>
            <p:spPr bwMode="auto">
              <a:xfrm>
                <a:off x="2332038" y="1135063"/>
                <a:ext cx="69850" cy="231775"/>
              </a:xfrm>
              <a:custGeom>
                <a:avLst/>
                <a:gdLst>
                  <a:gd name="T0" fmla="*/ 79 w 79"/>
                  <a:gd name="T1" fmla="*/ 188 h 258"/>
                  <a:gd name="T2" fmla="*/ 79 w 79"/>
                  <a:gd name="T3" fmla="*/ 188 h 258"/>
                  <a:gd name="T4" fmla="*/ 3 w 79"/>
                  <a:gd name="T5" fmla="*/ 258 h 258"/>
                  <a:gd name="T6" fmla="*/ 0 w 79"/>
                  <a:gd name="T7" fmla="*/ 258 h 258"/>
                  <a:gd name="T8" fmla="*/ 0 w 79"/>
                  <a:gd name="T9" fmla="*/ 240 h 258"/>
                  <a:gd name="T10" fmla="*/ 57 w 79"/>
                  <a:gd name="T11" fmla="*/ 186 h 258"/>
                  <a:gd name="T12" fmla="*/ 57 w 79"/>
                  <a:gd name="T13" fmla="*/ 0 h 258"/>
                  <a:gd name="T14" fmla="*/ 79 w 79"/>
                  <a:gd name="T15" fmla="*/ 0 h 258"/>
                  <a:gd name="T16" fmla="*/ 79 w 79"/>
                  <a:gd name="T17" fmla="*/ 185 h 258"/>
                  <a:gd name="T18" fmla="*/ 79 w 79"/>
                  <a:gd name="T19" fmla="*/ 185 h 258"/>
                  <a:gd name="T20" fmla="*/ 79 w 79"/>
                  <a:gd name="T21" fmla="*/ 186 h 258"/>
                  <a:gd name="T22" fmla="*/ 79 w 79"/>
                  <a:gd name="T23" fmla="*/ 18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258">
                    <a:moveTo>
                      <a:pt x="79" y="188"/>
                    </a:moveTo>
                    <a:cubicBezTo>
                      <a:pt x="79" y="188"/>
                      <a:pt x="79" y="188"/>
                      <a:pt x="79" y="188"/>
                    </a:cubicBezTo>
                    <a:cubicBezTo>
                      <a:pt x="76" y="227"/>
                      <a:pt x="44" y="258"/>
                      <a:pt x="3" y="258"/>
                    </a:cubicBezTo>
                    <a:cubicBezTo>
                      <a:pt x="2" y="258"/>
                      <a:pt x="1" y="258"/>
                      <a:pt x="0" y="25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30" y="240"/>
                      <a:pt x="55" y="216"/>
                      <a:pt x="57" y="186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185"/>
                      <a:pt x="79" y="185"/>
                      <a:pt x="79" y="185"/>
                    </a:cubicBezTo>
                    <a:cubicBezTo>
                      <a:pt x="79" y="185"/>
                      <a:pt x="79" y="185"/>
                      <a:pt x="79" y="185"/>
                    </a:cubicBezTo>
                    <a:cubicBezTo>
                      <a:pt x="79" y="186"/>
                      <a:pt x="79" y="186"/>
                      <a:pt x="79" y="186"/>
                    </a:cubicBezTo>
                    <a:lnTo>
                      <a:pt x="79" y="1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1925638" y="1417638"/>
                <a:ext cx="430213" cy="449263"/>
              </a:xfrm>
              <a:custGeom>
                <a:avLst/>
                <a:gdLst>
                  <a:gd name="T0" fmla="*/ 463 w 478"/>
                  <a:gd name="T1" fmla="*/ 211 h 498"/>
                  <a:gd name="T2" fmla="*/ 409 w 478"/>
                  <a:gd name="T3" fmla="*/ 220 h 498"/>
                  <a:gd name="T4" fmla="*/ 330 w 478"/>
                  <a:gd name="T5" fmla="*/ 391 h 498"/>
                  <a:gd name="T6" fmla="*/ 108 w 478"/>
                  <a:gd name="T7" fmla="*/ 332 h 498"/>
                  <a:gd name="T8" fmla="*/ 417 w 478"/>
                  <a:gd name="T9" fmla="*/ 153 h 498"/>
                  <a:gd name="T10" fmla="*/ 417 w 478"/>
                  <a:gd name="T11" fmla="*/ 153 h 498"/>
                  <a:gd name="T12" fmla="*/ 438 w 478"/>
                  <a:gd name="T13" fmla="*/ 141 h 498"/>
                  <a:gd name="T14" fmla="*/ 437 w 478"/>
                  <a:gd name="T15" fmla="*/ 140 h 498"/>
                  <a:gd name="T16" fmla="*/ 140 w 478"/>
                  <a:gd name="T17" fmla="*/ 60 h 498"/>
                  <a:gd name="T18" fmla="*/ 60 w 478"/>
                  <a:gd name="T19" fmla="*/ 358 h 498"/>
                  <a:gd name="T20" fmla="*/ 357 w 478"/>
                  <a:gd name="T21" fmla="*/ 437 h 498"/>
                  <a:gd name="T22" fmla="*/ 463 w 478"/>
                  <a:gd name="T23" fmla="*/ 211 h 498"/>
                  <a:gd name="T24" fmla="*/ 87 w 478"/>
                  <a:gd name="T25" fmla="*/ 274 h 498"/>
                  <a:gd name="T26" fmla="*/ 167 w 478"/>
                  <a:gd name="T27" fmla="*/ 108 h 498"/>
                  <a:gd name="T28" fmla="*/ 350 w 478"/>
                  <a:gd name="T29" fmla="*/ 122 h 498"/>
                  <a:gd name="T30" fmla="*/ 87 w 478"/>
                  <a:gd name="T31" fmla="*/ 274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8" h="498">
                    <a:moveTo>
                      <a:pt x="463" y="211"/>
                    </a:moveTo>
                    <a:cubicBezTo>
                      <a:pt x="409" y="220"/>
                      <a:pt x="409" y="220"/>
                      <a:pt x="409" y="220"/>
                    </a:cubicBezTo>
                    <a:cubicBezTo>
                      <a:pt x="421" y="286"/>
                      <a:pt x="392" y="356"/>
                      <a:pt x="330" y="391"/>
                    </a:cubicBezTo>
                    <a:cubicBezTo>
                      <a:pt x="252" y="436"/>
                      <a:pt x="153" y="410"/>
                      <a:pt x="108" y="332"/>
                    </a:cubicBezTo>
                    <a:cubicBezTo>
                      <a:pt x="417" y="153"/>
                      <a:pt x="417" y="153"/>
                      <a:pt x="417" y="153"/>
                    </a:cubicBezTo>
                    <a:cubicBezTo>
                      <a:pt x="417" y="153"/>
                      <a:pt x="417" y="153"/>
                      <a:pt x="417" y="153"/>
                    </a:cubicBezTo>
                    <a:cubicBezTo>
                      <a:pt x="438" y="141"/>
                      <a:pt x="438" y="141"/>
                      <a:pt x="438" y="141"/>
                    </a:cubicBezTo>
                    <a:cubicBezTo>
                      <a:pt x="437" y="141"/>
                      <a:pt x="437" y="140"/>
                      <a:pt x="437" y="140"/>
                    </a:cubicBezTo>
                    <a:cubicBezTo>
                      <a:pt x="377" y="35"/>
                      <a:pt x="244" y="0"/>
                      <a:pt x="140" y="60"/>
                    </a:cubicBezTo>
                    <a:cubicBezTo>
                      <a:pt x="35" y="120"/>
                      <a:pt x="0" y="253"/>
                      <a:pt x="60" y="358"/>
                    </a:cubicBezTo>
                    <a:cubicBezTo>
                      <a:pt x="120" y="462"/>
                      <a:pt x="253" y="498"/>
                      <a:pt x="357" y="437"/>
                    </a:cubicBezTo>
                    <a:cubicBezTo>
                      <a:pt x="439" y="390"/>
                      <a:pt x="478" y="299"/>
                      <a:pt x="463" y="211"/>
                    </a:cubicBezTo>
                    <a:close/>
                    <a:moveTo>
                      <a:pt x="87" y="274"/>
                    </a:moveTo>
                    <a:cubicBezTo>
                      <a:pt x="78" y="209"/>
                      <a:pt x="107" y="142"/>
                      <a:pt x="167" y="108"/>
                    </a:cubicBezTo>
                    <a:cubicBezTo>
                      <a:pt x="227" y="73"/>
                      <a:pt x="299" y="81"/>
                      <a:pt x="350" y="122"/>
                    </a:cubicBezTo>
                    <a:lnTo>
                      <a:pt x="87" y="27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9"/>
              <p:cNvSpPr/>
              <p:nvPr/>
            </p:nvSpPr>
            <p:spPr bwMode="auto">
              <a:xfrm>
                <a:off x="2073275" y="1250951"/>
                <a:ext cx="225425" cy="115888"/>
              </a:xfrm>
              <a:custGeom>
                <a:avLst/>
                <a:gdLst>
                  <a:gd name="T0" fmla="*/ 172 w 251"/>
                  <a:gd name="T1" fmla="*/ 58 h 128"/>
                  <a:gd name="T2" fmla="*/ 172 w 251"/>
                  <a:gd name="T3" fmla="*/ 58 h 128"/>
                  <a:gd name="T4" fmla="*/ 172 w 251"/>
                  <a:gd name="T5" fmla="*/ 56 h 128"/>
                  <a:gd name="T6" fmla="*/ 172 w 251"/>
                  <a:gd name="T7" fmla="*/ 55 h 128"/>
                  <a:gd name="T8" fmla="*/ 172 w 251"/>
                  <a:gd name="T9" fmla="*/ 55 h 128"/>
                  <a:gd name="T10" fmla="*/ 172 w 251"/>
                  <a:gd name="T11" fmla="*/ 22 h 128"/>
                  <a:gd name="T12" fmla="*/ 79 w 251"/>
                  <a:gd name="T13" fmla="*/ 22 h 128"/>
                  <a:gd name="T14" fmla="*/ 79 w 251"/>
                  <a:gd name="T15" fmla="*/ 55 h 128"/>
                  <a:gd name="T16" fmla="*/ 79 w 251"/>
                  <a:gd name="T17" fmla="*/ 55 h 128"/>
                  <a:gd name="T18" fmla="*/ 79 w 251"/>
                  <a:gd name="T19" fmla="*/ 56 h 128"/>
                  <a:gd name="T20" fmla="*/ 79 w 251"/>
                  <a:gd name="T21" fmla="*/ 58 h 128"/>
                  <a:gd name="T22" fmla="*/ 79 w 251"/>
                  <a:gd name="T23" fmla="*/ 58 h 128"/>
                  <a:gd name="T24" fmla="*/ 3 w 251"/>
                  <a:gd name="T25" fmla="*/ 128 h 128"/>
                  <a:gd name="T26" fmla="*/ 0 w 251"/>
                  <a:gd name="T27" fmla="*/ 128 h 128"/>
                  <a:gd name="T28" fmla="*/ 0 w 251"/>
                  <a:gd name="T29" fmla="*/ 110 h 128"/>
                  <a:gd name="T30" fmla="*/ 57 w 251"/>
                  <a:gd name="T31" fmla="*/ 56 h 128"/>
                  <a:gd name="T32" fmla="*/ 57 w 251"/>
                  <a:gd name="T33" fmla="*/ 22 h 128"/>
                  <a:gd name="T34" fmla="*/ 57 w 251"/>
                  <a:gd name="T35" fmla="*/ 0 h 128"/>
                  <a:gd name="T36" fmla="*/ 79 w 251"/>
                  <a:gd name="T37" fmla="*/ 0 h 128"/>
                  <a:gd name="T38" fmla="*/ 172 w 251"/>
                  <a:gd name="T39" fmla="*/ 0 h 128"/>
                  <a:gd name="T40" fmla="*/ 179 w 251"/>
                  <a:gd name="T41" fmla="*/ 0 h 128"/>
                  <a:gd name="T42" fmla="*/ 194 w 251"/>
                  <a:gd name="T43" fmla="*/ 0 h 128"/>
                  <a:gd name="T44" fmla="*/ 194 w 251"/>
                  <a:gd name="T45" fmla="*/ 56 h 128"/>
                  <a:gd name="T46" fmla="*/ 251 w 251"/>
                  <a:gd name="T47" fmla="*/ 110 h 128"/>
                  <a:gd name="T48" fmla="*/ 251 w 251"/>
                  <a:gd name="T49" fmla="*/ 128 h 128"/>
                  <a:gd name="T50" fmla="*/ 248 w 251"/>
                  <a:gd name="T51" fmla="*/ 128 h 128"/>
                  <a:gd name="T52" fmla="*/ 172 w 251"/>
                  <a:gd name="T53" fmla="*/ 5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1" h="128">
                    <a:moveTo>
                      <a:pt x="172" y="58"/>
                    </a:moveTo>
                    <a:cubicBezTo>
                      <a:pt x="172" y="58"/>
                      <a:pt x="172" y="58"/>
                      <a:pt x="172" y="58"/>
                    </a:cubicBezTo>
                    <a:cubicBezTo>
                      <a:pt x="172" y="56"/>
                      <a:pt x="172" y="56"/>
                      <a:pt x="172" y="56"/>
                    </a:cubicBezTo>
                    <a:cubicBezTo>
                      <a:pt x="172" y="56"/>
                      <a:pt x="172" y="56"/>
                      <a:pt x="172" y="55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9" y="58"/>
                      <a:pt x="79" y="58"/>
                      <a:pt x="79" y="58"/>
                    </a:cubicBezTo>
                    <a:cubicBezTo>
                      <a:pt x="76" y="97"/>
                      <a:pt x="43" y="128"/>
                      <a:pt x="3" y="128"/>
                    </a:cubicBezTo>
                    <a:cubicBezTo>
                      <a:pt x="2" y="128"/>
                      <a:pt x="1" y="128"/>
                      <a:pt x="0" y="128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30" y="110"/>
                      <a:pt x="55" y="86"/>
                      <a:pt x="57" y="56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194" y="56"/>
                      <a:pt x="194" y="56"/>
                      <a:pt x="194" y="56"/>
                    </a:cubicBezTo>
                    <a:cubicBezTo>
                      <a:pt x="196" y="86"/>
                      <a:pt x="221" y="110"/>
                      <a:pt x="251" y="110"/>
                    </a:cubicBezTo>
                    <a:cubicBezTo>
                      <a:pt x="251" y="128"/>
                      <a:pt x="251" y="128"/>
                      <a:pt x="251" y="128"/>
                    </a:cubicBezTo>
                    <a:cubicBezTo>
                      <a:pt x="250" y="128"/>
                      <a:pt x="249" y="128"/>
                      <a:pt x="248" y="128"/>
                    </a:cubicBezTo>
                    <a:cubicBezTo>
                      <a:pt x="208" y="128"/>
                      <a:pt x="175" y="97"/>
                      <a:pt x="172" y="5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Freeform 10"/>
              <p:cNvSpPr/>
              <p:nvPr/>
            </p:nvSpPr>
            <p:spPr bwMode="auto">
              <a:xfrm>
                <a:off x="2079625" y="1212851"/>
                <a:ext cx="212725" cy="31750"/>
              </a:xfrm>
              <a:custGeom>
                <a:avLst/>
                <a:gdLst>
                  <a:gd name="T0" fmla="*/ 122 w 134"/>
                  <a:gd name="T1" fmla="*/ 12 h 20"/>
                  <a:gd name="T2" fmla="*/ 12 w 134"/>
                  <a:gd name="T3" fmla="*/ 12 h 20"/>
                  <a:gd name="T4" fmla="*/ 12 w 134"/>
                  <a:gd name="T5" fmla="*/ 20 h 20"/>
                  <a:gd name="T6" fmla="*/ 0 w 134"/>
                  <a:gd name="T7" fmla="*/ 20 h 20"/>
                  <a:gd name="T8" fmla="*/ 0 w 134"/>
                  <a:gd name="T9" fmla="*/ 12 h 20"/>
                  <a:gd name="T10" fmla="*/ 0 w 134"/>
                  <a:gd name="T11" fmla="*/ 0 h 20"/>
                  <a:gd name="T12" fmla="*/ 12 w 134"/>
                  <a:gd name="T13" fmla="*/ 0 h 20"/>
                  <a:gd name="T14" fmla="*/ 122 w 134"/>
                  <a:gd name="T15" fmla="*/ 0 h 20"/>
                  <a:gd name="T16" fmla="*/ 134 w 134"/>
                  <a:gd name="T17" fmla="*/ 0 h 20"/>
                  <a:gd name="T18" fmla="*/ 134 w 134"/>
                  <a:gd name="T19" fmla="*/ 12 h 20"/>
                  <a:gd name="T20" fmla="*/ 134 w 134"/>
                  <a:gd name="T21" fmla="*/ 20 h 20"/>
                  <a:gd name="T22" fmla="*/ 122 w 134"/>
                  <a:gd name="T23" fmla="*/ 20 h 20"/>
                  <a:gd name="T24" fmla="*/ 122 w 134"/>
                  <a:gd name="T25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4" h="20">
                    <a:moveTo>
                      <a:pt x="122" y="12"/>
                    </a:moveTo>
                    <a:lnTo>
                      <a:pt x="12" y="12"/>
                    </a:lnTo>
                    <a:lnTo>
                      <a:pt x="12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2" y="0"/>
                    </a:lnTo>
                    <a:lnTo>
                      <a:pt x="134" y="0"/>
                    </a:lnTo>
                    <a:lnTo>
                      <a:pt x="134" y="12"/>
                    </a:lnTo>
                    <a:lnTo>
                      <a:pt x="134" y="20"/>
                    </a:lnTo>
                    <a:lnTo>
                      <a:pt x="122" y="20"/>
                    </a:lnTo>
                    <a:lnTo>
                      <a:pt x="122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Freeform 11"/>
              <p:cNvSpPr/>
              <p:nvPr/>
            </p:nvSpPr>
            <p:spPr bwMode="auto">
              <a:xfrm>
                <a:off x="2085975" y="1109663"/>
                <a:ext cx="200025" cy="90488"/>
              </a:xfrm>
              <a:custGeom>
                <a:avLst/>
                <a:gdLst>
                  <a:gd name="T0" fmla="*/ 69 w 126"/>
                  <a:gd name="T1" fmla="*/ 45 h 57"/>
                  <a:gd name="T2" fmla="*/ 106 w 126"/>
                  <a:gd name="T3" fmla="*/ 45 h 57"/>
                  <a:gd name="T4" fmla="*/ 106 w 126"/>
                  <a:gd name="T5" fmla="*/ 57 h 57"/>
                  <a:gd name="T6" fmla="*/ 21 w 126"/>
                  <a:gd name="T7" fmla="*/ 57 h 57"/>
                  <a:gd name="T8" fmla="*/ 21 w 126"/>
                  <a:gd name="T9" fmla="*/ 45 h 57"/>
                  <a:gd name="T10" fmla="*/ 57 w 126"/>
                  <a:gd name="T11" fmla="*/ 45 h 57"/>
                  <a:gd name="T12" fmla="*/ 57 w 126"/>
                  <a:gd name="T13" fmla="*/ 32 h 57"/>
                  <a:gd name="T14" fmla="*/ 0 w 126"/>
                  <a:gd name="T15" fmla="*/ 32 h 57"/>
                  <a:gd name="T16" fmla="*/ 0 w 126"/>
                  <a:gd name="T17" fmla="*/ 20 h 57"/>
                  <a:gd name="T18" fmla="*/ 57 w 126"/>
                  <a:gd name="T19" fmla="*/ 20 h 57"/>
                  <a:gd name="T20" fmla="*/ 57 w 126"/>
                  <a:gd name="T21" fmla="*/ 0 h 57"/>
                  <a:gd name="T22" fmla="*/ 69 w 126"/>
                  <a:gd name="T23" fmla="*/ 0 h 57"/>
                  <a:gd name="T24" fmla="*/ 69 w 126"/>
                  <a:gd name="T25" fmla="*/ 20 h 57"/>
                  <a:gd name="T26" fmla="*/ 126 w 126"/>
                  <a:gd name="T27" fmla="*/ 20 h 57"/>
                  <a:gd name="T28" fmla="*/ 126 w 126"/>
                  <a:gd name="T29" fmla="*/ 32 h 57"/>
                  <a:gd name="T30" fmla="*/ 69 w 126"/>
                  <a:gd name="T31" fmla="*/ 32 h 57"/>
                  <a:gd name="T32" fmla="*/ 69 w 126"/>
                  <a:gd name="T33" fmla="*/ 4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6" h="57">
                    <a:moveTo>
                      <a:pt x="69" y="45"/>
                    </a:moveTo>
                    <a:lnTo>
                      <a:pt x="106" y="45"/>
                    </a:lnTo>
                    <a:lnTo>
                      <a:pt x="106" y="57"/>
                    </a:lnTo>
                    <a:lnTo>
                      <a:pt x="21" y="57"/>
                    </a:lnTo>
                    <a:lnTo>
                      <a:pt x="21" y="45"/>
                    </a:lnTo>
                    <a:lnTo>
                      <a:pt x="57" y="45"/>
                    </a:lnTo>
                    <a:lnTo>
                      <a:pt x="57" y="32"/>
                    </a:lnTo>
                    <a:lnTo>
                      <a:pt x="0" y="32"/>
                    </a:lnTo>
                    <a:lnTo>
                      <a:pt x="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69" y="0"/>
                    </a:lnTo>
                    <a:lnTo>
                      <a:pt x="69" y="20"/>
                    </a:lnTo>
                    <a:lnTo>
                      <a:pt x="126" y="20"/>
                    </a:lnTo>
                    <a:lnTo>
                      <a:pt x="126" y="32"/>
                    </a:lnTo>
                    <a:lnTo>
                      <a:pt x="69" y="32"/>
                    </a:lnTo>
                    <a:lnTo>
                      <a:pt x="69" y="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Freeform 12"/>
              <p:cNvSpPr/>
              <p:nvPr/>
            </p:nvSpPr>
            <p:spPr bwMode="auto">
              <a:xfrm>
                <a:off x="1892300" y="1219201"/>
                <a:ext cx="142875" cy="149225"/>
              </a:xfrm>
              <a:custGeom>
                <a:avLst/>
                <a:gdLst>
                  <a:gd name="T0" fmla="*/ 12 w 90"/>
                  <a:gd name="T1" fmla="*/ 94 h 94"/>
                  <a:gd name="T2" fmla="*/ 0 w 90"/>
                  <a:gd name="T3" fmla="*/ 94 h 94"/>
                  <a:gd name="T4" fmla="*/ 0 w 90"/>
                  <a:gd name="T5" fmla="*/ 82 h 94"/>
                  <a:gd name="T6" fmla="*/ 0 w 90"/>
                  <a:gd name="T7" fmla="*/ 8 h 94"/>
                  <a:gd name="T8" fmla="*/ 11 w 90"/>
                  <a:gd name="T9" fmla="*/ 8 h 94"/>
                  <a:gd name="T10" fmla="*/ 25 w 90"/>
                  <a:gd name="T11" fmla="*/ 0 h 94"/>
                  <a:gd name="T12" fmla="*/ 31 w 90"/>
                  <a:gd name="T13" fmla="*/ 11 h 94"/>
                  <a:gd name="T14" fmla="*/ 12 w 90"/>
                  <a:gd name="T15" fmla="*/ 22 h 94"/>
                  <a:gd name="T16" fmla="*/ 12 w 90"/>
                  <a:gd name="T17" fmla="*/ 45 h 94"/>
                  <a:gd name="T18" fmla="*/ 37 w 90"/>
                  <a:gd name="T19" fmla="*/ 45 h 94"/>
                  <a:gd name="T20" fmla="*/ 37 w 90"/>
                  <a:gd name="T21" fmla="*/ 57 h 94"/>
                  <a:gd name="T22" fmla="*/ 12 w 90"/>
                  <a:gd name="T23" fmla="*/ 57 h 94"/>
                  <a:gd name="T24" fmla="*/ 12 w 90"/>
                  <a:gd name="T25" fmla="*/ 82 h 94"/>
                  <a:gd name="T26" fmla="*/ 77 w 90"/>
                  <a:gd name="T27" fmla="*/ 82 h 94"/>
                  <a:gd name="T28" fmla="*/ 77 w 90"/>
                  <a:gd name="T29" fmla="*/ 57 h 94"/>
                  <a:gd name="T30" fmla="*/ 53 w 90"/>
                  <a:gd name="T31" fmla="*/ 57 h 94"/>
                  <a:gd name="T32" fmla="*/ 53 w 90"/>
                  <a:gd name="T33" fmla="*/ 45 h 94"/>
                  <a:gd name="T34" fmla="*/ 77 w 90"/>
                  <a:gd name="T35" fmla="*/ 45 h 94"/>
                  <a:gd name="T36" fmla="*/ 77 w 90"/>
                  <a:gd name="T37" fmla="*/ 20 h 94"/>
                  <a:gd name="T38" fmla="*/ 53 w 90"/>
                  <a:gd name="T39" fmla="*/ 20 h 94"/>
                  <a:gd name="T40" fmla="*/ 53 w 90"/>
                  <a:gd name="T41" fmla="*/ 8 h 94"/>
                  <a:gd name="T42" fmla="*/ 77 w 90"/>
                  <a:gd name="T43" fmla="*/ 8 h 94"/>
                  <a:gd name="T44" fmla="*/ 90 w 90"/>
                  <a:gd name="T45" fmla="*/ 8 h 94"/>
                  <a:gd name="T46" fmla="*/ 90 w 90"/>
                  <a:gd name="T47" fmla="*/ 94 h 94"/>
                  <a:gd name="T48" fmla="*/ 77 w 90"/>
                  <a:gd name="T49" fmla="*/ 94 h 94"/>
                  <a:gd name="T50" fmla="*/ 12 w 90"/>
                  <a:gd name="T51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" h="94">
                    <a:moveTo>
                      <a:pt x="12" y="94"/>
                    </a:moveTo>
                    <a:lnTo>
                      <a:pt x="0" y="94"/>
                    </a:lnTo>
                    <a:lnTo>
                      <a:pt x="0" y="82"/>
                    </a:lnTo>
                    <a:lnTo>
                      <a:pt x="0" y="8"/>
                    </a:lnTo>
                    <a:lnTo>
                      <a:pt x="11" y="8"/>
                    </a:lnTo>
                    <a:lnTo>
                      <a:pt x="25" y="0"/>
                    </a:lnTo>
                    <a:lnTo>
                      <a:pt x="31" y="11"/>
                    </a:lnTo>
                    <a:lnTo>
                      <a:pt x="12" y="22"/>
                    </a:lnTo>
                    <a:lnTo>
                      <a:pt x="12" y="45"/>
                    </a:lnTo>
                    <a:lnTo>
                      <a:pt x="37" y="45"/>
                    </a:lnTo>
                    <a:lnTo>
                      <a:pt x="37" y="57"/>
                    </a:lnTo>
                    <a:lnTo>
                      <a:pt x="12" y="57"/>
                    </a:lnTo>
                    <a:lnTo>
                      <a:pt x="12" y="82"/>
                    </a:lnTo>
                    <a:lnTo>
                      <a:pt x="77" y="82"/>
                    </a:lnTo>
                    <a:lnTo>
                      <a:pt x="77" y="57"/>
                    </a:lnTo>
                    <a:lnTo>
                      <a:pt x="53" y="57"/>
                    </a:lnTo>
                    <a:lnTo>
                      <a:pt x="53" y="45"/>
                    </a:lnTo>
                    <a:lnTo>
                      <a:pt x="77" y="45"/>
                    </a:lnTo>
                    <a:lnTo>
                      <a:pt x="77" y="20"/>
                    </a:lnTo>
                    <a:lnTo>
                      <a:pt x="53" y="20"/>
                    </a:lnTo>
                    <a:lnTo>
                      <a:pt x="53" y="8"/>
                    </a:lnTo>
                    <a:lnTo>
                      <a:pt x="77" y="8"/>
                    </a:lnTo>
                    <a:lnTo>
                      <a:pt x="90" y="8"/>
                    </a:lnTo>
                    <a:lnTo>
                      <a:pt x="90" y="94"/>
                    </a:lnTo>
                    <a:lnTo>
                      <a:pt x="77" y="94"/>
                    </a:lnTo>
                    <a:lnTo>
                      <a:pt x="12" y="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Freeform 13"/>
              <p:cNvSpPr/>
              <p:nvPr/>
            </p:nvSpPr>
            <p:spPr bwMode="auto">
              <a:xfrm>
                <a:off x="1995488" y="1165226"/>
                <a:ext cx="39688" cy="46038"/>
              </a:xfrm>
              <a:custGeom>
                <a:avLst/>
                <a:gdLst>
                  <a:gd name="T0" fmla="*/ 0 w 25"/>
                  <a:gd name="T1" fmla="*/ 23 h 29"/>
                  <a:gd name="T2" fmla="*/ 14 w 25"/>
                  <a:gd name="T3" fmla="*/ 0 h 29"/>
                  <a:gd name="T4" fmla="*/ 25 w 25"/>
                  <a:gd name="T5" fmla="*/ 6 h 29"/>
                  <a:gd name="T6" fmla="*/ 10 w 25"/>
                  <a:gd name="T7" fmla="*/ 29 h 29"/>
                  <a:gd name="T8" fmla="*/ 0 w 25"/>
                  <a:gd name="T9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0" y="23"/>
                    </a:moveTo>
                    <a:lnTo>
                      <a:pt x="14" y="0"/>
                    </a:lnTo>
                    <a:lnTo>
                      <a:pt x="25" y="6"/>
                    </a:lnTo>
                    <a:lnTo>
                      <a:pt x="10" y="29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Freeform 14"/>
              <p:cNvSpPr/>
              <p:nvPr/>
            </p:nvSpPr>
            <p:spPr bwMode="auto">
              <a:xfrm>
                <a:off x="1938338" y="1158876"/>
                <a:ext cx="39688" cy="46038"/>
              </a:xfrm>
              <a:custGeom>
                <a:avLst/>
                <a:gdLst>
                  <a:gd name="T0" fmla="*/ 25 w 25"/>
                  <a:gd name="T1" fmla="*/ 23 h 29"/>
                  <a:gd name="T2" fmla="*/ 14 w 25"/>
                  <a:gd name="T3" fmla="*/ 29 h 29"/>
                  <a:gd name="T4" fmla="*/ 0 w 25"/>
                  <a:gd name="T5" fmla="*/ 6 h 29"/>
                  <a:gd name="T6" fmla="*/ 10 w 25"/>
                  <a:gd name="T7" fmla="*/ 0 h 29"/>
                  <a:gd name="T8" fmla="*/ 25 w 25"/>
                  <a:gd name="T9" fmla="*/ 2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25" y="23"/>
                    </a:moveTo>
                    <a:lnTo>
                      <a:pt x="14" y="29"/>
                    </a:lnTo>
                    <a:lnTo>
                      <a:pt x="0" y="6"/>
                    </a:lnTo>
                    <a:lnTo>
                      <a:pt x="10" y="0"/>
                    </a:lnTo>
                    <a:lnTo>
                      <a:pt x="25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Freeform 15"/>
              <p:cNvSpPr/>
              <p:nvPr/>
            </p:nvSpPr>
            <p:spPr bwMode="auto">
              <a:xfrm>
                <a:off x="1898650" y="1165226"/>
                <a:ext cx="39688" cy="46038"/>
              </a:xfrm>
              <a:custGeom>
                <a:avLst/>
                <a:gdLst>
                  <a:gd name="T0" fmla="*/ 0 w 25"/>
                  <a:gd name="T1" fmla="*/ 6 h 29"/>
                  <a:gd name="T2" fmla="*/ 11 w 25"/>
                  <a:gd name="T3" fmla="*/ 0 h 29"/>
                  <a:gd name="T4" fmla="*/ 25 w 25"/>
                  <a:gd name="T5" fmla="*/ 23 h 29"/>
                  <a:gd name="T6" fmla="*/ 15 w 25"/>
                  <a:gd name="T7" fmla="*/ 29 h 29"/>
                  <a:gd name="T8" fmla="*/ 0 w 25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9">
                    <a:moveTo>
                      <a:pt x="0" y="6"/>
                    </a:moveTo>
                    <a:lnTo>
                      <a:pt x="11" y="0"/>
                    </a:lnTo>
                    <a:lnTo>
                      <a:pt x="25" y="23"/>
                    </a:lnTo>
                    <a:lnTo>
                      <a:pt x="15" y="29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16"/>
              <p:cNvSpPr/>
              <p:nvPr/>
            </p:nvSpPr>
            <p:spPr bwMode="auto">
              <a:xfrm>
                <a:off x="1892300" y="1109663"/>
                <a:ext cx="134938" cy="46038"/>
              </a:xfrm>
              <a:custGeom>
                <a:avLst/>
                <a:gdLst>
                  <a:gd name="T0" fmla="*/ 0 w 85"/>
                  <a:gd name="T1" fmla="*/ 17 h 29"/>
                  <a:gd name="T2" fmla="*/ 82 w 85"/>
                  <a:gd name="T3" fmla="*/ 0 h 29"/>
                  <a:gd name="T4" fmla="*/ 85 w 85"/>
                  <a:gd name="T5" fmla="*/ 11 h 29"/>
                  <a:gd name="T6" fmla="*/ 3 w 85"/>
                  <a:gd name="T7" fmla="*/ 29 h 29"/>
                  <a:gd name="T8" fmla="*/ 0 w 85"/>
                  <a:gd name="T9" fmla="*/ 1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9">
                    <a:moveTo>
                      <a:pt x="0" y="17"/>
                    </a:moveTo>
                    <a:lnTo>
                      <a:pt x="82" y="0"/>
                    </a:lnTo>
                    <a:lnTo>
                      <a:pt x="85" y="11"/>
                    </a:lnTo>
                    <a:lnTo>
                      <a:pt x="3" y="29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17"/>
              <p:cNvSpPr/>
              <p:nvPr/>
            </p:nvSpPr>
            <p:spPr bwMode="auto">
              <a:xfrm>
                <a:off x="1768475" y="1160463"/>
                <a:ext cx="117475" cy="207963"/>
              </a:xfrm>
              <a:custGeom>
                <a:avLst/>
                <a:gdLst>
                  <a:gd name="T0" fmla="*/ 46 w 74"/>
                  <a:gd name="T1" fmla="*/ 49 h 131"/>
                  <a:gd name="T2" fmla="*/ 48 w 74"/>
                  <a:gd name="T3" fmla="*/ 48 h 131"/>
                  <a:gd name="T4" fmla="*/ 71 w 74"/>
                  <a:gd name="T5" fmla="*/ 88 h 131"/>
                  <a:gd name="T6" fmla="*/ 60 w 74"/>
                  <a:gd name="T7" fmla="*/ 94 h 131"/>
                  <a:gd name="T8" fmla="*/ 46 w 74"/>
                  <a:gd name="T9" fmla="*/ 68 h 131"/>
                  <a:gd name="T10" fmla="*/ 46 w 74"/>
                  <a:gd name="T11" fmla="*/ 131 h 131"/>
                  <a:gd name="T12" fmla="*/ 33 w 74"/>
                  <a:gd name="T13" fmla="*/ 131 h 131"/>
                  <a:gd name="T14" fmla="*/ 33 w 74"/>
                  <a:gd name="T15" fmla="*/ 59 h 131"/>
                  <a:gd name="T16" fmla="*/ 11 w 74"/>
                  <a:gd name="T17" fmla="*/ 98 h 131"/>
                  <a:gd name="T18" fmla="*/ 0 w 74"/>
                  <a:gd name="T19" fmla="*/ 91 h 131"/>
                  <a:gd name="T20" fmla="*/ 33 w 74"/>
                  <a:gd name="T21" fmla="*/ 34 h 131"/>
                  <a:gd name="T22" fmla="*/ 33 w 74"/>
                  <a:gd name="T23" fmla="*/ 25 h 131"/>
                  <a:gd name="T24" fmla="*/ 5 w 74"/>
                  <a:gd name="T25" fmla="*/ 25 h 131"/>
                  <a:gd name="T26" fmla="*/ 5 w 74"/>
                  <a:gd name="T27" fmla="*/ 13 h 131"/>
                  <a:gd name="T28" fmla="*/ 33 w 74"/>
                  <a:gd name="T29" fmla="*/ 13 h 131"/>
                  <a:gd name="T30" fmla="*/ 33 w 74"/>
                  <a:gd name="T31" fmla="*/ 0 h 131"/>
                  <a:gd name="T32" fmla="*/ 46 w 74"/>
                  <a:gd name="T33" fmla="*/ 0 h 131"/>
                  <a:gd name="T34" fmla="*/ 46 w 74"/>
                  <a:gd name="T35" fmla="*/ 13 h 131"/>
                  <a:gd name="T36" fmla="*/ 74 w 74"/>
                  <a:gd name="T37" fmla="*/ 13 h 131"/>
                  <a:gd name="T38" fmla="*/ 74 w 74"/>
                  <a:gd name="T39" fmla="*/ 25 h 131"/>
                  <a:gd name="T40" fmla="*/ 46 w 74"/>
                  <a:gd name="T41" fmla="*/ 25 h 131"/>
                  <a:gd name="T42" fmla="*/ 46 w 74"/>
                  <a:gd name="T43" fmla="*/ 4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4" h="131">
                    <a:moveTo>
                      <a:pt x="46" y="49"/>
                    </a:moveTo>
                    <a:lnTo>
                      <a:pt x="48" y="48"/>
                    </a:lnTo>
                    <a:lnTo>
                      <a:pt x="71" y="88"/>
                    </a:lnTo>
                    <a:lnTo>
                      <a:pt x="60" y="94"/>
                    </a:lnTo>
                    <a:lnTo>
                      <a:pt x="46" y="68"/>
                    </a:lnTo>
                    <a:lnTo>
                      <a:pt x="46" y="131"/>
                    </a:lnTo>
                    <a:lnTo>
                      <a:pt x="33" y="131"/>
                    </a:lnTo>
                    <a:lnTo>
                      <a:pt x="33" y="59"/>
                    </a:lnTo>
                    <a:lnTo>
                      <a:pt x="11" y="98"/>
                    </a:lnTo>
                    <a:lnTo>
                      <a:pt x="0" y="91"/>
                    </a:lnTo>
                    <a:lnTo>
                      <a:pt x="33" y="34"/>
                    </a:lnTo>
                    <a:lnTo>
                      <a:pt x="33" y="25"/>
                    </a:lnTo>
                    <a:lnTo>
                      <a:pt x="5" y="25"/>
                    </a:lnTo>
                    <a:lnTo>
                      <a:pt x="5" y="13"/>
                    </a:lnTo>
                    <a:lnTo>
                      <a:pt x="33" y="13"/>
                    </a:lnTo>
                    <a:lnTo>
                      <a:pt x="33" y="0"/>
                    </a:lnTo>
                    <a:lnTo>
                      <a:pt x="46" y="0"/>
                    </a:lnTo>
                    <a:lnTo>
                      <a:pt x="46" y="13"/>
                    </a:lnTo>
                    <a:lnTo>
                      <a:pt x="74" y="13"/>
                    </a:lnTo>
                    <a:lnTo>
                      <a:pt x="74" y="25"/>
                    </a:lnTo>
                    <a:lnTo>
                      <a:pt x="46" y="25"/>
                    </a:lnTo>
                    <a:lnTo>
                      <a:pt x="46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Freeform 18"/>
              <p:cNvSpPr/>
              <p:nvPr/>
            </p:nvSpPr>
            <p:spPr bwMode="auto">
              <a:xfrm>
                <a:off x="1774825" y="1111251"/>
                <a:ext cx="103188" cy="44450"/>
              </a:xfrm>
              <a:custGeom>
                <a:avLst/>
                <a:gdLst>
                  <a:gd name="T0" fmla="*/ 0 w 65"/>
                  <a:gd name="T1" fmla="*/ 16 h 28"/>
                  <a:gd name="T2" fmla="*/ 62 w 65"/>
                  <a:gd name="T3" fmla="*/ 0 h 28"/>
                  <a:gd name="T4" fmla="*/ 65 w 65"/>
                  <a:gd name="T5" fmla="*/ 11 h 28"/>
                  <a:gd name="T6" fmla="*/ 4 w 65"/>
                  <a:gd name="T7" fmla="*/ 28 h 28"/>
                  <a:gd name="T8" fmla="*/ 0 w 65"/>
                  <a:gd name="T9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0" y="16"/>
                    </a:moveTo>
                    <a:lnTo>
                      <a:pt x="62" y="0"/>
                    </a:lnTo>
                    <a:lnTo>
                      <a:pt x="65" y="11"/>
                    </a:lnTo>
                    <a:lnTo>
                      <a:pt x="4" y="28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Freeform 19"/>
              <p:cNvSpPr>
                <a:spLocks noEditPoints="1"/>
              </p:cNvSpPr>
              <p:nvPr/>
            </p:nvSpPr>
            <p:spPr bwMode="auto">
              <a:xfrm>
                <a:off x="1281113" y="1446213"/>
                <a:ext cx="698500" cy="392113"/>
              </a:xfrm>
              <a:custGeom>
                <a:avLst/>
                <a:gdLst>
                  <a:gd name="T0" fmla="*/ 740 w 776"/>
                  <a:gd name="T1" fmla="*/ 336 h 436"/>
                  <a:gd name="T2" fmla="*/ 626 w 776"/>
                  <a:gd name="T3" fmla="*/ 383 h 436"/>
                  <a:gd name="T4" fmla="*/ 462 w 776"/>
                  <a:gd name="T5" fmla="*/ 218 h 436"/>
                  <a:gd name="T6" fmla="*/ 626 w 776"/>
                  <a:gd name="T7" fmla="*/ 54 h 436"/>
                  <a:gd name="T8" fmla="*/ 738 w 776"/>
                  <a:gd name="T9" fmla="*/ 99 h 436"/>
                  <a:gd name="T10" fmla="*/ 774 w 776"/>
                  <a:gd name="T11" fmla="*/ 58 h 436"/>
                  <a:gd name="T12" fmla="*/ 626 w 776"/>
                  <a:gd name="T13" fmla="*/ 0 h 436"/>
                  <a:gd name="T14" fmla="*/ 422 w 776"/>
                  <a:gd name="T15" fmla="*/ 141 h 436"/>
                  <a:gd name="T16" fmla="*/ 218 w 776"/>
                  <a:gd name="T17" fmla="*/ 0 h 436"/>
                  <a:gd name="T18" fmla="*/ 0 w 776"/>
                  <a:gd name="T19" fmla="*/ 218 h 436"/>
                  <a:gd name="T20" fmla="*/ 218 w 776"/>
                  <a:gd name="T21" fmla="*/ 436 h 436"/>
                  <a:gd name="T22" fmla="*/ 422 w 776"/>
                  <a:gd name="T23" fmla="*/ 294 h 436"/>
                  <a:gd name="T24" fmla="*/ 626 w 776"/>
                  <a:gd name="T25" fmla="*/ 436 h 436"/>
                  <a:gd name="T26" fmla="*/ 776 w 776"/>
                  <a:gd name="T27" fmla="*/ 375 h 436"/>
                  <a:gd name="T28" fmla="*/ 740 w 776"/>
                  <a:gd name="T29" fmla="*/ 336 h 436"/>
                  <a:gd name="T30" fmla="*/ 218 w 776"/>
                  <a:gd name="T31" fmla="*/ 382 h 436"/>
                  <a:gd name="T32" fmla="*/ 55 w 776"/>
                  <a:gd name="T33" fmla="*/ 219 h 436"/>
                  <a:gd name="T34" fmla="*/ 218 w 776"/>
                  <a:gd name="T35" fmla="*/ 55 h 436"/>
                  <a:gd name="T36" fmla="*/ 381 w 776"/>
                  <a:gd name="T37" fmla="*/ 219 h 436"/>
                  <a:gd name="T38" fmla="*/ 218 w 776"/>
                  <a:gd name="T39" fmla="*/ 382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6" h="436">
                    <a:moveTo>
                      <a:pt x="740" y="336"/>
                    </a:moveTo>
                    <a:cubicBezTo>
                      <a:pt x="710" y="365"/>
                      <a:pt x="670" y="383"/>
                      <a:pt x="626" y="383"/>
                    </a:cubicBezTo>
                    <a:cubicBezTo>
                      <a:pt x="536" y="383"/>
                      <a:pt x="462" y="309"/>
                      <a:pt x="462" y="218"/>
                    </a:cubicBezTo>
                    <a:cubicBezTo>
                      <a:pt x="462" y="128"/>
                      <a:pt x="536" y="54"/>
                      <a:pt x="626" y="54"/>
                    </a:cubicBezTo>
                    <a:cubicBezTo>
                      <a:pt x="670" y="54"/>
                      <a:pt x="709" y="71"/>
                      <a:pt x="738" y="99"/>
                    </a:cubicBezTo>
                    <a:cubicBezTo>
                      <a:pt x="774" y="58"/>
                      <a:pt x="774" y="58"/>
                      <a:pt x="774" y="58"/>
                    </a:cubicBezTo>
                    <a:cubicBezTo>
                      <a:pt x="735" y="22"/>
                      <a:pt x="683" y="0"/>
                      <a:pt x="626" y="0"/>
                    </a:cubicBezTo>
                    <a:cubicBezTo>
                      <a:pt x="532" y="0"/>
                      <a:pt x="453" y="58"/>
                      <a:pt x="422" y="141"/>
                    </a:cubicBezTo>
                    <a:cubicBezTo>
                      <a:pt x="391" y="58"/>
                      <a:pt x="311" y="0"/>
                      <a:pt x="218" y="0"/>
                    </a:cubicBezTo>
                    <a:cubicBezTo>
                      <a:pt x="98" y="0"/>
                      <a:pt x="0" y="97"/>
                      <a:pt x="0" y="218"/>
                    </a:cubicBezTo>
                    <a:cubicBezTo>
                      <a:pt x="0" y="338"/>
                      <a:pt x="98" y="436"/>
                      <a:pt x="218" y="436"/>
                    </a:cubicBezTo>
                    <a:cubicBezTo>
                      <a:pt x="311" y="436"/>
                      <a:pt x="391" y="377"/>
                      <a:pt x="422" y="294"/>
                    </a:cubicBezTo>
                    <a:cubicBezTo>
                      <a:pt x="453" y="377"/>
                      <a:pt x="532" y="436"/>
                      <a:pt x="626" y="436"/>
                    </a:cubicBezTo>
                    <a:cubicBezTo>
                      <a:pt x="684" y="436"/>
                      <a:pt x="737" y="413"/>
                      <a:pt x="776" y="375"/>
                    </a:cubicBezTo>
                    <a:lnTo>
                      <a:pt x="740" y="336"/>
                    </a:lnTo>
                    <a:close/>
                    <a:moveTo>
                      <a:pt x="218" y="382"/>
                    </a:moveTo>
                    <a:cubicBezTo>
                      <a:pt x="128" y="382"/>
                      <a:pt x="55" y="309"/>
                      <a:pt x="55" y="219"/>
                    </a:cubicBezTo>
                    <a:cubicBezTo>
                      <a:pt x="55" y="128"/>
                      <a:pt x="128" y="55"/>
                      <a:pt x="218" y="55"/>
                    </a:cubicBezTo>
                    <a:cubicBezTo>
                      <a:pt x="308" y="55"/>
                      <a:pt x="381" y="128"/>
                      <a:pt x="381" y="219"/>
                    </a:cubicBezTo>
                    <a:cubicBezTo>
                      <a:pt x="381" y="309"/>
                      <a:pt x="308" y="382"/>
                      <a:pt x="218" y="3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Freeform 20"/>
              <p:cNvSpPr>
                <a:spLocks noEditPoints="1"/>
              </p:cNvSpPr>
              <p:nvPr/>
            </p:nvSpPr>
            <p:spPr bwMode="auto">
              <a:xfrm>
                <a:off x="603250" y="1054101"/>
                <a:ext cx="679450" cy="800100"/>
              </a:xfrm>
              <a:custGeom>
                <a:avLst/>
                <a:gdLst>
                  <a:gd name="T0" fmla="*/ 313 w 756"/>
                  <a:gd name="T1" fmla="*/ 0 h 888"/>
                  <a:gd name="T2" fmla="*/ 296 w 756"/>
                  <a:gd name="T3" fmla="*/ 1 h 888"/>
                  <a:gd name="T4" fmla="*/ 296 w 756"/>
                  <a:gd name="T5" fmla="*/ 0 h 888"/>
                  <a:gd name="T6" fmla="*/ 0 w 756"/>
                  <a:gd name="T7" fmla="*/ 0 h 888"/>
                  <a:gd name="T8" fmla="*/ 0 w 756"/>
                  <a:gd name="T9" fmla="*/ 888 h 888"/>
                  <a:gd name="T10" fmla="*/ 296 w 756"/>
                  <a:gd name="T11" fmla="*/ 888 h 888"/>
                  <a:gd name="T12" fmla="*/ 296 w 756"/>
                  <a:gd name="T13" fmla="*/ 888 h 888"/>
                  <a:gd name="T14" fmla="*/ 311 w 756"/>
                  <a:gd name="T15" fmla="*/ 888 h 888"/>
                  <a:gd name="T16" fmla="*/ 756 w 756"/>
                  <a:gd name="T17" fmla="*/ 442 h 888"/>
                  <a:gd name="T18" fmla="*/ 313 w 756"/>
                  <a:gd name="T19" fmla="*/ 0 h 888"/>
                  <a:gd name="T20" fmla="*/ 257 w 756"/>
                  <a:gd name="T21" fmla="*/ 326 h 888"/>
                  <a:gd name="T22" fmla="*/ 349 w 756"/>
                  <a:gd name="T23" fmla="*/ 92 h 888"/>
                  <a:gd name="T24" fmla="*/ 411 w 756"/>
                  <a:gd name="T25" fmla="*/ 341 h 888"/>
                  <a:gd name="T26" fmla="*/ 317 w 756"/>
                  <a:gd name="T27" fmla="*/ 578 h 888"/>
                  <a:gd name="T28" fmla="*/ 257 w 756"/>
                  <a:gd name="T29" fmla="*/ 326 h 888"/>
                  <a:gd name="T30" fmla="*/ 234 w 756"/>
                  <a:gd name="T31" fmla="*/ 790 h 888"/>
                  <a:gd name="T32" fmla="*/ 118 w 756"/>
                  <a:gd name="T33" fmla="*/ 558 h 888"/>
                  <a:gd name="T34" fmla="*/ 212 w 756"/>
                  <a:gd name="T35" fmla="*/ 279 h 888"/>
                  <a:gd name="T36" fmla="*/ 273 w 756"/>
                  <a:gd name="T37" fmla="*/ 573 h 888"/>
                  <a:gd name="T38" fmla="*/ 278 w 756"/>
                  <a:gd name="T39" fmla="*/ 667 h 888"/>
                  <a:gd name="T40" fmla="*/ 234 w 756"/>
                  <a:gd name="T41" fmla="*/ 790 h 888"/>
                  <a:gd name="T42" fmla="*/ 505 w 756"/>
                  <a:gd name="T43" fmla="*/ 664 h 888"/>
                  <a:gd name="T44" fmla="*/ 278 w 756"/>
                  <a:gd name="T45" fmla="*/ 789 h 888"/>
                  <a:gd name="T46" fmla="*/ 395 w 756"/>
                  <a:gd name="T47" fmla="*/ 559 h 888"/>
                  <a:gd name="T48" fmla="*/ 616 w 756"/>
                  <a:gd name="T49" fmla="*/ 426 h 888"/>
                  <a:gd name="T50" fmla="*/ 505 w 756"/>
                  <a:gd name="T51" fmla="*/ 664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56" h="888">
                    <a:moveTo>
                      <a:pt x="313" y="0"/>
                    </a:moveTo>
                    <a:cubicBezTo>
                      <a:pt x="307" y="0"/>
                      <a:pt x="302" y="0"/>
                      <a:pt x="296" y="1"/>
                    </a:cubicBezTo>
                    <a:cubicBezTo>
                      <a:pt x="296" y="0"/>
                      <a:pt x="296" y="0"/>
                      <a:pt x="29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88"/>
                      <a:pt x="0" y="888"/>
                      <a:pt x="0" y="888"/>
                    </a:cubicBezTo>
                    <a:cubicBezTo>
                      <a:pt x="296" y="888"/>
                      <a:pt x="296" y="888"/>
                      <a:pt x="296" y="888"/>
                    </a:cubicBezTo>
                    <a:cubicBezTo>
                      <a:pt x="296" y="888"/>
                      <a:pt x="296" y="888"/>
                      <a:pt x="296" y="888"/>
                    </a:cubicBezTo>
                    <a:cubicBezTo>
                      <a:pt x="301" y="888"/>
                      <a:pt x="306" y="888"/>
                      <a:pt x="311" y="888"/>
                    </a:cubicBezTo>
                    <a:cubicBezTo>
                      <a:pt x="556" y="888"/>
                      <a:pt x="756" y="686"/>
                      <a:pt x="756" y="442"/>
                    </a:cubicBezTo>
                    <a:cubicBezTo>
                      <a:pt x="756" y="197"/>
                      <a:pt x="557" y="1"/>
                      <a:pt x="313" y="0"/>
                    </a:cubicBezTo>
                    <a:close/>
                    <a:moveTo>
                      <a:pt x="257" y="326"/>
                    </a:moveTo>
                    <a:cubicBezTo>
                      <a:pt x="268" y="192"/>
                      <a:pt x="349" y="92"/>
                      <a:pt x="349" y="92"/>
                    </a:cubicBezTo>
                    <a:cubicBezTo>
                      <a:pt x="349" y="92"/>
                      <a:pt x="427" y="188"/>
                      <a:pt x="411" y="341"/>
                    </a:cubicBezTo>
                    <a:cubicBezTo>
                      <a:pt x="396" y="491"/>
                      <a:pt x="317" y="578"/>
                      <a:pt x="317" y="578"/>
                    </a:cubicBezTo>
                    <a:cubicBezTo>
                      <a:pt x="317" y="578"/>
                      <a:pt x="245" y="459"/>
                      <a:pt x="257" y="326"/>
                    </a:cubicBezTo>
                    <a:close/>
                    <a:moveTo>
                      <a:pt x="234" y="790"/>
                    </a:moveTo>
                    <a:cubicBezTo>
                      <a:pt x="234" y="790"/>
                      <a:pt x="127" y="667"/>
                      <a:pt x="118" y="558"/>
                    </a:cubicBezTo>
                    <a:cubicBezTo>
                      <a:pt x="105" y="410"/>
                      <a:pt x="212" y="279"/>
                      <a:pt x="212" y="279"/>
                    </a:cubicBezTo>
                    <a:cubicBezTo>
                      <a:pt x="205" y="483"/>
                      <a:pt x="273" y="573"/>
                      <a:pt x="273" y="573"/>
                    </a:cubicBezTo>
                    <a:cubicBezTo>
                      <a:pt x="273" y="573"/>
                      <a:pt x="289" y="597"/>
                      <a:pt x="278" y="667"/>
                    </a:cubicBezTo>
                    <a:cubicBezTo>
                      <a:pt x="267" y="736"/>
                      <a:pt x="234" y="790"/>
                      <a:pt x="234" y="790"/>
                    </a:cubicBezTo>
                    <a:close/>
                    <a:moveTo>
                      <a:pt x="505" y="664"/>
                    </a:moveTo>
                    <a:cubicBezTo>
                      <a:pt x="408" y="771"/>
                      <a:pt x="278" y="789"/>
                      <a:pt x="278" y="789"/>
                    </a:cubicBezTo>
                    <a:cubicBezTo>
                      <a:pt x="278" y="789"/>
                      <a:pt x="282" y="666"/>
                      <a:pt x="395" y="559"/>
                    </a:cubicBezTo>
                    <a:cubicBezTo>
                      <a:pt x="508" y="453"/>
                      <a:pt x="616" y="426"/>
                      <a:pt x="616" y="426"/>
                    </a:cubicBezTo>
                    <a:cubicBezTo>
                      <a:pt x="616" y="426"/>
                      <a:pt x="601" y="557"/>
                      <a:pt x="505" y="6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101" name="文本框 14"/>
          <p:cNvSpPr txBox="1"/>
          <p:nvPr/>
        </p:nvSpPr>
        <p:spPr>
          <a:xfrm>
            <a:off x="4127500" y="2490788"/>
            <a:ext cx="6340475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黄黑酷冷商务模板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文本框 16"/>
          <p:cNvSpPr txBox="1"/>
          <p:nvPr/>
        </p:nvSpPr>
        <p:spPr>
          <a:xfrm>
            <a:off x="4146550" y="3400425"/>
            <a:ext cx="61595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HAIBAO PPT MORE THAN TEMPLATE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文本框 20"/>
          <p:cNvSpPr txBox="1"/>
          <p:nvPr/>
        </p:nvSpPr>
        <p:spPr>
          <a:xfrm>
            <a:off x="4168775" y="3743325"/>
            <a:ext cx="377825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我只想把最好的都给你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8"/>
          <p:cNvPicPr>
            <a:picLocks noChangeAspect="1"/>
          </p:cNvPicPr>
          <p:nvPr/>
        </p:nvPicPr>
        <p:blipFill>
          <a:blip r:embed="rId1"/>
          <a:srcRect b="9500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41"/>
          <p:cNvSpPr txBox="1">
            <a:spLocks noChangeArrowheads="1"/>
          </p:cNvSpPr>
          <p:nvPr/>
        </p:nvSpPr>
        <p:spPr bwMode="auto">
          <a:xfrm>
            <a:off x="7554913" y="2176463"/>
            <a:ext cx="4325938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335970" y="2108199"/>
            <a:ext cx="438273" cy="2616998"/>
            <a:chOff x="5415156" y="113686"/>
            <a:chExt cx="990600" cy="5943600"/>
          </a:xfrm>
          <a:solidFill>
            <a:schemeClr val="bg1">
              <a:lumMod val="85000"/>
            </a:schemeClr>
          </a:solidFill>
        </p:grpSpPr>
        <p:grpSp>
          <p:nvGrpSpPr>
            <p:cNvPr id="22" name="组合 21"/>
            <p:cNvGrpSpPr/>
            <p:nvPr/>
          </p:nvGrpSpPr>
          <p:grpSpPr>
            <a:xfrm>
              <a:off x="5415156" y="113686"/>
              <a:ext cx="990600" cy="2971800"/>
              <a:chOff x="5415156" y="113686"/>
              <a:chExt cx="990600" cy="2971800"/>
            </a:xfrm>
            <a:grpFill/>
          </p:grpSpPr>
          <p:sp>
            <p:nvSpPr>
              <p:cNvPr id="27" name="菱形 26"/>
              <p:cNvSpPr/>
              <p:nvPr/>
            </p:nvSpPr>
            <p:spPr>
              <a:xfrm>
                <a:off x="5415156" y="1136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菱形 27"/>
              <p:cNvSpPr/>
              <p:nvPr/>
            </p:nvSpPr>
            <p:spPr>
              <a:xfrm>
                <a:off x="5415156" y="11042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菱形 28"/>
              <p:cNvSpPr/>
              <p:nvPr/>
            </p:nvSpPr>
            <p:spPr>
              <a:xfrm>
                <a:off x="5415156" y="20948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415156" y="3085486"/>
              <a:ext cx="990600" cy="2971800"/>
              <a:chOff x="5415156" y="113686"/>
              <a:chExt cx="990600" cy="2971800"/>
            </a:xfrm>
            <a:grpFill/>
          </p:grpSpPr>
          <p:sp>
            <p:nvSpPr>
              <p:cNvPr id="24" name="菱形 23"/>
              <p:cNvSpPr/>
              <p:nvPr/>
            </p:nvSpPr>
            <p:spPr>
              <a:xfrm>
                <a:off x="5415156" y="1136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菱形 24"/>
              <p:cNvSpPr/>
              <p:nvPr/>
            </p:nvSpPr>
            <p:spPr>
              <a:xfrm>
                <a:off x="5415156" y="11042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菱形 25"/>
              <p:cNvSpPr/>
              <p:nvPr/>
            </p:nvSpPr>
            <p:spPr>
              <a:xfrm>
                <a:off x="5415156" y="20948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317" name="组合 44"/>
          <p:cNvGrpSpPr/>
          <p:nvPr/>
        </p:nvGrpSpPr>
        <p:grpSpPr>
          <a:xfrm>
            <a:off x="0" y="2108200"/>
            <a:ext cx="7554913" cy="2628900"/>
            <a:chOff x="0" y="2206227"/>
            <a:chExt cx="12390513" cy="2420146"/>
          </a:xfrm>
        </p:grpSpPr>
        <p:sp>
          <p:nvSpPr>
            <p:cNvPr id="31" name="矩形 30"/>
            <p:cNvSpPr/>
            <p:nvPr/>
          </p:nvSpPr>
          <p:spPr>
            <a:xfrm>
              <a:off x="0" y="2206227"/>
              <a:ext cx="12390513" cy="24201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0" y="2334834"/>
              <a:ext cx="12122342" cy="2162932"/>
            </a:xfrm>
            <a:prstGeom prst="rect">
              <a:avLst/>
            </a:prstGeom>
            <a:solidFill>
              <a:srgbClr val="FBB029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3318" name="文本框 38"/>
          <p:cNvSpPr txBox="1"/>
          <p:nvPr/>
        </p:nvSpPr>
        <p:spPr>
          <a:xfrm>
            <a:off x="979488" y="2705100"/>
            <a:ext cx="5432425" cy="642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9" name="文本框 12"/>
          <p:cNvSpPr txBox="1"/>
          <p:nvPr/>
        </p:nvSpPr>
        <p:spPr>
          <a:xfrm>
            <a:off x="1462088" y="3487738"/>
            <a:ext cx="446722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add  your  title. Click  to  add  your  title. 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063625" y="3419475"/>
            <a:ext cx="5348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80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3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4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340" name="Freeform 407"/>
          <p:cNvSpPr>
            <a:spLocks noEditPoints="1"/>
          </p:cNvSpPr>
          <p:nvPr/>
        </p:nvSpPr>
        <p:spPr>
          <a:xfrm>
            <a:off x="4273550" y="2033588"/>
            <a:ext cx="717550" cy="720725"/>
          </a:xfrm>
          <a:custGeom>
            <a:avLst/>
            <a:gdLst/>
            <a:ahLst/>
            <a:cxnLst>
              <a:cxn ang="0">
                <a:pos x="120097" y="93525"/>
              </a:cxn>
              <a:cxn ang="0">
                <a:pos x="116761" y="173688"/>
              </a:cxn>
              <a:cxn ang="0">
                <a:pos x="33360" y="207090"/>
              </a:cxn>
              <a:cxn ang="0">
                <a:pos x="66721" y="277233"/>
              </a:cxn>
              <a:cxn ang="0">
                <a:pos x="0" y="340697"/>
              </a:cxn>
              <a:cxn ang="0">
                <a:pos x="56713" y="400819"/>
              </a:cxn>
              <a:cxn ang="0">
                <a:pos x="20016" y="487664"/>
              </a:cxn>
              <a:cxn ang="0">
                <a:pos x="93409" y="507705"/>
              </a:cxn>
              <a:cxn ang="0">
                <a:pos x="90073" y="601229"/>
              </a:cxn>
              <a:cxn ang="0">
                <a:pos x="170138" y="597889"/>
              </a:cxn>
              <a:cxn ang="0">
                <a:pos x="200162" y="684733"/>
              </a:cxn>
              <a:cxn ang="0">
                <a:pos x="273555" y="654672"/>
              </a:cxn>
              <a:cxn ang="0">
                <a:pos x="336940" y="721475"/>
              </a:cxn>
              <a:cxn ang="0">
                <a:pos x="390316" y="664692"/>
              </a:cxn>
              <a:cxn ang="0">
                <a:pos x="473717" y="701434"/>
              </a:cxn>
              <a:cxn ang="0">
                <a:pos x="507078" y="627950"/>
              </a:cxn>
              <a:cxn ang="0">
                <a:pos x="597151" y="631291"/>
              </a:cxn>
              <a:cxn ang="0">
                <a:pos x="600487" y="547787"/>
              </a:cxn>
              <a:cxn ang="0">
                <a:pos x="683888" y="514385"/>
              </a:cxn>
              <a:cxn ang="0">
                <a:pos x="653863" y="444242"/>
              </a:cxn>
              <a:cxn ang="0">
                <a:pos x="717248" y="380778"/>
              </a:cxn>
              <a:cxn ang="0">
                <a:pos x="663871" y="317315"/>
              </a:cxn>
              <a:cxn ang="0">
                <a:pos x="697232" y="237152"/>
              </a:cxn>
              <a:cxn ang="0">
                <a:pos x="627175" y="210430"/>
              </a:cxn>
              <a:cxn ang="0">
                <a:pos x="627175" y="120246"/>
              </a:cxn>
              <a:cxn ang="0">
                <a:pos x="550446" y="120246"/>
              </a:cxn>
              <a:cxn ang="0">
                <a:pos x="517086" y="36742"/>
              </a:cxn>
              <a:cxn ang="0">
                <a:pos x="440357" y="63463"/>
              </a:cxn>
              <a:cxn ang="0">
                <a:pos x="376972" y="0"/>
              </a:cxn>
              <a:cxn ang="0">
                <a:pos x="323596" y="56783"/>
              </a:cxn>
              <a:cxn ang="0">
                <a:pos x="243531" y="20041"/>
              </a:cxn>
              <a:cxn ang="0">
                <a:pos x="210170" y="93525"/>
              </a:cxn>
              <a:cxn ang="0">
                <a:pos x="417005" y="317315"/>
              </a:cxn>
              <a:cxn ang="0">
                <a:pos x="303579" y="400819"/>
              </a:cxn>
              <a:cxn ang="0">
                <a:pos x="417005" y="317315"/>
              </a:cxn>
            </a:cxnLst>
            <a:pathLst>
              <a:path w="215" h="216">
                <a:moveTo>
                  <a:pt x="49" y="17"/>
                </a:moveTo>
                <a:cubicBezTo>
                  <a:pt x="36" y="28"/>
                  <a:pt x="36" y="28"/>
                  <a:pt x="36" y="28"/>
                </a:cubicBezTo>
                <a:cubicBezTo>
                  <a:pt x="42" y="44"/>
                  <a:pt x="42" y="44"/>
                  <a:pt x="42" y="44"/>
                </a:cubicBezTo>
                <a:cubicBezTo>
                  <a:pt x="40" y="47"/>
                  <a:pt x="37" y="49"/>
                  <a:pt x="35" y="52"/>
                </a:cubicBezTo>
                <a:cubicBezTo>
                  <a:pt x="18" y="47"/>
                  <a:pt x="18" y="47"/>
                  <a:pt x="18" y="47"/>
                </a:cubicBezTo>
                <a:cubicBezTo>
                  <a:pt x="10" y="62"/>
                  <a:pt x="10" y="62"/>
                  <a:pt x="10" y="62"/>
                </a:cubicBezTo>
                <a:cubicBezTo>
                  <a:pt x="23" y="75"/>
                  <a:pt x="23" y="75"/>
                  <a:pt x="23" y="75"/>
                </a:cubicBezTo>
                <a:cubicBezTo>
                  <a:pt x="22" y="77"/>
                  <a:pt x="21" y="80"/>
                  <a:pt x="20" y="83"/>
                </a:cubicBezTo>
                <a:cubicBezTo>
                  <a:pt x="2" y="85"/>
                  <a:pt x="2" y="85"/>
                  <a:pt x="2" y="85"/>
                </a:cubicBezTo>
                <a:cubicBezTo>
                  <a:pt x="0" y="102"/>
                  <a:pt x="0" y="102"/>
                  <a:pt x="0" y="102"/>
                </a:cubicBezTo>
                <a:cubicBezTo>
                  <a:pt x="17" y="109"/>
                  <a:pt x="17" y="109"/>
                  <a:pt x="17" y="109"/>
                </a:cubicBezTo>
                <a:cubicBezTo>
                  <a:pt x="17" y="113"/>
                  <a:pt x="17" y="116"/>
                  <a:pt x="17" y="120"/>
                </a:cubicBezTo>
                <a:cubicBezTo>
                  <a:pt x="1" y="129"/>
                  <a:pt x="1" y="129"/>
                  <a:pt x="1" y="129"/>
                </a:cubicBezTo>
                <a:cubicBezTo>
                  <a:pt x="6" y="146"/>
                  <a:pt x="6" y="146"/>
                  <a:pt x="6" y="146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6" y="148"/>
                  <a:pt x="27" y="150"/>
                  <a:pt x="28" y="152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80"/>
                  <a:pt x="27" y="180"/>
                  <a:pt x="27" y="180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46" y="175"/>
                  <a:pt x="48" y="177"/>
                  <a:pt x="51" y="179"/>
                </a:cubicBezTo>
                <a:cubicBezTo>
                  <a:pt x="45" y="197"/>
                  <a:pt x="45" y="197"/>
                  <a:pt x="45" y="197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73" y="192"/>
                  <a:pt x="73" y="192"/>
                  <a:pt x="73" y="192"/>
                </a:cubicBezTo>
                <a:cubicBezTo>
                  <a:pt x="76" y="194"/>
                  <a:pt x="79" y="195"/>
                  <a:pt x="82" y="196"/>
                </a:cubicBezTo>
                <a:cubicBezTo>
                  <a:pt x="84" y="214"/>
                  <a:pt x="84" y="214"/>
                  <a:pt x="84" y="214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11" y="199"/>
                  <a:pt x="114" y="199"/>
                  <a:pt x="117" y="199"/>
                </a:cubicBezTo>
                <a:cubicBezTo>
                  <a:pt x="125" y="215"/>
                  <a:pt x="125" y="215"/>
                  <a:pt x="125" y="215"/>
                </a:cubicBezTo>
                <a:cubicBezTo>
                  <a:pt x="142" y="210"/>
                  <a:pt x="142" y="210"/>
                  <a:pt x="142" y="210"/>
                </a:cubicBezTo>
                <a:cubicBezTo>
                  <a:pt x="142" y="193"/>
                  <a:pt x="142" y="193"/>
                  <a:pt x="142" y="193"/>
                </a:cubicBezTo>
                <a:cubicBezTo>
                  <a:pt x="145" y="191"/>
                  <a:pt x="149" y="190"/>
                  <a:pt x="152" y="188"/>
                </a:cubicBezTo>
                <a:cubicBezTo>
                  <a:pt x="166" y="199"/>
                  <a:pt x="166" y="199"/>
                  <a:pt x="166" y="199"/>
                </a:cubicBezTo>
                <a:cubicBezTo>
                  <a:pt x="179" y="189"/>
                  <a:pt x="179" y="189"/>
                  <a:pt x="179" y="189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5" y="170"/>
                  <a:pt x="178" y="167"/>
                  <a:pt x="180" y="164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205" y="154"/>
                  <a:pt x="205" y="154"/>
                  <a:pt x="205" y="154"/>
                </a:cubicBezTo>
                <a:cubicBezTo>
                  <a:pt x="193" y="142"/>
                  <a:pt x="193" y="142"/>
                  <a:pt x="193" y="142"/>
                </a:cubicBezTo>
                <a:cubicBezTo>
                  <a:pt x="194" y="139"/>
                  <a:pt x="195" y="136"/>
                  <a:pt x="196" y="133"/>
                </a:cubicBezTo>
                <a:cubicBezTo>
                  <a:pt x="213" y="131"/>
                  <a:pt x="213" y="131"/>
                  <a:pt x="213" y="131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00" y="108"/>
                  <a:pt x="200" y="108"/>
                  <a:pt x="200" y="108"/>
                </a:cubicBezTo>
                <a:cubicBezTo>
                  <a:pt x="200" y="104"/>
                  <a:pt x="199" y="100"/>
                  <a:pt x="199" y="95"/>
                </a:cubicBezTo>
                <a:cubicBezTo>
                  <a:pt x="213" y="87"/>
                  <a:pt x="213" y="87"/>
                  <a:pt x="213" y="87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192" y="71"/>
                  <a:pt x="192" y="71"/>
                  <a:pt x="192" y="71"/>
                </a:cubicBezTo>
                <a:cubicBezTo>
                  <a:pt x="191" y="68"/>
                  <a:pt x="189" y="66"/>
                  <a:pt x="188" y="63"/>
                </a:cubicBezTo>
                <a:cubicBezTo>
                  <a:pt x="198" y="50"/>
                  <a:pt x="198" y="50"/>
                  <a:pt x="198" y="50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43"/>
                  <a:pt x="173" y="43"/>
                  <a:pt x="173" y="43"/>
                </a:cubicBezTo>
                <a:cubicBezTo>
                  <a:pt x="170" y="40"/>
                  <a:pt x="167" y="38"/>
                  <a:pt x="165" y="36"/>
                </a:cubicBezTo>
                <a:cubicBezTo>
                  <a:pt x="169" y="20"/>
                  <a:pt x="169" y="20"/>
                  <a:pt x="169" y="20"/>
                </a:cubicBezTo>
                <a:cubicBezTo>
                  <a:pt x="155" y="11"/>
                  <a:pt x="155" y="11"/>
                  <a:pt x="155" y="11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39" y="22"/>
                  <a:pt x="136" y="20"/>
                  <a:pt x="132" y="19"/>
                </a:cubicBezTo>
                <a:cubicBezTo>
                  <a:pt x="130" y="3"/>
                  <a:pt x="130" y="3"/>
                  <a:pt x="130" y="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4" y="16"/>
                  <a:pt x="100" y="16"/>
                  <a:pt x="97" y="17"/>
                </a:cubicBezTo>
                <a:cubicBezTo>
                  <a:pt x="89" y="2"/>
                  <a:pt x="89" y="2"/>
                  <a:pt x="89" y="2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23"/>
                  <a:pt x="73" y="23"/>
                  <a:pt x="73" y="23"/>
                </a:cubicBezTo>
                <a:cubicBezTo>
                  <a:pt x="69" y="25"/>
                  <a:pt x="66" y="26"/>
                  <a:pt x="63" y="28"/>
                </a:cubicBezTo>
                <a:lnTo>
                  <a:pt x="49" y="17"/>
                </a:lnTo>
                <a:close/>
                <a:moveTo>
                  <a:pt x="125" y="95"/>
                </a:moveTo>
                <a:cubicBezTo>
                  <a:pt x="132" y="104"/>
                  <a:pt x="130" y="117"/>
                  <a:pt x="121" y="124"/>
                </a:cubicBezTo>
                <a:cubicBezTo>
                  <a:pt x="112" y="131"/>
                  <a:pt x="98" y="130"/>
                  <a:pt x="91" y="120"/>
                </a:cubicBezTo>
                <a:cubicBezTo>
                  <a:pt x="84" y="111"/>
                  <a:pt x="86" y="98"/>
                  <a:pt x="95" y="91"/>
                </a:cubicBezTo>
                <a:cubicBezTo>
                  <a:pt x="105" y="84"/>
                  <a:pt x="118" y="86"/>
                  <a:pt x="125" y="95"/>
                </a:cubicBezTo>
                <a:close/>
              </a:path>
            </a:pathLst>
          </a:custGeom>
          <a:solidFill>
            <a:srgbClr val="1CBB9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41" name="Freeform 408"/>
          <p:cNvSpPr>
            <a:spLocks noEditPoints="1"/>
          </p:cNvSpPr>
          <p:nvPr/>
        </p:nvSpPr>
        <p:spPr>
          <a:xfrm>
            <a:off x="6772275" y="1758950"/>
            <a:ext cx="720725" cy="717550"/>
          </a:xfrm>
          <a:custGeom>
            <a:avLst/>
            <a:gdLst/>
            <a:ahLst/>
            <a:cxnLst>
              <a:cxn ang="0">
                <a:pos x="120011" y="90073"/>
              </a:cxn>
              <a:cxn ang="0">
                <a:pos x="120011" y="170138"/>
              </a:cxn>
              <a:cxn ang="0">
                <a:pos x="33336" y="203498"/>
              </a:cxn>
              <a:cxn ang="0">
                <a:pos x="66673" y="273555"/>
              </a:cxn>
              <a:cxn ang="0">
                <a:pos x="0" y="336940"/>
              </a:cxn>
              <a:cxn ang="0">
                <a:pos x="60006" y="396988"/>
              </a:cxn>
              <a:cxn ang="0">
                <a:pos x="23335" y="483725"/>
              </a:cxn>
              <a:cxn ang="0">
                <a:pos x="96676" y="503742"/>
              </a:cxn>
              <a:cxn ang="0">
                <a:pos x="90008" y="597151"/>
              </a:cxn>
              <a:cxn ang="0">
                <a:pos x="170016" y="593815"/>
              </a:cxn>
              <a:cxn ang="0">
                <a:pos x="203352" y="680552"/>
              </a:cxn>
              <a:cxn ang="0">
                <a:pos x="276692" y="650527"/>
              </a:cxn>
              <a:cxn ang="0">
                <a:pos x="340031" y="717248"/>
              </a:cxn>
              <a:cxn ang="0">
                <a:pos x="393369" y="660535"/>
              </a:cxn>
              <a:cxn ang="0">
                <a:pos x="476710" y="697232"/>
              </a:cxn>
              <a:cxn ang="0">
                <a:pos x="506713" y="623839"/>
              </a:cxn>
              <a:cxn ang="0">
                <a:pos x="600055" y="627175"/>
              </a:cxn>
              <a:cxn ang="0">
                <a:pos x="600055" y="547110"/>
              </a:cxn>
              <a:cxn ang="0">
                <a:pos x="683396" y="510414"/>
              </a:cxn>
              <a:cxn ang="0">
                <a:pos x="656727" y="440357"/>
              </a:cxn>
              <a:cxn ang="0">
                <a:pos x="720066" y="376972"/>
              </a:cxn>
              <a:cxn ang="0">
                <a:pos x="663394" y="313587"/>
              </a:cxn>
              <a:cxn ang="0">
                <a:pos x="696731" y="233523"/>
              </a:cxn>
              <a:cxn ang="0">
                <a:pos x="626724" y="206834"/>
              </a:cxn>
              <a:cxn ang="0">
                <a:pos x="626724" y="116761"/>
              </a:cxn>
              <a:cxn ang="0">
                <a:pos x="550050" y="116761"/>
              </a:cxn>
              <a:cxn ang="0">
                <a:pos x="516714" y="33360"/>
              </a:cxn>
              <a:cxn ang="0">
                <a:pos x="443374" y="60049"/>
              </a:cxn>
              <a:cxn ang="0">
                <a:pos x="380035" y="0"/>
              </a:cxn>
              <a:cxn ang="0">
                <a:pos x="326697" y="53377"/>
              </a:cxn>
              <a:cxn ang="0">
                <a:pos x="243356" y="16680"/>
              </a:cxn>
              <a:cxn ang="0">
                <a:pos x="210019" y="90073"/>
              </a:cxn>
              <a:cxn ang="0">
                <a:pos x="416705" y="313587"/>
              </a:cxn>
              <a:cxn ang="0">
                <a:pos x="306695" y="396988"/>
              </a:cxn>
              <a:cxn ang="0">
                <a:pos x="416705" y="313587"/>
              </a:cxn>
            </a:cxnLst>
            <a:pathLst>
              <a:path w="216" h="215">
                <a:moveTo>
                  <a:pt x="50" y="16"/>
                </a:moveTo>
                <a:cubicBezTo>
                  <a:pt x="36" y="27"/>
                  <a:pt x="36" y="27"/>
                  <a:pt x="36" y="27"/>
                </a:cubicBezTo>
                <a:cubicBezTo>
                  <a:pt x="43" y="43"/>
                  <a:pt x="43" y="43"/>
                  <a:pt x="43" y="43"/>
                </a:cubicBezTo>
                <a:cubicBezTo>
                  <a:pt x="40" y="46"/>
                  <a:pt x="38" y="48"/>
                  <a:pt x="36" y="51"/>
                </a:cubicBezTo>
                <a:cubicBezTo>
                  <a:pt x="19" y="46"/>
                  <a:pt x="19" y="46"/>
                  <a:pt x="19" y="46"/>
                </a:cubicBezTo>
                <a:cubicBezTo>
                  <a:pt x="10" y="61"/>
                  <a:pt x="10" y="61"/>
                  <a:pt x="10" y="61"/>
                </a:cubicBezTo>
                <a:cubicBezTo>
                  <a:pt x="23" y="74"/>
                  <a:pt x="23" y="74"/>
                  <a:pt x="23" y="74"/>
                </a:cubicBezTo>
                <a:cubicBezTo>
                  <a:pt x="22" y="77"/>
                  <a:pt x="21" y="79"/>
                  <a:pt x="20" y="82"/>
                </a:cubicBezTo>
                <a:cubicBezTo>
                  <a:pt x="2" y="84"/>
                  <a:pt x="2" y="84"/>
                  <a:pt x="2" y="84"/>
                </a:cubicBezTo>
                <a:cubicBezTo>
                  <a:pt x="0" y="101"/>
                  <a:pt x="0" y="101"/>
                  <a:pt x="0" y="101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17" y="112"/>
                  <a:pt x="17" y="116"/>
                  <a:pt x="18" y="119"/>
                </a:cubicBezTo>
                <a:cubicBezTo>
                  <a:pt x="2" y="128"/>
                  <a:pt x="2" y="128"/>
                  <a:pt x="2" y="128"/>
                </a:cubicBezTo>
                <a:cubicBezTo>
                  <a:pt x="7" y="145"/>
                  <a:pt x="7" y="145"/>
                  <a:pt x="7" y="145"/>
                </a:cubicBezTo>
                <a:cubicBezTo>
                  <a:pt x="25" y="144"/>
                  <a:pt x="25" y="144"/>
                  <a:pt x="25" y="144"/>
                </a:cubicBezTo>
                <a:cubicBezTo>
                  <a:pt x="26" y="147"/>
                  <a:pt x="27" y="149"/>
                  <a:pt x="29" y="151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44" y="172"/>
                  <a:pt x="44" y="172"/>
                  <a:pt x="44" y="172"/>
                </a:cubicBezTo>
                <a:cubicBezTo>
                  <a:pt x="47" y="174"/>
                  <a:pt x="49" y="176"/>
                  <a:pt x="51" y="178"/>
                </a:cubicBezTo>
                <a:cubicBezTo>
                  <a:pt x="46" y="196"/>
                  <a:pt x="46" y="196"/>
                  <a:pt x="46" y="196"/>
                </a:cubicBezTo>
                <a:cubicBezTo>
                  <a:pt x="61" y="204"/>
                  <a:pt x="61" y="204"/>
                  <a:pt x="61" y="204"/>
                </a:cubicBezTo>
                <a:cubicBezTo>
                  <a:pt x="74" y="191"/>
                  <a:pt x="74" y="191"/>
                  <a:pt x="74" y="191"/>
                </a:cubicBezTo>
                <a:cubicBezTo>
                  <a:pt x="77" y="193"/>
                  <a:pt x="80" y="194"/>
                  <a:pt x="83" y="195"/>
                </a:cubicBezTo>
                <a:cubicBezTo>
                  <a:pt x="85" y="213"/>
                  <a:pt x="85" y="213"/>
                  <a:pt x="85" y="213"/>
                </a:cubicBezTo>
                <a:cubicBezTo>
                  <a:pt x="102" y="215"/>
                  <a:pt x="102" y="215"/>
                  <a:pt x="102" y="215"/>
                </a:cubicBezTo>
                <a:cubicBezTo>
                  <a:pt x="109" y="198"/>
                  <a:pt x="109" y="198"/>
                  <a:pt x="109" y="198"/>
                </a:cubicBezTo>
                <a:cubicBezTo>
                  <a:pt x="112" y="198"/>
                  <a:pt x="115" y="198"/>
                  <a:pt x="118" y="198"/>
                </a:cubicBezTo>
                <a:cubicBezTo>
                  <a:pt x="126" y="214"/>
                  <a:pt x="126" y="214"/>
                  <a:pt x="126" y="214"/>
                </a:cubicBezTo>
                <a:cubicBezTo>
                  <a:pt x="143" y="209"/>
                  <a:pt x="143" y="209"/>
                  <a:pt x="143" y="209"/>
                </a:cubicBezTo>
                <a:cubicBezTo>
                  <a:pt x="143" y="192"/>
                  <a:pt x="143" y="192"/>
                  <a:pt x="143" y="192"/>
                </a:cubicBezTo>
                <a:cubicBezTo>
                  <a:pt x="146" y="190"/>
                  <a:pt x="149" y="189"/>
                  <a:pt x="152" y="187"/>
                </a:cubicBezTo>
                <a:cubicBezTo>
                  <a:pt x="166" y="198"/>
                  <a:pt x="166" y="198"/>
                  <a:pt x="166" y="198"/>
                </a:cubicBezTo>
                <a:cubicBezTo>
                  <a:pt x="180" y="188"/>
                  <a:pt x="180" y="188"/>
                  <a:pt x="180" y="188"/>
                </a:cubicBezTo>
                <a:cubicBezTo>
                  <a:pt x="173" y="172"/>
                  <a:pt x="173" y="172"/>
                  <a:pt x="173" y="172"/>
                </a:cubicBezTo>
                <a:cubicBezTo>
                  <a:pt x="176" y="169"/>
                  <a:pt x="178" y="166"/>
                  <a:pt x="180" y="164"/>
                </a:cubicBezTo>
                <a:cubicBezTo>
                  <a:pt x="197" y="168"/>
                  <a:pt x="197" y="168"/>
                  <a:pt x="197" y="168"/>
                </a:cubicBezTo>
                <a:cubicBezTo>
                  <a:pt x="205" y="153"/>
                  <a:pt x="205" y="153"/>
                  <a:pt x="205" y="153"/>
                </a:cubicBezTo>
                <a:cubicBezTo>
                  <a:pt x="193" y="142"/>
                  <a:pt x="193" y="142"/>
                  <a:pt x="193" y="142"/>
                </a:cubicBezTo>
                <a:cubicBezTo>
                  <a:pt x="194" y="138"/>
                  <a:pt x="196" y="135"/>
                  <a:pt x="197" y="132"/>
                </a:cubicBezTo>
                <a:cubicBezTo>
                  <a:pt x="213" y="130"/>
                  <a:pt x="213" y="130"/>
                  <a:pt x="213" y="130"/>
                </a:cubicBezTo>
                <a:cubicBezTo>
                  <a:pt x="216" y="113"/>
                  <a:pt x="216" y="113"/>
                  <a:pt x="216" y="113"/>
                </a:cubicBezTo>
                <a:cubicBezTo>
                  <a:pt x="200" y="107"/>
                  <a:pt x="200" y="107"/>
                  <a:pt x="200" y="107"/>
                </a:cubicBezTo>
                <a:cubicBezTo>
                  <a:pt x="200" y="103"/>
                  <a:pt x="200" y="99"/>
                  <a:pt x="199" y="94"/>
                </a:cubicBezTo>
                <a:cubicBezTo>
                  <a:pt x="214" y="86"/>
                  <a:pt x="214" y="86"/>
                  <a:pt x="214" y="86"/>
                </a:cubicBezTo>
                <a:cubicBezTo>
                  <a:pt x="209" y="70"/>
                  <a:pt x="209" y="70"/>
                  <a:pt x="209" y="70"/>
                </a:cubicBezTo>
                <a:cubicBezTo>
                  <a:pt x="193" y="70"/>
                  <a:pt x="193" y="70"/>
                  <a:pt x="193" y="70"/>
                </a:cubicBezTo>
                <a:cubicBezTo>
                  <a:pt x="191" y="67"/>
                  <a:pt x="190" y="65"/>
                  <a:pt x="188" y="62"/>
                </a:cubicBezTo>
                <a:cubicBezTo>
                  <a:pt x="199" y="49"/>
                  <a:pt x="199" y="49"/>
                  <a:pt x="199" y="49"/>
                </a:cubicBezTo>
                <a:cubicBezTo>
                  <a:pt x="188" y="35"/>
                  <a:pt x="188" y="35"/>
                  <a:pt x="188" y="35"/>
                </a:cubicBezTo>
                <a:cubicBezTo>
                  <a:pt x="173" y="42"/>
                  <a:pt x="173" y="42"/>
                  <a:pt x="173" y="42"/>
                </a:cubicBezTo>
                <a:cubicBezTo>
                  <a:pt x="171" y="39"/>
                  <a:pt x="168" y="37"/>
                  <a:pt x="165" y="35"/>
                </a:cubicBezTo>
                <a:cubicBezTo>
                  <a:pt x="170" y="19"/>
                  <a:pt x="170" y="19"/>
                  <a:pt x="170" y="19"/>
                </a:cubicBezTo>
                <a:cubicBezTo>
                  <a:pt x="155" y="10"/>
                  <a:pt x="155" y="10"/>
                  <a:pt x="155" y="10"/>
                </a:cubicBezTo>
                <a:cubicBezTo>
                  <a:pt x="143" y="22"/>
                  <a:pt x="143" y="22"/>
                  <a:pt x="143" y="22"/>
                </a:cubicBezTo>
                <a:cubicBezTo>
                  <a:pt x="140" y="21"/>
                  <a:pt x="136" y="19"/>
                  <a:pt x="133" y="18"/>
                </a:cubicBezTo>
                <a:cubicBezTo>
                  <a:pt x="131" y="2"/>
                  <a:pt x="131" y="2"/>
                  <a:pt x="131" y="2"/>
                </a:cubicBezTo>
                <a:cubicBezTo>
                  <a:pt x="114" y="0"/>
                  <a:pt x="114" y="0"/>
                  <a:pt x="114" y="0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4" y="15"/>
                  <a:pt x="101" y="15"/>
                  <a:pt x="98" y="16"/>
                </a:cubicBezTo>
                <a:cubicBezTo>
                  <a:pt x="90" y="1"/>
                  <a:pt x="90" y="1"/>
                  <a:pt x="90" y="1"/>
                </a:cubicBezTo>
                <a:cubicBezTo>
                  <a:pt x="73" y="5"/>
                  <a:pt x="73" y="5"/>
                  <a:pt x="73" y="5"/>
                </a:cubicBezTo>
                <a:cubicBezTo>
                  <a:pt x="73" y="22"/>
                  <a:pt x="73" y="22"/>
                  <a:pt x="73" y="22"/>
                </a:cubicBezTo>
                <a:cubicBezTo>
                  <a:pt x="70" y="24"/>
                  <a:pt x="66" y="25"/>
                  <a:pt x="63" y="27"/>
                </a:cubicBezTo>
                <a:lnTo>
                  <a:pt x="50" y="16"/>
                </a:lnTo>
                <a:close/>
                <a:moveTo>
                  <a:pt x="125" y="94"/>
                </a:moveTo>
                <a:cubicBezTo>
                  <a:pt x="132" y="103"/>
                  <a:pt x="131" y="116"/>
                  <a:pt x="121" y="123"/>
                </a:cubicBezTo>
                <a:cubicBezTo>
                  <a:pt x="112" y="130"/>
                  <a:pt x="99" y="129"/>
                  <a:pt x="92" y="119"/>
                </a:cubicBezTo>
                <a:cubicBezTo>
                  <a:pt x="85" y="110"/>
                  <a:pt x="87" y="97"/>
                  <a:pt x="96" y="90"/>
                </a:cubicBezTo>
                <a:cubicBezTo>
                  <a:pt x="105" y="83"/>
                  <a:pt x="118" y="85"/>
                  <a:pt x="125" y="94"/>
                </a:cubicBezTo>
                <a:close/>
              </a:path>
            </a:pathLst>
          </a:custGeom>
          <a:solidFill>
            <a:srgbClr val="FEC112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42" name="Freeform 409"/>
          <p:cNvSpPr>
            <a:spLocks noEditPoints="1"/>
          </p:cNvSpPr>
          <p:nvPr/>
        </p:nvSpPr>
        <p:spPr>
          <a:xfrm>
            <a:off x="6396038" y="3937000"/>
            <a:ext cx="719137" cy="722313"/>
          </a:xfrm>
          <a:custGeom>
            <a:avLst/>
            <a:gdLst/>
            <a:ahLst/>
            <a:cxnLst>
              <a:cxn ang="0">
                <a:pos x="116991" y="93525"/>
              </a:cxn>
              <a:cxn ang="0">
                <a:pos x="116991" y="173688"/>
              </a:cxn>
              <a:cxn ang="0">
                <a:pos x="33426" y="207090"/>
              </a:cxn>
              <a:cxn ang="0">
                <a:pos x="66852" y="277233"/>
              </a:cxn>
              <a:cxn ang="0">
                <a:pos x="0" y="340697"/>
              </a:cxn>
              <a:cxn ang="0">
                <a:pos x="56824" y="400819"/>
              </a:cxn>
              <a:cxn ang="0">
                <a:pos x="20056" y="487664"/>
              </a:cxn>
              <a:cxn ang="0">
                <a:pos x="93593" y="507705"/>
              </a:cxn>
              <a:cxn ang="0">
                <a:pos x="90250" y="601229"/>
              </a:cxn>
              <a:cxn ang="0">
                <a:pos x="170472" y="597889"/>
              </a:cxn>
              <a:cxn ang="0">
                <a:pos x="200555" y="684733"/>
              </a:cxn>
              <a:cxn ang="0">
                <a:pos x="274092" y="651332"/>
              </a:cxn>
              <a:cxn ang="0">
                <a:pos x="337602" y="721475"/>
              </a:cxn>
              <a:cxn ang="0">
                <a:pos x="391083" y="664692"/>
              </a:cxn>
              <a:cxn ang="0">
                <a:pos x="474648" y="701434"/>
              </a:cxn>
              <a:cxn ang="0">
                <a:pos x="508074" y="627950"/>
              </a:cxn>
              <a:cxn ang="0">
                <a:pos x="598324" y="631291"/>
              </a:cxn>
              <a:cxn ang="0">
                <a:pos x="601666" y="547787"/>
              </a:cxn>
              <a:cxn ang="0">
                <a:pos x="685231" y="514385"/>
              </a:cxn>
              <a:cxn ang="0">
                <a:pos x="655148" y="444242"/>
              </a:cxn>
              <a:cxn ang="0">
                <a:pos x="718657" y="380778"/>
              </a:cxn>
              <a:cxn ang="0">
                <a:pos x="665176" y="317315"/>
              </a:cxn>
              <a:cxn ang="0">
                <a:pos x="698601" y="237152"/>
              </a:cxn>
              <a:cxn ang="0">
                <a:pos x="628407" y="210430"/>
              </a:cxn>
              <a:cxn ang="0">
                <a:pos x="628407" y="120246"/>
              </a:cxn>
              <a:cxn ang="0">
                <a:pos x="548185" y="120246"/>
              </a:cxn>
              <a:cxn ang="0">
                <a:pos x="514759" y="36742"/>
              </a:cxn>
              <a:cxn ang="0">
                <a:pos x="441222" y="63463"/>
              </a:cxn>
              <a:cxn ang="0">
                <a:pos x="377713" y="0"/>
              </a:cxn>
              <a:cxn ang="0">
                <a:pos x="324231" y="56783"/>
              </a:cxn>
              <a:cxn ang="0">
                <a:pos x="244009" y="20041"/>
              </a:cxn>
              <a:cxn ang="0">
                <a:pos x="210583" y="93525"/>
              </a:cxn>
              <a:cxn ang="0">
                <a:pos x="417824" y="317315"/>
              </a:cxn>
              <a:cxn ang="0">
                <a:pos x="304176" y="400819"/>
              </a:cxn>
              <a:cxn ang="0">
                <a:pos x="417824" y="317315"/>
              </a:cxn>
            </a:cxnLst>
            <a:pathLst>
              <a:path w="215" h="216">
                <a:moveTo>
                  <a:pt x="49" y="17"/>
                </a:moveTo>
                <a:cubicBezTo>
                  <a:pt x="35" y="28"/>
                  <a:pt x="35" y="28"/>
                  <a:pt x="35" y="28"/>
                </a:cubicBezTo>
                <a:cubicBezTo>
                  <a:pt x="42" y="44"/>
                  <a:pt x="42" y="44"/>
                  <a:pt x="42" y="44"/>
                </a:cubicBezTo>
                <a:cubicBezTo>
                  <a:pt x="40" y="47"/>
                  <a:pt x="37" y="49"/>
                  <a:pt x="35" y="52"/>
                </a:cubicBezTo>
                <a:cubicBezTo>
                  <a:pt x="18" y="47"/>
                  <a:pt x="18" y="47"/>
                  <a:pt x="18" y="47"/>
                </a:cubicBezTo>
                <a:cubicBezTo>
                  <a:pt x="10" y="62"/>
                  <a:pt x="10" y="62"/>
                  <a:pt x="10" y="62"/>
                </a:cubicBezTo>
                <a:cubicBezTo>
                  <a:pt x="23" y="75"/>
                  <a:pt x="23" y="75"/>
                  <a:pt x="23" y="75"/>
                </a:cubicBezTo>
                <a:cubicBezTo>
                  <a:pt x="22" y="77"/>
                  <a:pt x="21" y="80"/>
                  <a:pt x="20" y="83"/>
                </a:cubicBezTo>
                <a:cubicBezTo>
                  <a:pt x="2" y="85"/>
                  <a:pt x="2" y="85"/>
                  <a:pt x="2" y="85"/>
                </a:cubicBezTo>
                <a:cubicBezTo>
                  <a:pt x="0" y="102"/>
                  <a:pt x="0" y="102"/>
                  <a:pt x="0" y="102"/>
                </a:cubicBezTo>
                <a:cubicBezTo>
                  <a:pt x="17" y="109"/>
                  <a:pt x="17" y="109"/>
                  <a:pt x="17" y="109"/>
                </a:cubicBezTo>
                <a:cubicBezTo>
                  <a:pt x="17" y="113"/>
                  <a:pt x="17" y="116"/>
                  <a:pt x="17" y="120"/>
                </a:cubicBezTo>
                <a:cubicBezTo>
                  <a:pt x="1" y="129"/>
                  <a:pt x="1" y="129"/>
                  <a:pt x="1" y="129"/>
                </a:cubicBezTo>
                <a:cubicBezTo>
                  <a:pt x="6" y="146"/>
                  <a:pt x="6" y="146"/>
                  <a:pt x="6" y="146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6" y="148"/>
                  <a:pt x="27" y="150"/>
                  <a:pt x="28" y="152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27" y="180"/>
                  <a:pt x="27" y="180"/>
                  <a:pt x="27" y="180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46" y="175"/>
                  <a:pt x="48" y="177"/>
                  <a:pt x="51" y="179"/>
                </a:cubicBezTo>
                <a:cubicBezTo>
                  <a:pt x="45" y="197"/>
                  <a:pt x="45" y="197"/>
                  <a:pt x="45" y="197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73" y="192"/>
                  <a:pt x="73" y="192"/>
                  <a:pt x="73" y="192"/>
                </a:cubicBezTo>
                <a:cubicBezTo>
                  <a:pt x="76" y="194"/>
                  <a:pt x="79" y="195"/>
                  <a:pt x="82" y="195"/>
                </a:cubicBezTo>
                <a:cubicBezTo>
                  <a:pt x="84" y="214"/>
                  <a:pt x="84" y="214"/>
                  <a:pt x="84" y="214"/>
                </a:cubicBezTo>
                <a:cubicBezTo>
                  <a:pt x="101" y="216"/>
                  <a:pt x="101" y="216"/>
                  <a:pt x="101" y="21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11" y="199"/>
                  <a:pt x="114" y="199"/>
                  <a:pt x="117" y="199"/>
                </a:cubicBezTo>
                <a:cubicBezTo>
                  <a:pt x="125" y="215"/>
                  <a:pt x="125" y="215"/>
                  <a:pt x="125" y="215"/>
                </a:cubicBezTo>
                <a:cubicBezTo>
                  <a:pt x="142" y="210"/>
                  <a:pt x="142" y="210"/>
                  <a:pt x="142" y="210"/>
                </a:cubicBezTo>
                <a:cubicBezTo>
                  <a:pt x="142" y="193"/>
                  <a:pt x="142" y="193"/>
                  <a:pt x="142" y="193"/>
                </a:cubicBezTo>
                <a:cubicBezTo>
                  <a:pt x="145" y="191"/>
                  <a:pt x="149" y="190"/>
                  <a:pt x="152" y="188"/>
                </a:cubicBezTo>
                <a:cubicBezTo>
                  <a:pt x="166" y="199"/>
                  <a:pt x="166" y="199"/>
                  <a:pt x="166" y="199"/>
                </a:cubicBezTo>
                <a:cubicBezTo>
                  <a:pt x="179" y="189"/>
                  <a:pt x="179" y="189"/>
                  <a:pt x="179" y="189"/>
                </a:cubicBezTo>
                <a:cubicBezTo>
                  <a:pt x="172" y="173"/>
                  <a:pt x="172" y="173"/>
                  <a:pt x="172" y="173"/>
                </a:cubicBezTo>
                <a:cubicBezTo>
                  <a:pt x="175" y="170"/>
                  <a:pt x="178" y="167"/>
                  <a:pt x="180" y="164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205" y="154"/>
                  <a:pt x="205" y="154"/>
                  <a:pt x="205" y="154"/>
                </a:cubicBezTo>
                <a:cubicBezTo>
                  <a:pt x="193" y="142"/>
                  <a:pt x="193" y="142"/>
                  <a:pt x="193" y="142"/>
                </a:cubicBezTo>
                <a:cubicBezTo>
                  <a:pt x="194" y="139"/>
                  <a:pt x="195" y="136"/>
                  <a:pt x="196" y="133"/>
                </a:cubicBezTo>
                <a:cubicBezTo>
                  <a:pt x="213" y="131"/>
                  <a:pt x="213" y="131"/>
                  <a:pt x="213" y="131"/>
                </a:cubicBezTo>
                <a:cubicBezTo>
                  <a:pt x="215" y="114"/>
                  <a:pt x="215" y="114"/>
                  <a:pt x="215" y="114"/>
                </a:cubicBezTo>
                <a:cubicBezTo>
                  <a:pt x="200" y="108"/>
                  <a:pt x="200" y="108"/>
                  <a:pt x="200" y="108"/>
                </a:cubicBezTo>
                <a:cubicBezTo>
                  <a:pt x="200" y="104"/>
                  <a:pt x="199" y="100"/>
                  <a:pt x="199" y="95"/>
                </a:cubicBezTo>
                <a:cubicBezTo>
                  <a:pt x="213" y="87"/>
                  <a:pt x="213" y="87"/>
                  <a:pt x="213" y="87"/>
                </a:cubicBezTo>
                <a:cubicBezTo>
                  <a:pt x="209" y="71"/>
                  <a:pt x="209" y="71"/>
                  <a:pt x="209" y="71"/>
                </a:cubicBezTo>
                <a:cubicBezTo>
                  <a:pt x="192" y="71"/>
                  <a:pt x="192" y="71"/>
                  <a:pt x="192" y="71"/>
                </a:cubicBezTo>
                <a:cubicBezTo>
                  <a:pt x="191" y="68"/>
                  <a:pt x="189" y="65"/>
                  <a:pt x="188" y="63"/>
                </a:cubicBezTo>
                <a:cubicBezTo>
                  <a:pt x="198" y="50"/>
                  <a:pt x="198" y="50"/>
                  <a:pt x="198" y="50"/>
                </a:cubicBezTo>
                <a:cubicBezTo>
                  <a:pt x="188" y="36"/>
                  <a:pt x="188" y="36"/>
                  <a:pt x="188" y="36"/>
                </a:cubicBezTo>
                <a:cubicBezTo>
                  <a:pt x="173" y="43"/>
                  <a:pt x="173" y="43"/>
                  <a:pt x="173" y="43"/>
                </a:cubicBezTo>
                <a:cubicBezTo>
                  <a:pt x="170" y="40"/>
                  <a:pt x="167" y="38"/>
                  <a:pt x="164" y="36"/>
                </a:cubicBezTo>
                <a:cubicBezTo>
                  <a:pt x="169" y="20"/>
                  <a:pt x="169" y="20"/>
                  <a:pt x="169" y="2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39" y="22"/>
                  <a:pt x="136" y="20"/>
                  <a:pt x="132" y="19"/>
                </a:cubicBezTo>
                <a:cubicBezTo>
                  <a:pt x="130" y="3"/>
                  <a:pt x="130" y="3"/>
                  <a:pt x="130" y="3"/>
                </a:cubicBezTo>
                <a:cubicBezTo>
                  <a:pt x="113" y="0"/>
                  <a:pt x="113" y="0"/>
                  <a:pt x="113" y="0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4" y="16"/>
                  <a:pt x="100" y="16"/>
                  <a:pt x="97" y="17"/>
                </a:cubicBezTo>
                <a:cubicBezTo>
                  <a:pt x="89" y="2"/>
                  <a:pt x="89" y="2"/>
                  <a:pt x="89" y="2"/>
                </a:cubicBezTo>
                <a:cubicBezTo>
                  <a:pt x="73" y="6"/>
                  <a:pt x="73" y="6"/>
                  <a:pt x="73" y="6"/>
                </a:cubicBezTo>
                <a:cubicBezTo>
                  <a:pt x="72" y="23"/>
                  <a:pt x="72" y="23"/>
                  <a:pt x="72" y="23"/>
                </a:cubicBezTo>
                <a:cubicBezTo>
                  <a:pt x="69" y="25"/>
                  <a:pt x="66" y="26"/>
                  <a:pt x="63" y="28"/>
                </a:cubicBezTo>
                <a:lnTo>
                  <a:pt x="49" y="17"/>
                </a:lnTo>
                <a:close/>
                <a:moveTo>
                  <a:pt x="125" y="95"/>
                </a:moveTo>
                <a:cubicBezTo>
                  <a:pt x="132" y="104"/>
                  <a:pt x="130" y="117"/>
                  <a:pt x="121" y="124"/>
                </a:cubicBezTo>
                <a:cubicBezTo>
                  <a:pt x="112" y="131"/>
                  <a:pt x="98" y="130"/>
                  <a:pt x="91" y="120"/>
                </a:cubicBezTo>
                <a:cubicBezTo>
                  <a:pt x="84" y="111"/>
                  <a:pt x="86" y="98"/>
                  <a:pt x="95" y="91"/>
                </a:cubicBezTo>
                <a:cubicBezTo>
                  <a:pt x="105" y="84"/>
                  <a:pt x="118" y="86"/>
                  <a:pt x="125" y="95"/>
                </a:cubicBezTo>
                <a:close/>
              </a:path>
            </a:pathLst>
          </a:custGeom>
          <a:solidFill>
            <a:srgbClr val="1CBB9F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02" name="组合 101"/>
          <p:cNvGrpSpPr/>
          <p:nvPr/>
        </p:nvGrpSpPr>
        <p:grpSpPr>
          <a:xfrm>
            <a:off x="6978785" y="3168703"/>
            <a:ext cx="866617" cy="868519"/>
            <a:chOff x="7024688" y="3168650"/>
            <a:chExt cx="1446213" cy="1449388"/>
          </a:xfrm>
          <a:solidFill>
            <a:srgbClr val="A8BF12"/>
          </a:solidFill>
        </p:grpSpPr>
        <p:sp>
          <p:nvSpPr>
            <p:cNvPr id="122" name="Freeform 410"/>
            <p:cNvSpPr>
              <a:spLocks noEditPoints="1"/>
            </p:cNvSpPr>
            <p:nvPr/>
          </p:nvSpPr>
          <p:spPr bwMode="auto">
            <a:xfrm>
              <a:off x="7024688" y="3168650"/>
              <a:ext cx="1446213" cy="1449388"/>
            </a:xfrm>
            <a:custGeom>
              <a:avLst/>
              <a:gdLst>
                <a:gd name="T0" fmla="*/ 364 w 385"/>
                <a:gd name="T1" fmla="*/ 283 h 385"/>
                <a:gd name="T2" fmla="*/ 349 w 385"/>
                <a:gd name="T3" fmla="*/ 242 h 385"/>
                <a:gd name="T4" fmla="*/ 385 w 385"/>
                <a:gd name="T5" fmla="*/ 209 h 385"/>
                <a:gd name="T6" fmla="*/ 355 w 385"/>
                <a:gd name="T7" fmla="*/ 180 h 385"/>
                <a:gd name="T8" fmla="*/ 378 w 385"/>
                <a:gd name="T9" fmla="*/ 135 h 385"/>
                <a:gd name="T10" fmla="*/ 336 w 385"/>
                <a:gd name="T11" fmla="*/ 116 h 385"/>
                <a:gd name="T12" fmla="*/ 339 w 385"/>
                <a:gd name="T13" fmla="*/ 66 h 385"/>
                <a:gd name="T14" fmla="*/ 298 w 385"/>
                <a:gd name="T15" fmla="*/ 69 h 385"/>
                <a:gd name="T16" fmla="*/ 283 w 385"/>
                <a:gd name="T17" fmla="*/ 21 h 385"/>
                <a:gd name="T18" fmla="*/ 244 w 385"/>
                <a:gd name="T19" fmla="*/ 38 h 385"/>
                <a:gd name="T20" fmla="*/ 211 w 385"/>
                <a:gd name="T21" fmla="*/ 0 h 385"/>
                <a:gd name="T22" fmla="*/ 180 w 385"/>
                <a:gd name="T23" fmla="*/ 30 h 385"/>
                <a:gd name="T24" fmla="*/ 136 w 385"/>
                <a:gd name="T25" fmla="*/ 8 h 385"/>
                <a:gd name="T26" fmla="*/ 120 w 385"/>
                <a:gd name="T27" fmla="*/ 46 h 385"/>
                <a:gd name="T28" fmla="*/ 71 w 385"/>
                <a:gd name="T29" fmla="*/ 42 h 385"/>
                <a:gd name="T30" fmla="*/ 68 w 385"/>
                <a:gd name="T31" fmla="*/ 86 h 385"/>
                <a:gd name="T32" fmla="*/ 22 w 385"/>
                <a:gd name="T33" fmla="*/ 102 h 385"/>
                <a:gd name="T34" fmla="*/ 36 w 385"/>
                <a:gd name="T35" fmla="*/ 143 h 385"/>
                <a:gd name="T36" fmla="*/ 0 w 385"/>
                <a:gd name="T37" fmla="*/ 176 h 385"/>
                <a:gd name="T38" fmla="*/ 28 w 385"/>
                <a:gd name="T39" fmla="*/ 206 h 385"/>
                <a:gd name="T40" fmla="*/ 8 w 385"/>
                <a:gd name="T41" fmla="*/ 250 h 385"/>
                <a:gd name="T42" fmla="*/ 47 w 385"/>
                <a:gd name="T43" fmla="*/ 271 h 385"/>
                <a:gd name="T44" fmla="*/ 46 w 385"/>
                <a:gd name="T45" fmla="*/ 319 h 385"/>
                <a:gd name="T46" fmla="*/ 86 w 385"/>
                <a:gd name="T47" fmla="*/ 319 h 385"/>
                <a:gd name="T48" fmla="*/ 102 w 385"/>
                <a:gd name="T49" fmla="*/ 364 h 385"/>
                <a:gd name="T50" fmla="*/ 142 w 385"/>
                <a:gd name="T51" fmla="*/ 350 h 385"/>
                <a:gd name="T52" fmla="*/ 174 w 385"/>
                <a:gd name="T53" fmla="*/ 385 h 385"/>
                <a:gd name="T54" fmla="*/ 207 w 385"/>
                <a:gd name="T55" fmla="*/ 357 h 385"/>
                <a:gd name="T56" fmla="*/ 250 w 385"/>
                <a:gd name="T57" fmla="*/ 377 h 385"/>
                <a:gd name="T58" fmla="*/ 267 w 385"/>
                <a:gd name="T59" fmla="*/ 340 h 385"/>
                <a:gd name="T60" fmla="*/ 315 w 385"/>
                <a:gd name="T61" fmla="*/ 342 h 385"/>
                <a:gd name="T62" fmla="*/ 318 w 385"/>
                <a:gd name="T63" fmla="*/ 299 h 385"/>
                <a:gd name="T64" fmla="*/ 111 w 385"/>
                <a:gd name="T65" fmla="*/ 321 h 385"/>
                <a:gd name="T66" fmla="*/ 272 w 385"/>
                <a:gd name="T67" fmla="*/ 66 h 385"/>
                <a:gd name="T68" fmla="*/ 111 w 385"/>
                <a:gd name="T69" fmla="*/ 32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385">
                  <a:moveTo>
                    <a:pt x="347" y="309"/>
                  </a:moveTo>
                  <a:cubicBezTo>
                    <a:pt x="364" y="283"/>
                    <a:pt x="364" y="283"/>
                    <a:pt x="364" y="283"/>
                  </a:cubicBezTo>
                  <a:cubicBezTo>
                    <a:pt x="342" y="260"/>
                    <a:pt x="342" y="260"/>
                    <a:pt x="342" y="260"/>
                  </a:cubicBezTo>
                  <a:cubicBezTo>
                    <a:pt x="345" y="254"/>
                    <a:pt x="347" y="248"/>
                    <a:pt x="349" y="242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85" y="209"/>
                    <a:pt x="385" y="209"/>
                    <a:pt x="385" y="209"/>
                  </a:cubicBezTo>
                  <a:cubicBezTo>
                    <a:pt x="356" y="196"/>
                    <a:pt x="356" y="196"/>
                    <a:pt x="356" y="196"/>
                  </a:cubicBezTo>
                  <a:cubicBezTo>
                    <a:pt x="356" y="190"/>
                    <a:pt x="356" y="185"/>
                    <a:pt x="355" y="180"/>
                  </a:cubicBezTo>
                  <a:cubicBezTo>
                    <a:pt x="384" y="165"/>
                    <a:pt x="384" y="165"/>
                    <a:pt x="384" y="165"/>
                  </a:cubicBezTo>
                  <a:cubicBezTo>
                    <a:pt x="378" y="135"/>
                    <a:pt x="378" y="135"/>
                    <a:pt x="378" y="135"/>
                  </a:cubicBezTo>
                  <a:cubicBezTo>
                    <a:pt x="345" y="134"/>
                    <a:pt x="345" y="134"/>
                    <a:pt x="345" y="134"/>
                  </a:cubicBezTo>
                  <a:cubicBezTo>
                    <a:pt x="342" y="128"/>
                    <a:pt x="340" y="122"/>
                    <a:pt x="336" y="116"/>
                  </a:cubicBezTo>
                  <a:cubicBezTo>
                    <a:pt x="357" y="91"/>
                    <a:pt x="357" y="91"/>
                    <a:pt x="357" y="91"/>
                  </a:cubicBezTo>
                  <a:cubicBezTo>
                    <a:pt x="339" y="66"/>
                    <a:pt x="339" y="66"/>
                    <a:pt x="339" y="66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5" y="75"/>
                    <a:pt x="302" y="72"/>
                    <a:pt x="298" y="69"/>
                  </a:cubicBezTo>
                  <a:cubicBezTo>
                    <a:pt x="309" y="38"/>
                    <a:pt x="309" y="38"/>
                    <a:pt x="309" y="38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259" y="44"/>
                    <a:pt x="259" y="44"/>
                    <a:pt x="259" y="44"/>
                  </a:cubicBezTo>
                  <a:cubicBezTo>
                    <a:pt x="254" y="42"/>
                    <a:pt x="249" y="40"/>
                    <a:pt x="244" y="38"/>
                  </a:cubicBezTo>
                  <a:cubicBezTo>
                    <a:pt x="241" y="5"/>
                    <a:pt x="241" y="5"/>
                    <a:pt x="241" y="5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192" y="30"/>
                    <a:pt x="186" y="30"/>
                    <a:pt x="180" y="30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0" y="42"/>
                    <a:pt x="125" y="44"/>
                    <a:pt x="120" y="46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77" y="77"/>
                    <a:pt x="72" y="81"/>
                    <a:pt x="68" y="8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0" y="131"/>
                    <a:pt x="38" y="137"/>
                    <a:pt x="36" y="143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28" y="194"/>
                    <a:pt x="28" y="200"/>
                    <a:pt x="28" y="206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38" y="251"/>
                    <a:pt x="38" y="251"/>
                    <a:pt x="38" y="251"/>
                  </a:cubicBezTo>
                  <a:cubicBezTo>
                    <a:pt x="41" y="258"/>
                    <a:pt x="44" y="264"/>
                    <a:pt x="47" y="271"/>
                  </a:cubicBezTo>
                  <a:cubicBezTo>
                    <a:pt x="28" y="294"/>
                    <a:pt x="28" y="294"/>
                    <a:pt x="28" y="294"/>
                  </a:cubicBezTo>
                  <a:cubicBezTo>
                    <a:pt x="46" y="319"/>
                    <a:pt x="46" y="319"/>
                    <a:pt x="46" y="319"/>
                  </a:cubicBezTo>
                  <a:cubicBezTo>
                    <a:pt x="74" y="308"/>
                    <a:pt x="74" y="308"/>
                    <a:pt x="74" y="308"/>
                  </a:cubicBezTo>
                  <a:cubicBezTo>
                    <a:pt x="78" y="312"/>
                    <a:pt x="82" y="316"/>
                    <a:pt x="86" y="319"/>
                  </a:cubicBezTo>
                  <a:cubicBezTo>
                    <a:pt x="77" y="347"/>
                    <a:pt x="77" y="347"/>
                    <a:pt x="77" y="347"/>
                  </a:cubicBezTo>
                  <a:cubicBezTo>
                    <a:pt x="102" y="364"/>
                    <a:pt x="102" y="364"/>
                    <a:pt x="102" y="364"/>
                  </a:cubicBezTo>
                  <a:cubicBezTo>
                    <a:pt x="124" y="343"/>
                    <a:pt x="124" y="343"/>
                    <a:pt x="124" y="343"/>
                  </a:cubicBezTo>
                  <a:cubicBezTo>
                    <a:pt x="130" y="346"/>
                    <a:pt x="136" y="348"/>
                    <a:pt x="142" y="350"/>
                  </a:cubicBezTo>
                  <a:cubicBezTo>
                    <a:pt x="144" y="380"/>
                    <a:pt x="144" y="380"/>
                    <a:pt x="144" y="380"/>
                  </a:cubicBezTo>
                  <a:cubicBezTo>
                    <a:pt x="174" y="385"/>
                    <a:pt x="174" y="385"/>
                    <a:pt x="174" y="385"/>
                  </a:cubicBezTo>
                  <a:cubicBezTo>
                    <a:pt x="187" y="358"/>
                    <a:pt x="187" y="358"/>
                    <a:pt x="187" y="358"/>
                  </a:cubicBezTo>
                  <a:cubicBezTo>
                    <a:pt x="193" y="358"/>
                    <a:pt x="200" y="358"/>
                    <a:pt x="207" y="357"/>
                  </a:cubicBezTo>
                  <a:cubicBezTo>
                    <a:pt x="220" y="384"/>
                    <a:pt x="220" y="384"/>
                    <a:pt x="220" y="384"/>
                  </a:cubicBezTo>
                  <a:cubicBezTo>
                    <a:pt x="250" y="377"/>
                    <a:pt x="250" y="377"/>
                    <a:pt x="250" y="377"/>
                  </a:cubicBezTo>
                  <a:cubicBezTo>
                    <a:pt x="251" y="347"/>
                    <a:pt x="251" y="347"/>
                    <a:pt x="251" y="347"/>
                  </a:cubicBezTo>
                  <a:cubicBezTo>
                    <a:pt x="256" y="345"/>
                    <a:pt x="262" y="342"/>
                    <a:pt x="267" y="340"/>
                  </a:cubicBezTo>
                  <a:cubicBezTo>
                    <a:pt x="290" y="360"/>
                    <a:pt x="290" y="360"/>
                    <a:pt x="290" y="360"/>
                  </a:cubicBezTo>
                  <a:cubicBezTo>
                    <a:pt x="315" y="342"/>
                    <a:pt x="315" y="342"/>
                    <a:pt x="315" y="342"/>
                  </a:cubicBezTo>
                  <a:cubicBezTo>
                    <a:pt x="304" y="313"/>
                    <a:pt x="304" y="313"/>
                    <a:pt x="304" y="313"/>
                  </a:cubicBezTo>
                  <a:cubicBezTo>
                    <a:pt x="309" y="309"/>
                    <a:pt x="314" y="304"/>
                    <a:pt x="318" y="299"/>
                  </a:cubicBezTo>
                  <a:lnTo>
                    <a:pt x="347" y="309"/>
                  </a:lnTo>
                  <a:close/>
                  <a:moveTo>
                    <a:pt x="111" y="321"/>
                  </a:moveTo>
                  <a:cubicBezTo>
                    <a:pt x="41" y="277"/>
                    <a:pt x="20" y="184"/>
                    <a:pt x="64" y="113"/>
                  </a:cubicBezTo>
                  <a:cubicBezTo>
                    <a:pt x="109" y="43"/>
                    <a:pt x="202" y="22"/>
                    <a:pt x="272" y="66"/>
                  </a:cubicBezTo>
                  <a:cubicBezTo>
                    <a:pt x="343" y="111"/>
                    <a:pt x="364" y="204"/>
                    <a:pt x="319" y="274"/>
                  </a:cubicBezTo>
                  <a:cubicBezTo>
                    <a:pt x="275" y="345"/>
                    <a:pt x="182" y="366"/>
                    <a:pt x="111" y="321"/>
                  </a:cubicBezTo>
                  <a:close/>
                </a:path>
              </a:pathLst>
            </a:custGeom>
            <a:solidFill>
              <a:srgbClr val="FBA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3" name="Freeform 411"/>
            <p:cNvSpPr>
              <a:spLocks noEditPoints="1"/>
            </p:cNvSpPr>
            <p:nvPr/>
          </p:nvSpPr>
          <p:spPr bwMode="auto">
            <a:xfrm>
              <a:off x="7132638" y="3286125"/>
              <a:ext cx="1222375" cy="1222375"/>
            </a:xfrm>
            <a:custGeom>
              <a:avLst/>
              <a:gdLst>
                <a:gd name="T0" fmla="*/ 239 w 325"/>
                <a:gd name="T1" fmla="*/ 42 h 325"/>
                <a:gd name="T2" fmla="*/ 42 w 325"/>
                <a:gd name="T3" fmla="*/ 87 h 325"/>
                <a:gd name="T4" fmla="*/ 87 w 325"/>
                <a:gd name="T5" fmla="*/ 283 h 325"/>
                <a:gd name="T6" fmla="*/ 283 w 325"/>
                <a:gd name="T7" fmla="*/ 239 h 325"/>
                <a:gd name="T8" fmla="*/ 239 w 325"/>
                <a:gd name="T9" fmla="*/ 42 h 325"/>
                <a:gd name="T10" fmla="*/ 74 w 325"/>
                <a:gd name="T11" fmla="*/ 74 h 325"/>
                <a:gd name="T12" fmla="*/ 208 w 325"/>
                <a:gd name="T13" fmla="*/ 45 h 325"/>
                <a:gd name="T14" fmla="*/ 213 w 325"/>
                <a:gd name="T15" fmla="*/ 61 h 325"/>
                <a:gd name="T16" fmla="*/ 174 w 325"/>
                <a:gd name="T17" fmla="*/ 123 h 325"/>
                <a:gd name="T18" fmla="*/ 135 w 325"/>
                <a:gd name="T19" fmla="*/ 132 h 325"/>
                <a:gd name="T20" fmla="*/ 75 w 325"/>
                <a:gd name="T21" fmla="*/ 94 h 325"/>
                <a:gd name="T22" fmla="*/ 74 w 325"/>
                <a:gd name="T23" fmla="*/ 74 h 325"/>
                <a:gd name="T24" fmla="*/ 94 w 325"/>
                <a:gd name="T25" fmla="*/ 250 h 325"/>
                <a:gd name="T26" fmla="*/ 74 w 325"/>
                <a:gd name="T27" fmla="*/ 252 h 325"/>
                <a:gd name="T28" fmla="*/ 45 w 325"/>
                <a:gd name="T29" fmla="*/ 118 h 325"/>
                <a:gd name="T30" fmla="*/ 64 w 325"/>
                <a:gd name="T31" fmla="*/ 113 h 325"/>
                <a:gd name="T32" fmla="*/ 123 w 325"/>
                <a:gd name="T33" fmla="*/ 151 h 325"/>
                <a:gd name="T34" fmla="*/ 132 w 325"/>
                <a:gd name="T35" fmla="*/ 190 h 325"/>
                <a:gd name="T36" fmla="*/ 94 w 325"/>
                <a:gd name="T37" fmla="*/ 250 h 325"/>
                <a:gd name="T38" fmla="*/ 141 w 325"/>
                <a:gd name="T39" fmla="*/ 149 h 325"/>
                <a:gd name="T40" fmla="*/ 177 w 325"/>
                <a:gd name="T41" fmla="*/ 141 h 325"/>
                <a:gd name="T42" fmla="*/ 185 w 325"/>
                <a:gd name="T43" fmla="*/ 177 h 325"/>
                <a:gd name="T44" fmla="*/ 149 w 325"/>
                <a:gd name="T45" fmla="*/ 185 h 325"/>
                <a:gd name="T46" fmla="*/ 141 w 325"/>
                <a:gd name="T47" fmla="*/ 149 h 325"/>
                <a:gd name="T48" fmla="*/ 253 w 325"/>
                <a:gd name="T49" fmla="*/ 250 h 325"/>
                <a:gd name="T50" fmla="*/ 121 w 325"/>
                <a:gd name="T51" fmla="*/ 281 h 325"/>
                <a:gd name="T52" fmla="*/ 114 w 325"/>
                <a:gd name="T53" fmla="*/ 260 h 325"/>
                <a:gd name="T54" fmla="*/ 150 w 325"/>
                <a:gd name="T55" fmla="*/ 202 h 325"/>
                <a:gd name="T56" fmla="*/ 190 w 325"/>
                <a:gd name="T57" fmla="*/ 193 h 325"/>
                <a:gd name="T58" fmla="*/ 247 w 325"/>
                <a:gd name="T59" fmla="*/ 229 h 325"/>
                <a:gd name="T60" fmla="*/ 253 w 325"/>
                <a:gd name="T61" fmla="*/ 250 h 325"/>
                <a:gd name="T62" fmla="*/ 261 w 325"/>
                <a:gd name="T63" fmla="*/ 212 h 325"/>
                <a:gd name="T64" fmla="*/ 202 w 325"/>
                <a:gd name="T65" fmla="*/ 175 h 325"/>
                <a:gd name="T66" fmla="*/ 193 w 325"/>
                <a:gd name="T67" fmla="*/ 135 h 325"/>
                <a:gd name="T68" fmla="*/ 232 w 325"/>
                <a:gd name="T69" fmla="*/ 74 h 325"/>
                <a:gd name="T70" fmla="*/ 249 w 325"/>
                <a:gd name="T71" fmla="*/ 71 h 325"/>
                <a:gd name="T72" fmla="*/ 281 w 325"/>
                <a:gd name="T73" fmla="*/ 206 h 325"/>
                <a:gd name="T74" fmla="*/ 261 w 325"/>
                <a:gd name="T75" fmla="*/ 21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5" h="325">
                  <a:moveTo>
                    <a:pt x="239" y="42"/>
                  </a:moveTo>
                  <a:cubicBezTo>
                    <a:pt x="172" y="0"/>
                    <a:pt x="84" y="20"/>
                    <a:pt x="42" y="87"/>
                  </a:cubicBezTo>
                  <a:cubicBezTo>
                    <a:pt x="0" y="153"/>
                    <a:pt x="20" y="241"/>
                    <a:pt x="87" y="283"/>
                  </a:cubicBezTo>
                  <a:cubicBezTo>
                    <a:pt x="153" y="325"/>
                    <a:pt x="241" y="306"/>
                    <a:pt x="283" y="239"/>
                  </a:cubicBezTo>
                  <a:cubicBezTo>
                    <a:pt x="325" y="172"/>
                    <a:pt x="306" y="84"/>
                    <a:pt x="239" y="42"/>
                  </a:cubicBezTo>
                  <a:close/>
                  <a:moveTo>
                    <a:pt x="74" y="74"/>
                  </a:moveTo>
                  <a:cubicBezTo>
                    <a:pt x="109" y="39"/>
                    <a:pt x="162" y="27"/>
                    <a:pt x="208" y="45"/>
                  </a:cubicBezTo>
                  <a:cubicBezTo>
                    <a:pt x="214" y="48"/>
                    <a:pt x="218" y="54"/>
                    <a:pt x="213" y="61"/>
                  </a:cubicBezTo>
                  <a:cubicBezTo>
                    <a:pt x="208" y="69"/>
                    <a:pt x="174" y="123"/>
                    <a:pt x="174" y="123"/>
                  </a:cubicBezTo>
                  <a:cubicBezTo>
                    <a:pt x="160" y="119"/>
                    <a:pt x="146" y="123"/>
                    <a:pt x="135" y="132"/>
                  </a:cubicBezTo>
                  <a:cubicBezTo>
                    <a:pt x="135" y="132"/>
                    <a:pt x="84" y="100"/>
                    <a:pt x="75" y="94"/>
                  </a:cubicBezTo>
                  <a:cubicBezTo>
                    <a:pt x="65" y="88"/>
                    <a:pt x="67" y="81"/>
                    <a:pt x="74" y="74"/>
                  </a:cubicBezTo>
                  <a:close/>
                  <a:moveTo>
                    <a:pt x="94" y="250"/>
                  </a:moveTo>
                  <a:cubicBezTo>
                    <a:pt x="89" y="259"/>
                    <a:pt x="79" y="257"/>
                    <a:pt x="74" y="252"/>
                  </a:cubicBezTo>
                  <a:cubicBezTo>
                    <a:pt x="39" y="217"/>
                    <a:pt x="28" y="164"/>
                    <a:pt x="45" y="118"/>
                  </a:cubicBezTo>
                  <a:cubicBezTo>
                    <a:pt x="48" y="110"/>
                    <a:pt x="56" y="108"/>
                    <a:pt x="64" y="113"/>
                  </a:cubicBezTo>
                  <a:cubicBezTo>
                    <a:pt x="72" y="118"/>
                    <a:pt x="123" y="151"/>
                    <a:pt x="123" y="151"/>
                  </a:cubicBezTo>
                  <a:cubicBezTo>
                    <a:pt x="119" y="165"/>
                    <a:pt x="123" y="179"/>
                    <a:pt x="132" y="190"/>
                  </a:cubicBezTo>
                  <a:cubicBezTo>
                    <a:pt x="132" y="190"/>
                    <a:pt x="100" y="241"/>
                    <a:pt x="94" y="250"/>
                  </a:cubicBezTo>
                  <a:close/>
                  <a:moveTo>
                    <a:pt x="141" y="149"/>
                  </a:moveTo>
                  <a:cubicBezTo>
                    <a:pt x="149" y="137"/>
                    <a:pt x="165" y="134"/>
                    <a:pt x="177" y="141"/>
                  </a:cubicBezTo>
                  <a:cubicBezTo>
                    <a:pt x="189" y="149"/>
                    <a:pt x="192" y="165"/>
                    <a:pt x="185" y="177"/>
                  </a:cubicBezTo>
                  <a:cubicBezTo>
                    <a:pt x="177" y="189"/>
                    <a:pt x="161" y="192"/>
                    <a:pt x="149" y="185"/>
                  </a:cubicBezTo>
                  <a:cubicBezTo>
                    <a:pt x="137" y="177"/>
                    <a:pt x="134" y="161"/>
                    <a:pt x="141" y="149"/>
                  </a:cubicBezTo>
                  <a:close/>
                  <a:moveTo>
                    <a:pt x="253" y="250"/>
                  </a:moveTo>
                  <a:cubicBezTo>
                    <a:pt x="219" y="286"/>
                    <a:pt x="167" y="298"/>
                    <a:pt x="121" y="281"/>
                  </a:cubicBezTo>
                  <a:cubicBezTo>
                    <a:pt x="111" y="278"/>
                    <a:pt x="108" y="270"/>
                    <a:pt x="114" y="260"/>
                  </a:cubicBezTo>
                  <a:cubicBezTo>
                    <a:pt x="119" y="251"/>
                    <a:pt x="150" y="202"/>
                    <a:pt x="150" y="202"/>
                  </a:cubicBezTo>
                  <a:cubicBezTo>
                    <a:pt x="164" y="207"/>
                    <a:pt x="180" y="203"/>
                    <a:pt x="190" y="193"/>
                  </a:cubicBezTo>
                  <a:cubicBezTo>
                    <a:pt x="190" y="193"/>
                    <a:pt x="233" y="221"/>
                    <a:pt x="247" y="229"/>
                  </a:cubicBezTo>
                  <a:cubicBezTo>
                    <a:pt x="260" y="238"/>
                    <a:pt x="258" y="244"/>
                    <a:pt x="253" y="250"/>
                  </a:cubicBezTo>
                  <a:close/>
                  <a:moveTo>
                    <a:pt x="261" y="212"/>
                  </a:moveTo>
                  <a:cubicBezTo>
                    <a:pt x="253" y="207"/>
                    <a:pt x="202" y="175"/>
                    <a:pt x="202" y="175"/>
                  </a:cubicBezTo>
                  <a:cubicBezTo>
                    <a:pt x="206" y="161"/>
                    <a:pt x="203" y="145"/>
                    <a:pt x="193" y="135"/>
                  </a:cubicBezTo>
                  <a:cubicBezTo>
                    <a:pt x="193" y="135"/>
                    <a:pt x="226" y="82"/>
                    <a:pt x="232" y="74"/>
                  </a:cubicBezTo>
                  <a:cubicBezTo>
                    <a:pt x="237" y="65"/>
                    <a:pt x="243" y="66"/>
                    <a:pt x="249" y="71"/>
                  </a:cubicBezTo>
                  <a:cubicBezTo>
                    <a:pt x="286" y="106"/>
                    <a:pt x="298" y="159"/>
                    <a:pt x="281" y="206"/>
                  </a:cubicBezTo>
                  <a:cubicBezTo>
                    <a:pt x="277" y="216"/>
                    <a:pt x="269" y="217"/>
                    <a:pt x="261" y="212"/>
                  </a:cubicBezTo>
                  <a:close/>
                </a:path>
              </a:pathLst>
            </a:custGeom>
            <a:solidFill>
              <a:srgbClr val="FBA4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549247" y="3374682"/>
            <a:ext cx="583380" cy="583381"/>
            <a:chOff x="4279900" y="3944938"/>
            <a:chExt cx="657225" cy="657225"/>
          </a:xfrm>
          <a:solidFill>
            <a:srgbClr val="F6911C"/>
          </a:solidFill>
        </p:grpSpPr>
        <p:sp>
          <p:nvSpPr>
            <p:cNvPr id="120" name="Freeform 412"/>
            <p:cNvSpPr>
              <a:spLocks noEditPoints="1"/>
            </p:cNvSpPr>
            <p:nvPr/>
          </p:nvSpPr>
          <p:spPr bwMode="auto">
            <a:xfrm>
              <a:off x="4279900" y="3944938"/>
              <a:ext cx="657225" cy="657225"/>
            </a:xfrm>
            <a:custGeom>
              <a:avLst/>
              <a:gdLst>
                <a:gd name="T0" fmla="*/ 166 w 175"/>
                <a:gd name="T1" fmla="*/ 128 h 175"/>
                <a:gd name="T2" fmla="*/ 159 w 175"/>
                <a:gd name="T3" fmla="*/ 110 h 175"/>
                <a:gd name="T4" fmla="*/ 175 w 175"/>
                <a:gd name="T5" fmla="*/ 95 h 175"/>
                <a:gd name="T6" fmla="*/ 162 w 175"/>
                <a:gd name="T7" fmla="*/ 82 h 175"/>
                <a:gd name="T8" fmla="*/ 172 w 175"/>
                <a:gd name="T9" fmla="*/ 61 h 175"/>
                <a:gd name="T10" fmla="*/ 153 w 175"/>
                <a:gd name="T11" fmla="*/ 53 h 175"/>
                <a:gd name="T12" fmla="*/ 154 w 175"/>
                <a:gd name="T13" fmla="*/ 30 h 175"/>
                <a:gd name="T14" fmla="*/ 136 w 175"/>
                <a:gd name="T15" fmla="*/ 31 h 175"/>
                <a:gd name="T16" fmla="*/ 129 w 175"/>
                <a:gd name="T17" fmla="*/ 10 h 175"/>
                <a:gd name="T18" fmla="*/ 111 w 175"/>
                <a:gd name="T19" fmla="*/ 17 h 175"/>
                <a:gd name="T20" fmla="*/ 96 w 175"/>
                <a:gd name="T21" fmla="*/ 0 h 175"/>
                <a:gd name="T22" fmla="*/ 82 w 175"/>
                <a:gd name="T23" fmla="*/ 14 h 175"/>
                <a:gd name="T24" fmla="*/ 62 w 175"/>
                <a:gd name="T25" fmla="*/ 3 h 175"/>
                <a:gd name="T26" fmla="*/ 55 w 175"/>
                <a:gd name="T27" fmla="*/ 21 h 175"/>
                <a:gd name="T28" fmla="*/ 32 w 175"/>
                <a:gd name="T29" fmla="*/ 19 h 175"/>
                <a:gd name="T30" fmla="*/ 31 w 175"/>
                <a:gd name="T31" fmla="*/ 39 h 175"/>
                <a:gd name="T32" fmla="*/ 10 w 175"/>
                <a:gd name="T33" fmla="*/ 46 h 175"/>
                <a:gd name="T34" fmla="*/ 16 w 175"/>
                <a:gd name="T35" fmla="*/ 65 h 175"/>
                <a:gd name="T36" fmla="*/ 0 w 175"/>
                <a:gd name="T37" fmla="*/ 80 h 175"/>
                <a:gd name="T38" fmla="*/ 13 w 175"/>
                <a:gd name="T39" fmla="*/ 94 h 175"/>
                <a:gd name="T40" fmla="*/ 4 w 175"/>
                <a:gd name="T41" fmla="*/ 113 h 175"/>
                <a:gd name="T42" fmla="*/ 22 w 175"/>
                <a:gd name="T43" fmla="*/ 123 h 175"/>
                <a:gd name="T44" fmla="*/ 21 w 175"/>
                <a:gd name="T45" fmla="*/ 145 h 175"/>
                <a:gd name="T46" fmla="*/ 39 w 175"/>
                <a:gd name="T47" fmla="*/ 145 h 175"/>
                <a:gd name="T48" fmla="*/ 47 w 175"/>
                <a:gd name="T49" fmla="*/ 165 h 175"/>
                <a:gd name="T50" fmla="*/ 65 w 175"/>
                <a:gd name="T51" fmla="*/ 159 h 175"/>
                <a:gd name="T52" fmla="*/ 79 w 175"/>
                <a:gd name="T53" fmla="*/ 175 h 175"/>
                <a:gd name="T54" fmla="*/ 94 w 175"/>
                <a:gd name="T55" fmla="*/ 162 h 175"/>
                <a:gd name="T56" fmla="*/ 114 w 175"/>
                <a:gd name="T57" fmla="*/ 171 h 175"/>
                <a:gd name="T58" fmla="*/ 122 w 175"/>
                <a:gd name="T59" fmla="*/ 154 h 175"/>
                <a:gd name="T60" fmla="*/ 143 w 175"/>
                <a:gd name="T61" fmla="*/ 156 h 175"/>
                <a:gd name="T62" fmla="*/ 145 w 175"/>
                <a:gd name="T63" fmla="*/ 136 h 175"/>
                <a:gd name="T64" fmla="*/ 51 w 175"/>
                <a:gd name="T65" fmla="*/ 146 h 175"/>
                <a:gd name="T66" fmla="*/ 124 w 175"/>
                <a:gd name="T67" fmla="*/ 30 h 175"/>
                <a:gd name="T68" fmla="*/ 51 w 175"/>
                <a:gd name="T69" fmla="*/ 14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5" h="175">
                  <a:moveTo>
                    <a:pt x="158" y="140"/>
                  </a:moveTo>
                  <a:cubicBezTo>
                    <a:pt x="166" y="128"/>
                    <a:pt x="166" y="128"/>
                    <a:pt x="166" y="12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7" y="115"/>
                    <a:pt x="158" y="113"/>
                    <a:pt x="159" y="110"/>
                  </a:cubicBezTo>
                  <a:cubicBezTo>
                    <a:pt x="173" y="109"/>
                    <a:pt x="173" y="109"/>
                    <a:pt x="173" y="109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6"/>
                    <a:pt x="162" y="84"/>
                    <a:pt x="162" y="82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56" y="58"/>
                    <a:pt x="155" y="55"/>
                    <a:pt x="153" y="53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39" y="34"/>
                    <a:pt x="137" y="33"/>
                    <a:pt x="136" y="31"/>
                  </a:cubicBezTo>
                  <a:cubicBezTo>
                    <a:pt x="141" y="17"/>
                    <a:pt x="141" y="17"/>
                    <a:pt x="141" y="17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6" y="19"/>
                    <a:pt x="113" y="18"/>
                    <a:pt x="111" y="17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87" y="13"/>
                    <a:pt x="85" y="13"/>
                    <a:pt x="82" y="1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9" y="19"/>
                    <a:pt x="57" y="20"/>
                    <a:pt x="55" y="2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5"/>
                    <a:pt x="33" y="37"/>
                    <a:pt x="31" y="3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9" y="59"/>
                    <a:pt x="17" y="62"/>
                    <a:pt x="16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8"/>
                    <a:pt x="13" y="91"/>
                    <a:pt x="13" y="94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17" y="114"/>
                    <a:pt x="17" y="114"/>
                    <a:pt x="17" y="114"/>
                  </a:cubicBezTo>
                  <a:cubicBezTo>
                    <a:pt x="19" y="117"/>
                    <a:pt x="20" y="120"/>
                    <a:pt x="22" y="123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6" y="142"/>
                    <a:pt x="37" y="143"/>
                    <a:pt x="39" y="145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9" y="157"/>
                    <a:pt x="62" y="158"/>
                    <a:pt x="65" y="159"/>
                  </a:cubicBezTo>
                  <a:cubicBezTo>
                    <a:pt x="66" y="172"/>
                    <a:pt x="66" y="172"/>
                    <a:pt x="66" y="172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8" y="163"/>
                    <a:pt x="91" y="163"/>
                    <a:pt x="94" y="162"/>
                  </a:cubicBezTo>
                  <a:cubicBezTo>
                    <a:pt x="100" y="174"/>
                    <a:pt x="100" y="174"/>
                    <a:pt x="100" y="174"/>
                  </a:cubicBezTo>
                  <a:cubicBezTo>
                    <a:pt x="114" y="171"/>
                    <a:pt x="114" y="171"/>
                    <a:pt x="114" y="171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117" y="157"/>
                    <a:pt x="119" y="156"/>
                    <a:pt x="122" y="154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39" y="142"/>
                    <a:pt x="139" y="142"/>
                    <a:pt x="139" y="142"/>
                  </a:cubicBezTo>
                  <a:cubicBezTo>
                    <a:pt x="141" y="140"/>
                    <a:pt x="143" y="138"/>
                    <a:pt x="145" y="136"/>
                  </a:cubicBezTo>
                  <a:lnTo>
                    <a:pt x="158" y="140"/>
                  </a:lnTo>
                  <a:close/>
                  <a:moveTo>
                    <a:pt x="51" y="146"/>
                  </a:moveTo>
                  <a:cubicBezTo>
                    <a:pt x="19" y="126"/>
                    <a:pt x="9" y="83"/>
                    <a:pt x="29" y="51"/>
                  </a:cubicBezTo>
                  <a:cubicBezTo>
                    <a:pt x="50" y="19"/>
                    <a:pt x="92" y="10"/>
                    <a:pt x="124" y="30"/>
                  </a:cubicBezTo>
                  <a:cubicBezTo>
                    <a:pt x="156" y="50"/>
                    <a:pt x="166" y="93"/>
                    <a:pt x="145" y="125"/>
                  </a:cubicBezTo>
                  <a:cubicBezTo>
                    <a:pt x="125" y="157"/>
                    <a:pt x="83" y="166"/>
                    <a:pt x="51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1" name="Freeform 413"/>
            <p:cNvSpPr>
              <a:spLocks noEditPoints="1"/>
            </p:cNvSpPr>
            <p:nvPr/>
          </p:nvSpPr>
          <p:spPr bwMode="auto">
            <a:xfrm>
              <a:off x="4332288" y="3997325"/>
              <a:ext cx="552450" cy="557213"/>
            </a:xfrm>
            <a:custGeom>
              <a:avLst/>
              <a:gdLst>
                <a:gd name="T0" fmla="*/ 108 w 147"/>
                <a:gd name="T1" fmla="*/ 19 h 148"/>
                <a:gd name="T2" fmla="*/ 19 w 147"/>
                <a:gd name="T3" fmla="*/ 39 h 148"/>
                <a:gd name="T4" fmla="*/ 39 w 147"/>
                <a:gd name="T5" fmla="*/ 129 h 148"/>
                <a:gd name="T6" fmla="*/ 128 w 147"/>
                <a:gd name="T7" fmla="*/ 109 h 148"/>
                <a:gd name="T8" fmla="*/ 108 w 147"/>
                <a:gd name="T9" fmla="*/ 19 h 148"/>
                <a:gd name="T10" fmla="*/ 33 w 147"/>
                <a:gd name="T11" fmla="*/ 34 h 148"/>
                <a:gd name="T12" fmla="*/ 94 w 147"/>
                <a:gd name="T13" fmla="*/ 21 h 148"/>
                <a:gd name="T14" fmla="*/ 96 w 147"/>
                <a:gd name="T15" fmla="*/ 28 h 148"/>
                <a:gd name="T16" fmla="*/ 79 w 147"/>
                <a:gd name="T17" fmla="*/ 56 h 148"/>
                <a:gd name="T18" fmla="*/ 61 w 147"/>
                <a:gd name="T19" fmla="*/ 60 h 148"/>
                <a:gd name="T20" fmla="*/ 33 w 147"/>
                <a:gd name="T21" fmla="*/ 43 h 148"/>
                <a:gd name="T22" fmla="*/ 33 w 147"/>
                <a:gd name="T23" fmla="*/ 34 h 148"/>
                <a:gd name="T24" fmla="*/ 42 w 147"/>
                <a:gd name="T25" fmla="*/ 113 h 148"/>
                <a:gd name="T26" fmla="*/ 33 w 147"/>
                <a:gd name="T27" fmla="*/ 114 h 148"/>
                <a:gd name="T28" fmla="*/ 20 w 147"/>
                <a:gd name="T29" fmla="*/ 54 h 148"/>
                <a:gd name="T30" fmla="*/ 28 w 147"/>
                <a:gd name="T31" fmla="*/ 52 h 148"/>
                <a:gd name="T32" fmla="*/ 56 w 147"/>
                <a:gd name="T33" fmla="*/ 69 h 148"/>
                <a:gd name="T34" fmla="*/ 59 w 147"/>
                <a:gd name="T35" fmla="*/ 86 h 148"/>
                <a:gd name="T36" fmla="*/ 42 w 147"/>
                <a:gd name="T37" fmla="*/ 113 h 148"/>
                <a:gd name="T38" fmla="*/ 64 w 147"/>
                <a:gd name="T39" fmla="*/ 68 h 148"/>
                <a:gd name="T40" fmla="*/ 80 w 147"/>
                <a:gd name="T41" fmla="*/ 64 h 148"/>
                <a:gd name="T42" fmla="*/ 83 w 147"/>
                <a:gd name="T43" fmla="*/ 80 h 148"/>
                <a:gd name="T44" fmla="*/ 67 w 147"/>
                <a:gd name="T45" fmla="*/ 84 h 148"/>
                <a:gd name="T46" fmla="*/ 64 w 147"/>
                <a:gd name="T47" fmla="*/ 68 h 148"/>
                <a:gd name="T48" fmla="*/ 114 w 147"/>
                <a:gd name="T49" fmla="*/ 114 h 148"/>
                <a:gd name="T50" fmla="*/ 54 w 147"/>
                <a:gd name="T51" fmla="*/ 128 h 148"/>
                <a:gd name="T52" fmla="*/ 51 w 147"/>
                <a:gd name="T53" fmla="*/ 118 h 148"/>
                <a:gd name="T54" fmla="*/ 68 w 147"/>
                <a:gd name="T55" fmla="*/ 92 h 148"/>
                <a:gd name="T56" fmla="*/ 86 w 147"/>
                <a:gd name="T57" fmla="*/ 88 h 148"/>
                <a:gd name="T58" fmla="*/ 112 w 147"/>
                <a:gd name="T59" fmla="*/ 104 h 148"/>
                <a:gd name="T60" fmla="*/ 114 w 147"/>
                <a:gd name="T61" fmla="*/ 114 h 148"/>
                <a:gd name="T62" fmla="*/ 118 w 147"/>
                <a:gd name="T63" fmla="*/ 96 h 148"/>
                <a:gd name="T64" fmla="*/ 91 w 147"/>
                <a:gd name="T65" fmla="*/ 79 h 148"/>
                <a:gd name="T66" fmla="*/ 87 w 147"/>
                <a:gd name="T67" fmla="*/ 61 h 148"/>
                <a:gd name="T68" fmla="*/ 105 w 147"/>
                <a:gd name="T69" fmla="*/ 33 h 148"/>
                <a:gd name="T70" fmla="*/ 113 w 147"/>
                <a:gd name="T71" fmla="*/ 32 h 148"/>
                <a:gd name="T72" fmla="*/ 127 w 147"/>
                <a:gd name="T73" fmla="*/ 94 h 148"/>
                <a:gd name="T74" fmla="*/ 118 w 147"/>
                <a:gd name="T75" fmla="*/ 9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7" h="148">
                  <a:moveTo>
                    <a:pt x="108" y="19"/>
                  </a:moveTo>
                  <a:cubicBezTo>
                    <a:pt x="78" y="0"/>
                    <a:pt x="38" y="9"/>
                    <a:pt x="19" y="39"/>
                  </a:cubicBezTo>
                  <a:cubicBezTo>
                    <a:pt x="0" y="70"/>
                    <a:pt x="9" y="110"/>
                    <a:pt x="39" y="129"/>
                  </a:cubicBezTo>
                  <a:cubicBezTo>
                    <a:pt x="69" y="148"/>
                    <a:pt x="109" y="139"/>
                    <a:pt x="128" y="109"/>
                  </a:cubicBezTo>
                  <a:cubicBezTo>
                    <a:pt x="147" y="78"/>
                    <a:pt x="138" y="38"/>
                    <a:pt x="108" y="19"/>
                  </a:cubicBezTo>
                  <a:close/>
                  <a:moveTo>
                    <a:pt x="33" y="34"/>
                  </a:moveTo>
                  <a:cubicBezTo>
                    <a:pt x="49" y="18"/>
                    <a:pt x="73" y="13"/>
                    <a:pt x="94" y="21"/>
                  </a:cubicBezTo>
                  <a:cubicBezTo>
                    <a:pt x="97" y="22"/>
                    <a:pt x="98" y="25"/>
                    <a:pt x="96" y="28"/>
                  </a:cubicBezTo>
                  <a:cubicBezTo>
                    <a:pt x="94" y="31"/>
                    <a:pt x="79" y="56"/>
                    <a:pt x="79" y="56"/>
                  </a:cubicBezTo>
                  <a:cubicBezTo>
                    <a:pt x="72" y="54"/>
                    <a:pt x="66" y="56"/>
                    <a:pt x="61" y="60"/>
                  </a:cubicBezTo>
                  <a:cubicBezTo>
                    <a:pt x="61" y="60"/>
                    <a:pt x="38" y="46"/>
                    <a:pt x="33" y="43"/>
                  </a:cubicBezTo>
                  <a:cubicBezTo>
                    <a:pt x="29" y="40"/>
                    <a:pt x="30" y="37"/>
                    <a:pt x="33" y="34"/>
                  </a:cubicBezTo>
                  <a:close/>
                  <a:moveTo>
                    <a:pt x="42" y="113"/>
                  </a:moveTo>
                  <a:cubicBezTo>
                    <a:pt x="40" y="118"/>
                    <a:pt x="35" y="117"/>
                    <a:pt x="33" y="114"/>
                  </a:cubicBezTo>
                  <a:cubicBezTo>
                    <a:pt x="17" y="98"/>
                    <a:pt x="12" y="75"/>
                    <a:pt x="20" y="54"/>
                  </a:cubicBezTo>
                  <a:cubicBezTo>
                    <a:pt x="21" y="50"/>
                    <a:pt x="25" y="49"/>
                    <a:pt x="28" y="52"/>
                  </a:cubicBezTo>
                  <a:cubicBezTo>
                    <a:pt x="32" y="54"/>
                    <a:pt x="56" y="69"/>
                    <a:pt x="56" y="69"/>
                  </a:cubicBezTo>
                  <a:cubicBezTo>
                    <a:pt x="54" y="75"/>
                    <a:pt x="55" y="82"/>
                    <a:pt x="59" y="86"/>
                  </a:cubicBezTo>
                  <a:cubicBezTo>
                    <a:pt x="59" y="86"/>
                    <a:pt x="45" y="109"/>
                    <a:pt x="42" y="113"/>
                  </a:cubicBezTo>
                  <a:close/>
                  <a:moveTo>
                    <a:pt x="64" y="68"/>
                  </a:moveTo>
                  <a:cubicBezTo>
                    <a:pt x="67" y="62"/>
                    <a:pt x="74" y="61"/>
                    <a:pt x="80" y="64"/>
                  </a:cubicBezTo>
                  <a:cubicBezTo>
                    <a:pt x="85" y="68"/>
                    <a:pt x="87" y="75"/>
                    <a:pt x="83" y="80"/>
                  </a:cubicBezTo>
                  <a:cubicBezTo>
                    <a:pt x="80" y="86"/>
                    <a:pt x="73" y="87"/>
                    <a:pt x="67" y="84"/>
                  </a:cubicBezTo>
                  <a:cubicBezTo>
                    <a:pt x="62" y="80"/>
                    <a:pt x="60" y="73"/>
                    <a:pt x="64" y="68"/>
                  </a:cubicBezTo>
                  <a:close/>
                  <a:moveTo>
                    <a:pt x="114" y="114"/>
                  </a:moveTo>
                  <a:cubicBezTo>
                    <a:pt x="99" y="130"/>
                    <a:pt x="75" y="135"/>
                    <a:pt x="54" y="128"/>
                  </a:cubicBezTo>
                  <a:cubicBezTo>
                    <a:pt x="50" y="126"/>
                    <a:pt x="48" y="123"/>
                    <a:pt x="51" y="118"/>
                  </a:cubicBezTo>
                  <a:cubicBezTo>
                    <a:pt x="54" y="114"/>
                    <a:pt x="68" y="92"/>
                    <a:pt x="68" y="92"/>
                  </a:cubicBezTo>
                  <a:cubicBezTo>
                    <a:pt x="74" y="94"/>
                    <a:pt x="81" y="92"/>
                    <a:pt x="86" y="88"/>
                  </a:cubicBezTo>
                  <a:cubicBezTo>
                    <a:pt x="86" y="88"/>
                    <a:pt x="106" y="100"/>
                    <a:pt x="112" y="104"/>
                  </a:cubicBezTo>
                  <a:cubicBezTo>
                    <a:pt x="118" y="108"/>
                    <a:pt x="117" y="111"/>
                    <a:pt x="114" y="114"/>
                  </a:cubicBezTo>
                  <a:close/>
                  <a:moveTo>
                    <a:pt x="118" y="96"/>
                  </a:moveTo>
                  <a:cubicBezTo>
                    <a:pt x="114" y="94"/>
                    <a:pt x="91" y="79"/>
                    <a:pt x="91" y="79"/>
                  </a:cubicBezTo>
                  <a:cubicBezTo>
                    <a:pt x="93" y="73"/>
                    <a:pt x="92" y="66"/>
                    <a:pt x="87" y="61"/>
                  </a:cubicBezTo>
                  <a:cubicBezTo>
                    <a:pt x="87" y="61"/>
                    <a:pt x="102" y="37"/>
                    <a:pt x="105" y="33"/>
                  </a:cubicBezTo>
                  <a:cubicBezTo>
                    <a:pt x="107" y="29"/>
                    <a:pt x="110" y="30"/>
                    <a:pt x="113" y="32"/>
                  </a:cubicBezTo>
                  <a:cubicBezTo>
                    <a:pt x="129" y="48"/>
                    <a:pt x="135" y="72"/>
                    <a:pt x="127" y="94"/>
                  </a:cubicBezTo>
                  <a:cubicBezTo>
                    <a:pt x="126" y="98"/>
                    <a:pt x="122" y="99"/>
                    <a:pt x="118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345" name="组合 103"/>
          <p:cNvGrpSpPr/>
          <p:nvPr/>
        </p:nvGrpSpPr>
        <p:grpSpPr>
          <a:xfrm>
            <a:off x="7685088" y="2654300"/>
            <a:ext cx="585787" cy="584200"/>
            <a:chOff x="6970713" y="1638300"/>
            <a:chExt cx="658813" cy="658813"/>
          </a:xfrm>
        </p:grpSpPr>
        <p:sp>
          <p:nvSpPr>
            <p:cNvPr id="14372" name="Freeform 414"/>
            <p:cNvSpPr>
              <a:spLocks noEditPoints="1"/>
            </p:cNvSpPr>
            <p:nvPr/>
          </p:nvSpPr>
          <p:spPr>
            <a:xfrm>
              <a:off x="6970713" y="1638300"/>
              <a:ext cx="658813" cy="658813"/>
            </a:xfrm>
            <a:custGeom>
              <a:avLst/>
              <a:gdLst/>
              <a:ahLst/>
              <a:cxnLst>
                <a:cxn ang="0">
                  <a:pos x="621167" y="481875"/>
                </a:cxn>
                <a:cxn ang="0">
                  <a:pos x="598579" y="410346"/>
                </a:cxn>
                <a:cxn ang="0">
                  <a:pos x="658813" y="357641"/>
                </a:cxn>
                <a:cxn ang="0">
                  <a:pos x="609873" y="304936"/>
                </a:cxn>
                <a:cxn ang="0">
                  <a:pos x="647519" y="229643"/>
                </a:cxn>
                <a:cxn ang="0">
                  <a:pos x="575991" y="195762"/>
                </a:cxn>
                <a:cxn ang="0">
                  <a:pos x="579755" y="112939"/>
                </a:cxn>
                <a:cxn ang="0">
                  <a:pos x="511992" y="116704"/>
                </a:cxn>
                <a:cxn ang="0">
                  <a:pos x="485639" y="33882"/>
                </a:cxn>
                <a:cxn ang="0">
                  <a:pos x="417876" y="63999"/>
                </a:cxn>
                <a:cxn ang="0">
                  <a:pos x="361406" y="0"/>
                </a:cxn>
                <a:cxn ang="0">
                  <a:pos x="308701" y="48940"/>
                </a:cxn>
                <a:cxn ang="0">
                  <a:pos x="233408" y="11294"/>
                </a:cxn>
                <a:cxn ang="0">
                  <a:pos x="207056" y="79058"/>
                </a:cxn>
                <a:cxn ang="0">
                  <a:pos x="120469" y="71528"/>
                </a:cxn>
                <a:cxn ang="0">
                  <a:pos x="116704" y="146821"/>
                </a:cxn>
                <a:cxn ang="0">
                  <a:pos x="37646" y="173174"/>
                </a:cxn>
                <a:cxn ang="0">
                  <a:pos x="60234" y="244702"/>
                </a:cxn>
                <a:cxn ang="0">
                  <a:pos x="0" y="301172"/>
                </a:cxn>
                <a:cxn ang="0">
                  <a:pos x="48940" y="350112"/>
                </a:cxn>
                <a:cxn ang="0">
                  <a:pos x="15059" y="425405"/>
                </a:cxn>
                <a:cxn ang="0">
                  <a:pos x="82822" y="463051"/>
                </a:cxn>
                <a:cxn ang="0">
                  <a:pos x="79058" y="542109"/>
                </a:cxn>
                <a:cxn ang="0">
                  <a:pos x="146821" y="545874"/>
                </a:cxn>
                <a:cxn ang="0">
                  <a:pos x="176938" y="621167"/>
                </a:cxn>
                <a:cxn ang="0">
                  <a:pos x="244702" y="598579"/>
                </a:cxn>
                <a:cxn ang="0">
                  <a:pos x="297407" y="658813"/>
                </a:cxn>
                <a:cxn ang="0">
                  <a:pos x="353877" y="609873"/>
                </a:cxn>
                <a:cxn ang="0">
                  <a:pos x="429170" y="643754"/>
                </a:cxn>
                <a:cxn ang="0">
                  <a:pos x="459287" y="579755"/>
                </a:cxn>
                <a:cxn ang="0">
                  <a:pos x="538344" y="583520"/>
                </a:cxn>
                <a:cxn ang="0">
                  <a:pos x="545874" y="508227"/>
                </a:cxn>
                <a:cxn ang="0">
                  <a:pos x="191997" y="549638"/>
                </a:cxn>
                <a:cxn ang="0">
                  <a:pos x="466816" y="112939"/>
                </a:cxn>
                <a:cxn ang="0">
                  <a:pos x="191997" y="549638"/>
                </a:cxn>
              </a:cxnLst>
              <a:pathLst>
                <a:path w="175" h="175">
                  <a:moveTo>
                    <a:pt x="158" y="140"/>
                  </a:moveTo>
                  <a:cubicBezTo>
                    <a:pt x="165" y="128"/>
                    <a:pt x="165" y="128"/>
                    <a:pt x="165" y="12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7" y="115"/>
                    <a:pt x="158" y="112"/>
                    <a:pt x="159" y="109"/>
                  </a:cubicBezTo>
                  <a:cubicBezTo>
                    <a:pt x="173" y="108"/>
                    <a:pt x="173" y="108"/>
                    <a:pt x="173" y="108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6"/>
                    <a:pt x="162" y="84"/>
                    <a:pt x="162" y="81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57" y="61"/>
                    <a:pt x="157" y="61"/>
                    <a:pt x="157" y="61"/>
                  </a:cubicBezTo>
                  <a:cubicBezTo>
                    <a:pt x="156" y="58"/>
                    <a:pt x="154" y="55"/>
                    <a:pt x="153" y="52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39" y="34"/>
                    <a:pt x="137" y="32"/>
                    <a:pt x="136" y="31"/>
                  </a:cubicBezTo>
                  <a:cubicBezTo>
                    <a:pt x="141" y="17"/>
                    <a:pt x="141" y="17"/>
                    <a:pt x="141" y="17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6" y="19"/>
                    <a:pt x="113" y="18"/>
                    <a:pt x="111" y="17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7" y="13"/>
                    <a:pt x="85" y="13"/>
                    <a:pt x="82" y="1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9" y="19"/>
                    <a:pt x="57" y="20"/>
                    <a:pt x="55" y="2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4"/>
                    <a:pt x="33" y="37"/>
                    <a:pt x="31" y="3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18" y="59"/>
                    <a:pt x="17" y="62"/>
                    <a:pt x="16" y="65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8"/>
                    <a:pt x="13" y="91"/>
                    <a:pt x="13" y="93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9" y="117"/>
                    <a:pt x="20" y="120"/>
                    <a:pt x="22" y="123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21" y="144"/>
                    <a:pt x="21" y="144"/>
                    <a:pt x="21" y="144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5" y="141"/>
                    <a:pt x="37" y="143"/>
                    <a:pt x="39" y="14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9" y="157"/>
                    <a:pt x="62" y="158"/>
                    <a:pt x="65" y="159"/>
                  </a:cubicBezTo>
                  <a:cubicBezTo>
                    <a:pt x="66" y="172"/>
                    <a:pt x="66" y="172"/>
                    <a:pt x="66" y="172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8" y="162"/>
                    <a:pt x="91" y="162"/>
                    <a:pt x="94" y="162"/>
                  </a:cubicBezTo>
                  <a:cubicBezTo>
                    <a:pt x="100" y="174"/>
                    <a:pt x="100" y="174"/>
                    <a:pt x="100" y="174"/>
                  </a:cubicBezTo>
                  <a:cubicBezTo>
                    <a:pt x="114" y="171"/>
                    <a:pt x="114" y="171"/>
                    <a:pt x="114" y="171"/>
                  </a:cubicBezTo>
                  <a:cubicBezTo>
                    <a:pt x="114" y="157"/>
                    <a:pt x="114" y="157"/>
                    <a:pt x="114" y="157"/>
                  </a:cubicBezTo>
                  <a:cubicBezTo>
                    <a:pt x="117" y="156"/>
                    <a:pt x="119" y="155"/>
                    <a:pt x="122" y="154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43" y="155"/>
                    <a:pt x="143" y="155"/>
                    <a:pt x="143" y="155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41" y="140"/>
                    <a:pt x="143" y="138"/>
                    <a:pt x="145" y="135"/>
                  </a:cubicBezTo>
                  <a:lnTo>
                    <a:pt x="158" y="140"/>
                  </a:lnTo>
                  <a:close/>
                  <a:moveTo>
                    <a:pt x="51" y="146"/>
                  </a:moveTo>
                  <a:cubicBezTo>
                    <a:pt x="19" y="125"/>
                    <a:pt x="9" y="83"/>
                    <a:pt x="29" y="51"/>
                  </a:cubicBezTo>
                  <a:cubicBezTo>
                    <a:pt x="50" y="19"/>
                    <a:pt x="92" y="9"/>
                    <a:pt x="124" y="30"/>
                  </a:cubicBezTo>
                  <a:cubicBezTo>
                    <a:pt x="156" y="50"/>
                    <a:pt x="166" y="92"/>
                    <a:pt x="145" y="124"/>
                  </a:cubicBezTo>
                  <a:cubicBezTo>
                    <a:pt x="125" y="156"/>
                    <a:pt x="83" y="166"/>
                    <a:pt x="51" y="146"/>
                  </a:cubicBez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3" name="Freeform 415"/>
            <p:cNvSpPr>
              <a:spLocks noEditPoints="1"/>
            </p:cNvSpPr>
            <p:nvPr/>
          </p:nvSpPr>
          <p:spPr>
            <a:xfrm>
              <a:off x="7024688" y="1690688"/>
              <a:ext cx="552450" cy="557213"/>
            </a:xfrm>
            <a:custGeom>
              <a:avLst/>
              <a:gdLst/>
              <a:ahLst/>
              <a:cxnLst>
                <a:cxn ang="0">
                  <a:pos x="405882" y="71534"/>
                </a:cxn>
                <a:cxn ang="0">
                  <a:pos x="71405" y="146833"/>
                </a:cxn>
                <a:cxn ang="0">
                  <a:pos x="146568" y="481914"/>
                </a:cxn>
                <a:cxn ang="0">
                  <a:pos x="481045" y="406615"/>
                </a:cxn>
                <a:cxn ang="0">
                  <a:pos x="405882" y="71534"/>
                </a:cxn>
                <a:cxn ang="0">
                  <a:pos x="124019" y="124243"/>
                </a:cxn>
                <a:cxn ang="0">
                  <a:pos x="353267" y="75299"/>
                </a:cxn>
                <a:cxn ang="0">
                  <a:pos x="360784" y="105419"/>
                </a:cxn>
                <a:cxn ang="0">
                  <a:pos x="293137" y="210837"/>
                </a:cxn>
                <a:cxn ang="0">
                  <a:pos x="229248" y="225897"/>
                </a:cxn>
                <a:cxn ang="0">
                  <a:pos x="124019" y="158128"/>
                </a:cxn>
                <a:cxn ang="0">
                  <a:pos x="124019" y="124243"/>
                </a:cxn>
                <a:cxn ang="0">
                  <a:pos x="157843" y="425440"/>
                </a:cxn>
                <a:cxn ang="0">
                  <a:pos x="124019" y="429205"/>
                </a:cxn>
                <a:cxn ang="0">
                  <a:pos x="75163" y="199542"/>
                </a:cxn>
                <a:cxn ang="0">
                  <a:pos x="105229" y="192013"/>
                </a:cxn>
                <a:cxn ang="0">
                  <a:pos x="206699" y="256017"/>
                </a:cxn>
                <a:cxn ang="0">
                  <a:pos x="221732" y="323786"/>
                </a:cxn>
                <a:cxn ang="0">
                  <a:pos x="157843" y="425440"/>
                </a:cxn>
                <a:cxn ang="0">
                  <a:pos x="240522" y="252252"/>
                </a:cxn>
                <a:cxn ang="0">
                  <a:pos x="300653" y="240957"/>
                </a:cxn>
                <a:cxn ang="0">
                  <a:pos x="311928" y="301196"/>
                </a:cxn>
                <a:cxn ang="0">
                  <a:pos x="251797" y="316256"/>
                </a:cxn>
                <a:cxn ang="0">
                  <a:pos x="240522" y="252252"/>
                </a:cxn>
                <a:cxn ang="0">
                  <a:pos x="428431" y="429205"/>
                </a:cxn>
                <a:cxn ang="0">
                  <a:pos x="202941" y="481914"/>
                </a:cxn>
                <a:cxn ang="0">
                  <a:pos x="191666" y="444264"/>
                </a:cxn>
                <a:cxn ang="0">
                  <a:pos x="255555" y="346376"/>
                </a:cxn>
                <a:cxn ang="0">
                  <a:pos x="323202" y="331316"/>
                </a:cxn>
                <a:cxn ang="0">
                  <a:pos x="420914" y="391555"/>
                </a:cxn>
                <a:cxn ang="0">
                  <a:pos x="428431" y="429205"/>
                </a:cxn>
                <a:cxn ang="0">
                  <a:pos x="443463" y="361435"/>
                </a:cxn>
                <a:cxn ang="0">
                  <a:pos x="341993" y="297431"/>
                </a:cxn>
                <a:cxn ang="0">
                  <a:pos x="326960" y="229662"/>
                </a:cxn>
                <a:cxn ang="0">
                  <a:pos x="394607" y="124243"/>
                </a:cxn>
                <a:cxn ang="0">
                  <a:pos x="420914" y="120478"/>
                </a:cxn>
                <a:cxn ang="0">
                  <a:pos x="477287" y="350141"/>
                </a:cxn>
                <a:cxn ang="0">
                  <a:pos x="443463" y="361435"/>
                </a:cxn>
              </a:cxnLst>
              <a:pathLst>
                <a:path w="147" h="148">
                  <a:moveTo>
                    <a:pt x="108" y="19"/>
                  </a:moveTo>
                  <a:cubicBezTo>
                    <a:pt x="78" y="0"/>
                    <a:pt x="38" y="9"/>
                    <a:pt x="19" y="39"/>
                  </a:cubicBezTo>
                  <a:cubicBezTo>
                    <a:pt x="0" y="69"/>
                    <a:pt x="9" y="109"/>
                    <a:pt x="39" y="128"/>
                  </a:cubicBezTo>
                  <a:cubicBezTo>
                    <a:pt x="69" y="148"/>
                    <a:pt x="109" y="139"/>
                    <a:pt x="128" y="108"/>
                  </a:cubicBezTo>
                  <a:cubicBezTo>
                    <a:pt x="147" y="78"/>
                    <a:pt x="138" y="38"/>
                    <a:pt x="108" y="19"/>
                  </a:cubicBezTo>
                  <a:close/>
                  <a:moveTo>
                    <a:pt x="33" y="33"/>
                  </a:moveTo>
                  <a:cubicBezTo>
                    <a:pt x="49" y="17"/>
                    <a:pt x="73" y="12"/>
                    <a:pt x="94" y="20"/>
                  </a:cubicBezTo>
                  <a:cubicBezTo>
                    <a:pt x="97" y="22"/>
                    <a:pt x="98" y="24"/>
                    <a:pt x="96" y="28"/>
                  </a:cubicBezTo>
                  <a:cubicBezTo>
                    <a:pt x="94" y="31"/>
                    <a:pt x="78" y="56"/>
                    <a:pt x="78" y="56"/>
                  </a:cubicBezTo>
                  <a:cubicBezTo>
                    <a:pt x="72" y="54"/>
                    <a:pt x="66" y="55"/>
                    <a:pt x="61" y="60"/>
                  </a:cubicBezTo>
                  <a:cubicBezTo>
                    <a:pt x="61" y="60"/>
                    <a:pt x="38" y="45"/>
                    <a:pt x="33" y="42"/>
                  </a:cubicBezTo>
                  <a:cubicBezTo>
                    <a:pt x="29" y="40"/>
                    <a:pt x="30" y="37"/>
                    <a:pt x="33" y="33"/>
                  </a:cubicBezTo>
                  <a:close/>
                  <a:moveTo>
                    <a:pt x="42" y="113"/>
                  </a:moveTo>
                  <a:cubicBezTo>
                    <a:pt x="40" y="117"/>
                    <a:pt x="35" y="116"/>
                    <a:pt x="33" y="114"/>
                  </a:cubicBezTo>
                  <a:cubicBezTo>
                    <a:pt x="17" y="98"/>
                    <a:pt x="12" y="74"/>
                    <a:pt x="20" y="53"/>
                  </a:cubicBezTo>
                  <a:cubicBezTo>
                    <a:pt x="21" y="50"/>
                    <a:pt x="25" y="49"/>
                    <a:pt x="28" y="51"/>
                  </a:cubicBezTo>
                  <a:cubicBezTo>
                    <a:pt x="32" y="53"/>
                    <a:pt x="55" y="68"/>
                    <a:pt x="55" y="68"/>
                  </a:cubicBezTo>
                  <a:cubicBezTo>
                    <a:pt x="54" y="74"/>
                    <a:pt x="55" y="81"/>
                    <a:pt x="59" y="86"/>
                  </a:cubicBezTo>
                  <a:cubicBezTo>
                    <a:pt x="59" y="86"/>
                    <a:pt x="45" y="109"/>
                    <a:pt x="42" y="113"/>
                  </a:cubicBezTo>
                  <a:close/>
                  <a:moveTo>
                    <a:pt x="64" y="67"/>
                  </a:moveTo>
                  <a:cubicBezTo>
                    <a:pt x="67" y="62"/>
                    <a:pt x="74" y="60"/>
                    <a:pt x="80" y="64"/>
                  </a:cubicBezTo>
                  <a:cubicBezTo>
                    <a:pt x="85" y="67"/>
                    <a:pt x="87" y="74"/>
                    <a:pt x="83" y="80"/>
                  </a:cubicBezTo>
                  <a:cubicBezTo>
                    <a:pt x="80" y="85"/>
                    <a:pt x="73" y="87"/>
                    <a:pt x="67" y="84"/>
                  </a:cubicBezTo>
                  <a:cubicBezTo>
                    <a:pt x="62" y="80"/>
                    <a:pt x="60" y="73"/>
                    <a:pt x="64" y="67"/>
                  </a:cubicBezTo>
                  <a:close/>
                  <a:moveTo>
                    <a:pt x="114" y="114"/>
                  </a:moveTo>
                  <a:cubicBezTo>
                    <a:pt x="99" y="129"/>
                    <a:pt x="75" y="135"/>
                    <a:pt x="54" y="128"/>
                  </a:cubicBezTo>
                  <a:cubicBezTo>
                    <a:pt x="50" y="126"/>
                    <a:pt x="48" y="122"/>
                    <a:pt x="51" y="118"/>
                  </a:cubicBezTo>
                  <a:cubicBezTo>
                    <a:pt x="54" y="114"/>
                    <a:pt x="68" y="92"/>
                    <a:pt x="68" y="92"/>
                  </a:cubicBezTo>
                  <a:cubicBezTo>
                    <a:pt x="74" y="94"/>
                    <a:pt x="81" y="92"/>
                    <a:pt x="86" y="88"/>
                  </a:cubicBezTo>
                  <a:cubicBezTo>
                    <a:pt x="86" y="88"/>
                    <a:pt x="105" y="100"/>
                    <a:pt x="112" y="104"/>
                  </a:cubicBezTo>
                  <a:cubicBezTo>
                    <a:pt x="118" y="108"/>
                    <a:pt x="117" y="110"/>
                    <a:pt x="114" y="114"/>
                  </a:cubicBezTo>
                  <a:close/>
                  <a:moveTo>
                    <a:pt x="118" y="96"/>
                  </a:moveTo>
                  <a:cubicBezTo>
                    <a:pt x="114" y="94"/>
                    <a:pt x="91" y="79"/>
                    <a:pt x="91" y="79"/>
                  </a:cubicBezTo>
                  <a:cubicBezTo>
                    <a:pt x="93" y="73"/>
                    <a:pt x="92" y="66"/>
                    <a:pt x="87" y="61"/>
                  </a:cubicBezTo>
                  <a:cubicBezTo>
                    <a:pt x="87" y="61"/>
                    <a:pt x="102" y="37"/>
                    <a:pt x="105" y="33"/>
                  </a:cubicBezTo>
                  <a:cubicBezTo>
                    <a:pt x="107" y="29"/>
                    <a:pt x="110" y="30"/>
                    <a:pt x="112" y="32"/>
                  </a:cubicBezTo>
                  <a:cubicBezTo>
                    <a:pt x="129" y="48"/>
                    <a:pt x="135" y="72"/>
                    <a:pt x="127" y="93"/>
                  </a:cubicBezTo>
                  <a:cubicBezTo>
                    <a:pt x="125" y="98"/>
                    <a:pt x="122" y="98"/>
                    <a:pt x="118" y="96"/>
                  </a:cubicBez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78979" y="2813849"/>
            <a:ext cx="977937" cy="979346"/>
            <a:chOff x="4038600" y="2149475"/>
            <a:chExt cx="1101725" cy="1103313"/>
          </a:xfrm>
          <a:solidFill>
            <a:srgbClr val="FEC112"/>
          </a:solidFill>
        </p:grpSpPr>
        <p:sp>
          <p:nvSpPr>
            <p:cNvPr id="113" name="Freeform 416"/>
            <p:cNvSpPr>
              <a:spLocks noEditPoints="1"/>
            </p:cNvSpPr>
            <p:nvPr/>
          </p:nvSpPr>
          <p:spPr bwMode="auto">
            <a:xfrm>
              <a:off x="4038600" y="2149475"/>
              <a:ext cx="1101725" cy="1103313"/>
            </a:xfrm>
            <a:custGeom>
              <a:avLst/>
              <a:gdLst>
                <a:gd name="T0" fmla="*/ 247 w 293"/>
                <a:gd name="T1" fmla="*/ 253 h 293"/>
                <a:gd name="T2" fmla="*/ 246 w 293"/>
                <a:gd name="T3" fmla="*/ 220 h 293"/>
                <a:gd name="T4" fmla="*/ 280 w 293"/>
                <a:gd name="T5" fmla="*/ 205 h 293"/>
                <a:gd name="T6" fmla="*/ 266 w 293"/>
                <a:gd name="T7" fmla="*/ 177 h 293"/>
                <a:gd name="T8" fmla="*/ 293 w 293"/>
                <a:gd name="T9" fmla="*/ 151 h 293"/>
                <a:gd name="T10" fmla="*/ 268 w 293"/>
                <a:gd name="T11" fmla="*/ 127 h 293"/>
                <a:gd name="T12" fmla="*/ 282 w 293"/>
                <a:gd name="T13" fmla="*/ 92 h 293"/>
                <a:gd name="T14" fmla="*/ 252 w 293"/>
                <a:gd name="T15" fmla="*/ 84 h 293"/>
                <a:gd name="T16" fmla="*/ 253 w 293"/>
                <a:gd name="T17" fmla="*/ 46 h 293"/>
                <a:gd name="T18" fmla="*/ 221 w 293"/>
                <a:gd name="T19" fmla="*/ 48 h 293"/>
                <a:gd name="T20" fmla="*/ 207 w 293"/>
                <a:gd name="T21" fmla="*/ 13 h 293"/>
                <a:gd name="T22" fmla="*/ 177 w 293"/>
                <a:gd name="T23" fmla="*/ 27 h 293"/>
                <a:gd name="T24" fmla="*/ 151 w 293"/>
                <a:gd name="T25" fmla="*/ 0 h 293"/>
                <a:gd name="T26" fmla="*/ 130 w 293"/>
                <a:gd name="T27" fmla="*/ 24 h 293"/>
                <a:gd name="T28" fmla="*/ 96 w 293"/>
                <a:gd name="T29" fmla="*/ 9 h 293"/>
                <a:gd name="T30" fmla="*/ 83 w 293"/>
                <a:gd name="T31" fmla="*/ 40 h 293"/>
                <a:gd name="T32" fmla="*/ 46 w 293"/>
                <a:gd name="T33" fmla="*/ 40 h 293"/>
                <a:gd name="T34" fmla="*/ 46 w 293"/>
                <a:gd name="T35" fmla="*/ 73 h 293"/>
                <a:gd name="T36" fmla="*/ 12 w 293"/>
                <a:gd name="T37" fmla="*/ 87 h 293"/>
                <a:gd name="T38" fmla="*/ 25 w 293"/>
                <a:gd name="T39" fmla="*/ 116 h 293"/>
                <a:gd name="T40" fmla="*/ 0 w 293"/>
                <a:gd name="T41" fmla="*/ 142 h 293"/>
                <a:gd name="T42" fmla="*/ 23 w 293"/>
                <a:gd name="T43" fmla="*/ 167 h 293"/>
                <a:gd name="T44" fmla="*/ 10 w 293"/>
                <a:gd name="T45" fmla="*/ 201 h 293"/>
                <a:gd name="T46" fmla="*/ 39 w 293"/>
                <a:gd name="T47" fmla="*/ 211 h 293"/>
                <a:gd name="T48" fmla="*/ 40 w 293"/>
                <a:gd name="T49" fmla="*/ 247 h 293"/>
                <a:gd name="T50" fmla="*/ 71 w 293"/>
                <a:gd name="T51" fmla="*/ 247 h 293"/>
                <a:gd name="T52" fmla="*/ 86 w 293"/>
                <a:gd name="T53" fmla="*/ 280 h 293"/>
                <a:gd name="T54" fmla="*/ 116 w 293"/>
                <a:gd name="T55" fmla="*/ 268 h 293"/>
                <a:gd name="T56" fmla="*/ 142 w 293"/>
                <a:gd name="T57" fmla="*/ 293 h 293"/>
                <a:gd name="T58" fmla="*/ 164 w 293"/>
                <a:gd name="T59" fmla="*/ 270 h 293"/>
                <a:gd name="T60" fmla="*/ 197 w 293"/>
                <a:gd name="T61" fmla="*/ 284 h 293"/>
                <a:gd name="T62" fmla="*/ 210 w 293"/>
                <a:gd name="T63" fmla="*/ 253 h 293"/>
                <a:gd name="T64" fmla="*/ 66 w 293"/>
                <a:gd name="T65" fmla="*/ 211 h 293"/>
                <a:gd name="T66" fmla="*/ 225 w 293"/>
                <a:gd name="T67" fmla="*/ 83 h 293"/>
                <a:gd name="T68" fmla="*/ 66 w 293"/>
                <a:gd name="T69" fmla="*/ 21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293">
                  <a:moveTo>
                    <a:pt x="229" y="267"/>
                  </a:moveTo>
                  <a:cubicBezTo>
                    <a:pt x="247" y="253"/>
                    <a:pt x="247" y="253"/>
                    <a:pt x="247" y="253"/>
                  </a:cubicBezTo>
                  <a:cubicBezTo>
                    <a:pt x="237" y="231"/>
                    <a:pt x="237" y="231"/>
                    <a:pt x="237" y="231"/>
                  </a:cubicBezTo>
                  <a:cubicBezTo>
                    <a:pt x="240" y="227"/>
                    <a:pt x="243" y="224"/>
                    <a:pt x="246" y="220"/>
                  </a:cubicBezTo>
                  <a:cubicBezTo>
                    <a:pt x="269" y="226"/>
                    <a:pt x="269" y="226"/>
                    <a:pt x="269" y="226"/>
                  </a:cubicBezTo>
                  <a:cubicBezTo>
                    <a:pt x="280" y="205"/>
                    <a:pt x="280" y="205"/>
                    <a:pt x="280" y="205"/>
                  </a:cubicBezTo>
                  <a:cubicBezTo>
                    <a:pt x="263" y="189"/>
                    <a:pt x="263" y="189"/>
                    <a:pt x="263" y="189"/>
                  </a:cubicBezTo>
                  <a:cubicBezTo>
                    <a:pt x="264" y="185"/>
                    <a:pt x="265" y="181"/>
                    <a:pt x="266" y="177"/>
                  </a:cubicBezTo>
                  <a:cubicBezTo>
                    <a:pt x="290" y="174"/>
                    <a:pt x="290" y="174"/>
                    <a:pt x="290" y="174"/>
                  </a:cubicBezTo>
                  <a:cubicBezTo>
                    <a:pt x="293" y="151"/>
                    <a:pt x="293" y="151"/>
                    <a:pt x="293" y="151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69" y="137"/>
                    <a:pt x="269" y="132"/>
                    <a:pt x="268" y="127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82" y="92"/>
                    <a:pt x="282" y="92"/>
                    <a:pt x="282" y="92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6" y="90"/>
                    <a:pt x="254" y="87"/>
                    <a:pt x="252" y="84"/>
                  </a:cubicBezTo>
                  <a:cubicBezTo>
                    <a:pt x="268" y="64"/>
                    <a:pt x="268" y="64"/>
                    <a:pt x="268" y="64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7" y="53"/>
                    <a:pt x="224" y="51"/>
                    <a:pt x="221" y="48"/>
                  </a:cubicBezTo>
                  <a:cubicBezTo>
                    <a:pt x="227" y="24"/>
                    <a:pt x="227" y="24"/>
                    <a:pt x="227" y="2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190" y="31"/>
                    <a:pt x="190" y="31"/>
                    <a:pt x="190" y="31"/>
                  </a:cubicBezTo>
                  <a:cubicBezTo>
                    <a:pt x="185" y="29"/>
                    <a:pt x="181" y="28"/>
                    <a:pt x="177" y="27"/>
                  </a:cubicBezTo>
                  <a:cubicBezTo>
                    <a:pt x="174" y="2"/>
                    <a:pt x="174" y="2"/>
                    <a:pt x="174" y="2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38" y="23"/>
                    <a:pt x="134" y="23"/>
                    <a:pt x="130" y="24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2" y="35"/>
                    <a:pt x="87" y="37"/>
                    <a:pt x="83" y="40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2" y="65"/>
                    <a:pt x="49" y="69"/>
                    <a:pt x="46" y="73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28" y="107"/>
                    <a:pt x="26" y="112"/>
                    <a:pt x="25" y="116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6"/>
                    <a:pt x="22" y="161"/>
                    <a:pt x="23" y="167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10" y="201"/>
                    <a:pt x="10" y="201"/>
                    <a:pt x="10" y="201"/>
                  </a:cubicBezTo>
                  <a:cubicBezTo>
                    <a:pt x="33" y="200"/>
                    <a:pt x="33" y="200"/>
                    <a:pt x="33" y="200"/>
                  </a:cubicBezTo>
                  <a:cubicBezTo>
                    <a:pt x="35" y="204"/>
                    <a:pt x="37" y="207"/>
                    <a:pt x="39" y="21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40" y="247"/>
                    <a:pt x="40" y="247"/>
                    <a:pt x="40" y="247"/>
                  </a:cubicBezTo>
                  <a:cubicBezTo>
                    <a:pt x="60" y="238"/>
                    <a:pt x="60" y="238"/>
                    <a:pt x="60" y="238"/>
                  </a:cubicBezTo>
                  <a:cubicBezTo>
                    <a:pt x="64" y="241"/>
                    <a:pt x="68" y="244"/>
                    <a:pt x="71" y="247"/>
                  </a:cubicBezTo>
                  <a:cubicBezTo>
                    <a:pt x="66" y="269"/>
                    <a:pt x="66" y="269"/>
                    <a:pt x="66" y="269"/>
                  </a:cubicBezTo>
                  <a:cubicBezTo>
                    <a:pt x="86" y="280"/>
                    <a:pt x="86" y="280"/>
                    <a:pt x="86" y="280"/>
                  </a:cubicBezTo>
                  <a:cubicBezTo>
                    <a:pt x="102" y="263"/>
                    <a:pt x="102" y="263"/>
                    <a:pt x="102" y="263"/>
                  </a:cubicBezTo>
                  <a:cubicBezTo>
                    <a:pt x="106" y="265"/>
                    <a:pt x="111" y="267"/>
                    <a:pt x="116" y="268"/>
                  </a:cubicBezTo>
                  <a:cubicBezTo>
                    <a:pt x="119" y="290"/>
                    <a:pt x="119" y="290"/>
                    <a:pt x="119" y="290"/>
                  </a:cubicBezTo>
                  <a:cubicBezTo>
                    <a:pt x="142" y="293"/>
                    <a:pt x="142" y="293"/>
                    <a:pt x="142" y="293"/>
                  </a:cubicBezTo>
                  <a:cubicBezTo>
                    <a:pt x="150" y="271"/>
                    <a:pt x="150" y="271"/>
                    <a:pt x="150" y="271"/>
                  </a:cubicBezTo>
                  <a:cubicBezTo>
                    <a:pt x="155" y="271"/>
                    <a:pt x="159" y="271"/>
                    <a:pt x="164" y="270"/>
                  </a:cubicBezTo>
                  <a:cubicBezTo>
                    <a:pt x="175" y="290"/>
                    <a:pt x="175" y="290"/>
                    <a:pt x="175" y="290"/>
                  </a:cubicBezTo>
                  <a:cubicBezTo>
                    <a:pt x="197" y="284"/>
                    <a:pt x="197" y="284"/>
                    <a:pt x="197" y="284"/>
                  </a:cubicBezTo>
                  <a:cubicBezTo>
                    <a:pt x="197" y="260"/>
                    <a:pt x="197" y="260"/>
                    <a:pt x="197" y="260"/>
                  </a:cubicBezTo>
                  <a:cubicBezTo>
                    <a:pt x="201" y="258"/>
                    <a:pt x="206" y="256"/>
                    <a:pt x="210" y="253"/>
                  </a:cubicBezTo>
                  <a:lnTo>
                    <a:pt x="229" y="267"/>
                  </a:lnTo>
                  <a:close/>
                  <a:moveTo>
                    <a:pt x="66" y="211"/>
                  </a:moveTo>
                  <a:cubicBezTo>
                    <a:pt x="31" y="167"/>
                    <a:pt x="38" y="103"/>
                    <a:pt x="81" y="68"/>
                  </a:cubicBezTo>
                  <a:cubicBezTo>
                    <a:pt x="125" y="32"/>
                    <a:pt x="190" y="39"/>
                    <a:pt x="225" y="83"/>
                  </a:cubicBezTo>
                  <a:cubicBezTo>
                    <a:pt x="260" y="127"/>
                    <a:pt x="253" y="191"/>
                    <a:pt x="209" y="226"/>
                  </a:cubicBezTo>
                  <a:cubicBezTo>
                    <a:pt x="166" y="262"/>
                    <a:pt x="101" y="255"/>
                    <a:pt x="66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4" name="Freeform 417"/>
            <p:cNvSpPr/>
            <p:nvPr/>
          </p:nvSpPr>
          <p:spPr bwMode="auto">
            <a:xfrm>
              <a:off x="4348163" y="2330450"/>
              <a:ext cx="423863" cy="252413"/>
            </a:xfrm>
            <a:custGeom>
              <a:avLst/>
              <a:gdLst>
                <a:gd name="T0" fmla="*/ 39 w 113"/>
                <a:gd name="T1" fmla="*/ 67 h 67"/>
                <a:gd name="T2" fmla="*/ 85 w 113"/>
                <a:gd name="T3" fmla="*/ 64 h 67"/>
                <a:gd name="T4" fmla="*/ 113 w 113"/>
                <a:gd name="T5" fmla="*/ 20 h 67"/>
                <a:gd name="T6" fmla="*/ 7 w 113"/>
                <a:gd name="T7" fmla="*/ 27 h 67"/>
                <a:gd name="T8" fmla="*/ 0 w 113"/>
                <a:gd name="T9" fmla="*/ 32 h 67"/>
                <a:gd name="T10" fmla="*/ 39 w 113"/>
                <a:gd name="T11" fmla="*/ 67 h 67"/>
                <a:gd name="T12" fmla="*/ 39 w 113"/>
                <a:gd name="T1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7">
                  <a:moveTo>
                    <a:pt x="39" y="67"/>
                  </a:moveTo>
                  <a:cubicBezTo>
                    <a:pt x="53" y="56"/>
                    <a:pt x="71" y="55"/>
                    <a:pt x="85" y="64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81" y="0"/>
                    <a:pt x="38" y="1"/>
                    <a:pt x="7" y="27"/>
                  </a:cubicBezTo>
                  <a:cubicBezTo>
                    <a:pt x="4" y="28"/>
                    <a:pt x="2" y="30"/>
                    <a:pt x="0" y="3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9" y="67"/>
                    <a:pt x="39" y="67"/>
                    <a:pt x="39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5" name="Freeform 418"/>
            <p:cNvSpPr>
              <a:spLocks noEditPoints="1"/>
            </p:cNvSpPr>
            <p:nvPr/>
          </p:nvSpPr>
          <p:spPr bwMode="auto">
            <a:xfrm>
              <a:off x="4460875" y="2566988"/>
              <a:ext cx="258763" cy="263525"/>
            </a:xfrm>
            <a:custGeom>
              <a:avLst/>
              <a:gdLst>
                <a:gd name="T0" fmla="*/ 59 w 69"/>
                <a:gd name="T1" fmla="*/ 16 h 70"/>
                <a:gd name="T2" fmla="*/ 15 w 69"/>
                <a:gd name="T3" fmla="*/ 11 h 70"/>
                <a:gd name="T4" fmla="*/ 10 w 69"/>
                <a:gd name="T5" fmla="*/ 54 h 70"/>
                <a:gd name="T6" fmla="*/ 53 w 69"/>
                <a:gd name="T7" fmla="*/ 60 h 70"/>
                <a:gd name="T8" fmla="*/ 59 w 69"/>
                <a:gd name="T9" fmla="*/ 16 h 70"/>
                <a:gd name="T10" fmla="*/ 20 w 69"/>
                <a:gd name="T11" fmla="*/ 47 h 70"/>
                <a:gd name="T12" fmla="*/ 23 w 69"/>
                <a:gd name="T13" fmla="*/ 21 h 70"/>
                <a:gd name="T14" fmla="*/ 49 w 69"/>
                <a:gd name="T15" fmla="*/ 24 h 70"/>
                <a:gd name="T16" fmla="*/ 46 w 69"/>
                <a:gd name="T17" fmla="*/ 50 h 70"/>
                <a:gd name="T18" fmla="*/ 20 w 69"/>
                <a:gd name="T19" fmla="*/ 4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59" y="16"/>
                  </a:moveTo>
                  <a:cubicBezTo>
                    <a:pt x="48" y="3"/>
                    <a:pt x="29" y="0"/>
                    <a:pt x="15" y="11"/>
                  </a:cubicBezTo>
                  <a:cubicBezTo>
                    <a:pt x="2" y="21"/>
                    <a:pt x="0" y="41"/>
                    <a:pt x="10" y="54"/>
                  </a:cubicBezTo>
                  <a:cubicBezTo>
                    <a:pt x="20" y="68"/>
                    <a:pt x="40" y="70"/>
                    <a:pt x="53" y="60"/>
                  </a:cubicBezTo>
                  <a:cubicBezTo>
                    <a:pt x="67" y="49"/>
                    <a:pt x="69" y="30"/>
                    <a:pt x="59" y="16"/>
                  </a:cubicBezTo>
                  <a:close/>
                  <a:moveTo>
                    <a:pt x="20" y="47"/>
                  </a:moveTo>
                  <a:cubicBezTo>
                    <a:pt x="13" y="39"/>
                    <a:pt x="15" y="27"/>
                    <a:pt x="23" y="21"/>
                  </a:cubicBezTo>
                  <a:cubicBezTo>
                    <a:pt x="31" y="14"/>
                    <a:pt x="42" y="16"/>
                    <a:pt x="49" y="24"/>
                  </a:cubicBezTo>
                  <a:cubicBezTo>
                    <a:pt x="55" y="32"/>
                    <a:pt x="54" y="43"/>
                    <a:pt x="46" y="50"/>
                  </a:cubicBezTo>
                  <a:cubicBezTo>
                    <a:pt x="38" y="56"/>
                    <a:pt x="26" y="55"/>
                    <a:pt x="2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6" name="Freeform 419"/>
            <p:cNvSpPr/>
            <p:nvPr/>
          </p:nvSpPr>
          <p:spPr bwMode="auto">
            <a:xfrm>
              <a:off x="4667250" y="2593975"/>
              <a:ext cx="293688" cy="417513"/>
            </a:xfrm>
            <a:custGeom>
              <a:avLst/>
              <a:gdLst>
                <a:gd name="T0" fmla="*/ 67 w 78"/>
                <a:gd name="T1" fmla="*/ 0 h 111"/>
                <a:gd name="T2" fmla="*/ 19 w 78"/>
                <a:gd name="T3" fmla="*/ 18 h 111"/>
                <a:gd name="T4" fmla="*/ 5 w 78"/>
                <a:gd name="T5" fmla="*/ 60 h 111"/>
                <a:gd name="T6" fmla="*/ 0 w 78"/>
                <a:gd name="T7" fmla="*/ 63 h 111"/>
                <a:gd name="T8" fmla="*/ 20 w 78"/>
                <a:gd name="T9" fmla="*/ 111 h 111"/>
                <a:gd name="T10" fmla="*/ 37 w 78"/>
                <a:gd name="T11" fmla="*/ 100 h 111"/>
                <a:gd name="T12" fmla="*/ 67 w 78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11">
                  <a:moveTo>
                    <a:pt x="67" y="0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2" y="33"/>
                    <a:pt x="17" y="50"/>
                    <a:pt x="5" y="60"/>
                  </a:cubicBezTo>
                  <a:cubicBezTo>
                    <a:pt x="3" y="61"/>
                    <a:pt x="2" y="62"/>
                    <a:pt x="0" y="63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6" y="108"/>
                    <a:pt x="32" y="104"/>
                    <a:pt x="37" y="100"/>
                  </a:cubicBezTo>
                  <a:cubicBezTo>
                    <a:pt x="68" y="75"/>
                    <a:pt x="78" y="35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7" name="Freeform 420"/>
            <p:cNvSpPr/>
            <p:nvPr/>
          </p:nvSpPr>
          <p:spPr bwMode="auto">
            <a:xfrm>
              <a:off x="4230688" y="2638425"/>
              <a:ext cx="319088" cy="400050"/>
            </a:xfrm>
            <a:custGeom>
              <a:avLst/>
              <a:gdLst>
                <a:gd name="T0" fmla="*/ 85 w 85"/>
                <a:gd name="T1" fmla="*/ 55 h 106"/>
                <a:gd name="T2" fmla="*/ 64 w 85"/>
                <a:gd name="T3" fmla="*/ 42 h 106"/>
                <a:gd name="T4" fmla="*/ 55 w 85"/>
                <a:gd name="T5" fmla="*/ 11 h 106"/>
                <a:gd name="T6" fmla="*/ 5 w 85"/>
                <a:gd name="T7" fmla="*/ 0 h 106"/>
                <a:gd name="T8" fmla="*/ 24 w 85"/>
                <a:gd name="T9" fmla="*/ 74 h 106"/>
                <a:gd name="T10" fmla="*/ 75 w 85"/>
                <a:gd name="T11" fmla="*/ 106 h 106"/>
                <a:gd name="T12" fmla="*/ 85 w 85"/>
                <a:gd name="T13" fmla="*/ 5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06">
                  <a:moveTo>
                    <a:pt x="85" y="55"/>
                  </a:moveTo>
                  <a:cubicBezTo>
                    <a:pt x="77" y="53"/>
                    <a:pt x="70" y="49"/>
                    <a:pt x="64" y="42"/>
                  </a:cubicBezTo>
                  <a:cubicBezTo>
                    <a:pt x="57" y="33"/>
                    <a:pt x="54" y="21"/>
                    <a:pt x="55" y="1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25"/>
                    <a:pt x="6" y="52"/>
                    <a:pt x="24" y="74"/>
                  </a:cubicBezTo>
                  <a:cubicBezTo>
                    <a:pt x="37" y="91"/>
                    <a:pt x="56" y="102"/>
                    <a:pt x="75" y="106"/>
                  </a:cubicBezTo>
                  <a:lnTo>
                    <a:pt x="85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347" name="组合 105"/>
          <p:cNvGrpSpPr/>
          <p:nvPr/>
        </p:nvGrpSpPr>
        <p:grpSpPr>
          <a:xfrm>
            <a:off x="4943475" y="3913188"/>
            <a:ext cx="1022350" cy="1022350"/>
            <a:chOff x="4923230" y="3739190"/>
            <a:chExt cx="1021620" cy="1023029"/>
          </a:xfrm>
        </p:grpSpPr>
        <p:sp>
          <p:nvSpPr>
            <p:cNvPr id="14367" name="Freeform 421"/>
            <p:cNvSpPr>
              <a:spLocks noEditPoints="1"/>
            </p:cNvSpPr>
            <p:nvPr/>
          </p:nvSpPr>
          <p:spPr>
            <a:xfrm>
              <a:off x="4923230" y="3739190"/>
              <a:ext cx="1021620" cy="1023029"/>
            </a:xfrm>
            <a:custGeom>
              <a:avLst/>
              <a:gdLst/>
              <a:ahLst/>
              <a:cxnLst>
                <a:cxn ang="0">
                  <a:pos x="861366" y="885956"/>
                </a:cxn>
                <a:cxn ang="0">
                  <a:pos x="861366" y="768943"/>
                </a:cxn>
                <a:cxn ang="0">
                  <a:pos x="978218" y="718795"/>
                </a:cxn>
                <a:cxn ang="0">
                  <a:pos x="928138" y="618498"/>
                </a:cxn>
                <a:cxn ang="0">
                  <a:pos x="1021620" y="528231"/>
                </a:cxn>
                <a:cxn ang="0">
                  <a:pos x="934816" y="444650"/>
                </a:cxn>
                <a:cxn ang="0">
                  <a:pos x="984895" y="320950"/>
                </a:cxn>
                <a:cxn ang="0">
                  <a:pos x="881398" y="294204"/>
                </a:cxn>
                <a:cxn ang="0">
                  <a:pos x="884736" y="160475"/>
                </a:cxn>
                <a:cxn ang="0">
                  <a:pos x="771223" y="170505"/>
                </a:cxn>
                <a:cxn ang="0">
                  <a:pos x="721144" y="46805"/>
                </a:cxn>
                <a:cxn ang="0">
                  <a:pos x="617646" y="96954"/>
                </a:cxn>
                <a:cxn ang="0">
                  <a:pos x="527503" y="0"/>
                </a:cxn>
                <a:cxn ang="0">
                  <a:pos x="454053" y="83581"/>
                </a:cxn>
                <a:cxn ang="0">
                  <a:pos x="333863" y="33432"/>
                </a:cxn>
                <a:cxn ang="0">
                  <a:pos x="290461" y="140416"/>
                </a:cxn>
                <a:cxn ang="0">
                  <a:pos x="160254" y="140416"/>
                </a:cxn>
                <a:cxn ang="0">
                  <a:pos x="160254" y="254086"/>
                </a:cxn>
                <a:cxn ang="0">
                  <a:pos x="43402" y="307577"/>
                </a:cxn>
                <a:cxn ang="0">
                  <a:pos x="90143" y="407874"/>
                </a:cxn>
                <a:cxn ang="0">
                  <a:pos x="0" y="498142"/>
                </a:cxn>
                <a:cxn ang="0">
                  <a:pos x="80127" y="585066"/>
                </a:cxn>
                <a:cxn ang="0">
                  <a:pos x="36725" y="702079"/>
                </a:cxn>
                <a:cxn ang="0">
                  <a:pos x="136884" y="738854"/>
                </a:cxn>
                <a:cxn ang="0">
                  <a:pos x="140222" y="862554"/>
                </a:cxn>
                <a:cxn ang="0">
                  <a:pos x="250397" y="865897"/>
                </a:cxn>
                <a:cxn ang="0">
                  <a:pos x="300476" y="979567"/>
                </a:cxn>
                <a:cxn ang="0">
                  <a:pos x="407313" y="936105"/>
                </a:cxn>
                <a:cxn ang="0">
                  <a:pos x="497455" y="1023029"/>
                </a:cxn>
                <a:cxn ang="0">
                  <a:pos x="570905" y="946135"/>
                </a:cxn>
                <a:cxn ang="0">
                  <a:pos x="687757" y="992940"/>
                </a:cxn>
                <a:cxn ang="0">
                  <a:pos x="734498" y="885956"/>
                </a:cxn>
                <a:cxn ang="0">
                  <a:pos x="230365" y="738854"/>
                </a:cxn>
                <a:cxn ang="0">
                  <a:pos x="784577" y="290861"/>
                </a:cxn>
                <a:cxn ang="0">
                  <a:pos x="230365" y="738854"/>
                </a:cxn>
              </a:cxnLst>
              <a:pathLst>
                <a:path w="306" h="306">
                  <a:moveTo>
                    <a:pt x="239" y="280"/>
                  </a:moveTo>
                  <a:cubicBezTo>
                    <a:pt x="258" y="265"/>
                    <a:pt x="258" y="265"/>
                    <a:pt x="258" y="265"/>
                  </a:cubicBezTo>
                  <a:cubicBezTo>
                    <a:pt x="248" y="242"/>
                    <a:pt x="248" y="242"/>
                    <a:pt x="248" y="242"/>
                  </a:cubicBezTo>
                  <a:cubicBezTo>
                    <a:pt x="252" y="238"/>
                    <a:pt x="255" y="234"/>
                    <a:pt x="258" y="230"/>
                  </a:cubicBezTo>
                  <a:cubicBezTo>
                    <a:pt x="282" y="236"/>
                    <a:pt x="282" y="236"/>
                    <a:pt x="282" y="236"/>
                  </a:cubicBezTo>
                  <a:cubicBezTo>
                    <a:pt x="293" y="215"/>
                    <a:pt x="293" y="215"/>
                    <a:pt x="293" y="215"/>
                  </a:cubicBezTo>
                  <a:cubicBezTo>
                    <a:pt x="275" y="198"/>
                    <a:pt x="275" y="198"/>
                    <a:pt x="275" y="198"/>
                  </a:cubicBezTo>
                  <a:cubicBezTo>
                    <a:pt x="276" y="194"/>
                    <a:pt x="277" y="190"/>
                    <a:pt x="278" y="185"/>
                  </a:cubicBezTo>
                  <a:cubicBezTo>
                    <a:pt x="304" y="182"/>
                    <a:pt x="304" y="182"/>
                    <a:pt x="304" y="182"/>
                  </a:cubicBezTo>
                  <a:cubicBezTo>
                    <a:pt x="306" y="158"/>
                    <a:pt x="306" y="158"/>
                    <a:pt x="306" y="158"/>
                  </a:cubicBezTo>
                  <a:cubicBezTo>
                    <a:pt x="282" y="149"/>
                    <a:pt x="282" y="149"/>
                    <a:pt x="282" y="149"/>
                  </a:cubicBezTo>
                  <a:cubicBezTo>
                    <a:pt x="282" y="143"/>
                    <a:pt x="281" y="138"/>
                    <a:pt x="280" y="133"/>
                  </a:cubicBezTo>
                  <a:cubicBezTo>
                    <a:pt x="303" y="120"/>
                    <a:pt x="303" y="120"/>
                    <a:pt x="303" y="120"/>
                  </a:cubicBezTo>
                  <a:cubicBezTo>
                    <a:pt x="295" y="96"/>
                    <a:pt x="295" y="96"/>
                    <a:pt x="295" y="96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8" y="94"/>
                    <a:pt x="266" y="91"/>
                    <a:pt x="264" y="8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65" y="48"/>
                    <a:pt x="265" y="48"/>
                    <a:pt x="265" y="48"/>
                  </a:cubicBezTo>
                  <a:cubicBezTo>
                    <a:pt x="241" y="59"/>
                    <a:pt x="241" y="59"/>
                    <a:pt x="241" y="59"/>
                  </a:cubicBezTo>
                  <a:cubicBezTo>
                    <a:pt x="238" y="56"/>
                    <a:pt x="234" y="53"/>
                    <a:pt x="231" y="51"/>
                  </a:cubicBezTo>
                  <a:cubicBezTo>
                    <a:pt x="238" y="26"/>
                    <a:pt x="238" y="26"/>
                    <a:pt x="238" y="26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198" y="33"/>
                    <a:pt x="198" y="33"/>
                    <a:pt x="198" y="33"/>
                  </a:cubicBezTo>
                  <a:cubicBezTo>
                    <a:pt x="194" y="31"/>
                    <a:pt x="190" y="30"/>
                    <a:pt x="185" y="29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4" y="25"/>
                    <a:pt x="140" y="25"/>
                    <a:pt x="136" y="25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96" y="37"/>
                    <a:pt x="91" y="39"/>
                    <a:pt x="87" y="42"/>
                  </a:cubicBezTo>
                  <a:cubicBezTo>
                    <a:pt x="67" y="27"/>
                    <a:pt x="67" y="27"/>
                    <a:pt x="67" y="2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5" y="68"/>
                    <a:pt x="51" y="72"/>
                    <a:pt x="48" y="76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29" y="113"/>
                    <a:pt x="28" y="117"/>
                    <a:pt x="27" y="122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23" y="163"/>
                    <a:pt x="23" y="169"/>
                    <a:pt x="24" y="175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35" y="209"/>
                    <a:pt x="35" y="209"/>
                    <a:pt x="35" y="209"/>
                  </a:cubicBezTo>
                  <a:cubicBezTo>
                    <a:pt x="37" y="213"/>
                    <a:pt x="39" y="217"/>
                    <a:pt x="41" y="221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42" y="258"/>
                    <a:pt x="42" y="258"/>
                    <a:pt x="42" y="258"/>
                  </a:cubicBezTo>
                  <a:cubicBezTo>
                    <a:pt x="63" y="249"/>
                    <a:pt x="63" y="249"/>
                    <a:pt x="63" y="249"/>
                  </a:cubicBezTo>
                  <a:cubicBezTo>
                    <a:pt x="67" y="252"/>
                    <a:pt x="71" y="256"/>
                    <a:pt x="75" y="259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90" y="293"/>
                    <a:pt x="90" y="293"/>
                    <a:pt x="90" y="293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11" y="278"/>
                    <a:pt x="117" y="279"/>
                    <a:pt x="122" y="280"/>
                  </a:cubicBezTo>
                  <a:cubicBezTo>
                    <a:pt x="125" y="304"/>
                    <a:pt x="125" y="304"/>
                    <a:pt x="125" y="304"/>
                  </a:cubicBezTo>
                  <a:cubicBezTo>
                    <a:pt x="149" y="306"/>
                    <a:pt x="149" y="306"/>
                    <a:pt x="149" y="306"/>
                  </a:cubicBezTo>
                  <a:cubicBezTo>
                    <a:pt x="157" y="284"/>
                    <a:pt x="157" y="284"/>
                    <a:pt x="157" y="284"/>
                  </a:cubicBezTo>
                  <a:cubicBezTo>
                    <a:pt x="162" y="284"/>
                    <a:pt x="167" y="283"/>
                    <a:pt x="171" y="283"/>
                  </a:cubicBezTo>
                  <a:cubicBezTo>
                    <a:pt x="183" y="304"/>
                    <a:pt x="183" y="304"/>
                    <a:pt x="183" y="304"/>
                  </a:cubicBezTo>
                  <a:cubicBezTo>
                    <a:pt x="206" y="297"/>
                    <a:pt x="206" y="297"/>
                    <a:pt x="206" y="297"/>
                  </a:cubicBezTo>
                  <a:cubicBezTo>
                    <a:pt x="206" y="273"/>
                    <a:pt x="206" y="273"/>
                    <a:pt x="206" y="273"/>
                  </a:cubicBezTo>
                  <a:cubicBezTo>
                    <a:pt x="211" y="270"/>
                    <a:pt x="215" y="268"/>
                    <a:pt x="220" y="265"/>
                  </a:cubicBezTo>
                  <a:lnTo>
                    <a:pt x="239" y="280"/>
                  </a:lnTo>
                  <a:close/>
                  <a:moveTo>
                    <a:pt x="69" y="221"/>
                  </a:moveTo>
                  <a:cubicBezTo>
                    <a:pt x="32" y="175"/>
                    <a:pt x="40" y="108"/>
                    <a:pt x="85" y="71"/>
                  </a:cubicBezTo>
                  <a:cubicBezTo>
                    <a:pt x="131" y="34"/>
                    <a:pt x="198" y="42"/>
                    <a:pt x="235" y="87"/>
                  </a:cubicBezTo>
                  <a:cubicBezTo>
                    <a:pt x="272" y="133"/>
                    <a:pt x="265" y="200"/>
                    <a:pt x="219" y="237"/>
                  </a:cubicBezTo>
                  <a:cubicBezTo>
                    <a:pt x="173" y="274"/>
                    <a:pt x="106" y="267"/>
                    <a:pt x="69" y="221"/>
                  </a:cubicBez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8" name="Freeform 422"/>
            <p:cNvSpPr/>
            <p:nvPr/>
          </p:nvSpPr>
          <p:spPr>
            <a:xfrm>
              <a:off x="5210693" y="3909694"/>
              <a:ext cx="394557" cy="233916"/>
            </a:xfrm>
            <a:custGeom>
              <a:avLst/>
              <a:gdLst/>
              <a:ahLst/>
              <a:cxnLst>
                <a:cxn ang="0">
                  <a:pos x="137092" y="233916"/>
                </a:cxn>
                <a:cxn ang="0">
                  <a:pos x="297590" y="220549"/>
                </a:cxn>
                <a:cxn ang="0">
                  <a:pos x="394557" y="70175"/>
                </a:cxn>
                <a:cxn ang="0">
                  <a:pos x="23406" y="93566"/>
                </a:cxn>
                <a:cxn ang="0">
                  <a:pos x="0" y="113616"/>
                </a:cxn>
                <a:cxn ang="0">
                  <a:pos x="137092" y="233916"/>
                </a:cxn>
                <a:cxn ang="0">
                  <a:pos x="137092" y="233916"/>
                </a:cxn>
              </a:cxnLst>
              <a:pathLst>
                <a:path w="118" h="70">
                  <a:moveTo>
                    <a:pt x="41" y="70"/>
                  </a:moveTo>
                  <a:cubicBezTo>
                    <a:pt x="55" y="58"/>
                    <a:pt x="74" y="57"/>
                    <a:pt x="89" y="66"/>
                  </a:cubicBezTo>
                  <a:cubicBezTo>
                    <a:pt x="118" y="21"/>
                    <a:pt x="118" y="21"/>
                    <a:pt x="118" y="21"/>
                  </a:cubicBezTo>
                  <a:cubicBezTo>
                    <a:pt x="84" y="0"/>
                    <a:pt x="40" y="1"/>
                    <a:pt x="7" y="28"/>
                  </a:cubicBezTo>
                  <a:cubicBezTo>
                    <a:pt x="5" y="29"/>
                    <a:pt x="2" y="32"/>
                    <a:pt x="0" y="34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70"/>
                    <a:pt x="41" y="70"/>
                    <a:pt x="41" y="70"/>
                  </a:cubicBez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9" name="Freeform 423"/>
            <p:cNvSpPr>
              <a:spLocks noEditPoints="1"/>
            </p:cNvSpPr>
            <p:nvPr/>
          </p:nvSpPr>
          <p:spPr>
            <a:xfrm>
              <a:off x="5313560" y="4130928"/>
              <a:ext cx="243780" cy="243780"/>
            </a:xfrm>
            <a:custGeom>
              <a:avLst/>
              <a:gdLst/>
              <a:ahLst/>
              <a:cxnLst>
                <a:cxn ang="0">
                  <a:pos x="207046" y="56771"/>
                </a:cxn>
                <a:cxn ang="0">
                  <a:pos x="56771" y="36734"/>
                </a:cxn>
                <a:cxn ang="0">
                  <a:pos x="36734" y="187009"/>
                </a:cxn>
                <a:cxn ang="0">
                  <a:pos x="187009" y="207046"/>
                </a:cxn>
                <a:cxn ang="0">
                  <a:pos x="207046" y="56771"/>
                </a:cxn>
                <a:cxn ang="0">
                  <a:pos x="70128" y="163633"/>
                </a:cxn>
                <a:cxn ang="0">
                  <a:pos x="80147" y="70128"/>
                </a:cxn>
                <a:cxn ang="0">
                  <a:pos x="170312" y="80147"/>
                </a:cxn>
                <a:cxn ang="0">
                  <a:pos x="163633" y="173652"/>
                </a:cxn>
                <a:cxn ang="0">
                  <a:pos x="70128" y="163633"/>
                </a:cxn>
              </a:cxnLst>
              <a:pathLst>
                <a:path w="73" h="73">
                  <a:moveTo>
                    <a:pt x="62" y="17"/>
                  </a:moveTo>
                  <a:cubicBezTo>
                    <a:pt x="51" y="3"/>
                    <a:pt x="31" y="0"/>
                    <a:pt x="17" y="11"/>
                  </a:cubicBezTo>
                  <a:cubicBezTo>
                    <a:pt x="2" y="22"/>
                    <a:pt x="0" y="42"/>
                    <a:pt x="11" y="56"/>
                  </a:cubicBezTo>
                  <a:cubicBezTo>
                    <a:pt x="22" y="70"/>
                    <a:pt x="42" y="73"/>
                    <a:pt x="56" y="62"/>
                  </a:cubicBezTo>
                  <a:cubicBezTo>
                    <a:pt x="70" y="51"/>
                    <a:pt x="73" y="31"/>
                    <a:pt x="62" y="17"/>
                  </a:cubicBezTo>
                  <a:close/>
                  <a:moveTo>
                    <a:pt x="21" y="49"/>
                  </a:moveTo>
                  <a:cubicBezTo>
                    <a:pt x="14" y="40"/>
                    <a:pt x="16" y="28"/>
                    <a:pt x="24" y="21"/>
                  </a:cubicBezTo>
                  <a:cubicBezTo>
                    <a:pt x="33" y="15"/>
                    <a:pt x="45" y="16"/>
                    <a:pt x="51" y="24"/>
                  </a:cubicBezTo>
                  <a:cubicBezTo>
                    <a:pt x="58" y="33"/>
                    <a:pt x="57" y="45"/>
                    <a:pt x="49" y="52"/>
                  </a:cubicBezTo>
                  <a:cubicBezTo>
                    <a:pt x="40" y="58"/>
                    <a:pt x="28" y="57"/>
                    <a:pt x="21" y="49"/>
                  </a:cubicBez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0" name="Freeform 424"/>
            <p:cNvSpPr/>
            <p:nvPr/>
          </p:nvSpPr>
          <p:spPr>
            <a:xfrm>
              <a:off x="5508020" y="4153474"/>
              <a:ext cx="273371" cy="387511"/>
            </a:xfrm>
            <a:custGeom>
              <a:avLst/>
              <a:gdLst/>
              <a:ahLst/>
              <a:cxnLst>
                <a:cxn ang="0">
                  <a:pos x="233365" y="0"/>
                </a:cxn>
                <a:cxn ang="0">
                  <a:pos x="63342" y="63472"/>
                </a:cxn>
                <a:cxn ang="0">
                  <a:pos x="16669" y="207118"/>
                </a:cxn>
                <a:cxn ang="0">
                  <a:pos x="0" y="217140"/>
                </a:cxn>
                <a:cxn ang="0">
                  <a:pos x="70010" y="387511"/>
                </a:cxn>
                <a:cxn ang="0">
                  <a:pos x="130018" y="347424"/>
                </a:cxn>
                <a:cxn ang="0">
                  <a:pos x="233365" y="0"/>
                </a:cxn>
              </a:cxnLst>
              <a:pathLst>
                <a:path w="82" h="116">
                  <a:moveTo>
                    <a:pt x="70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23" y="35"/>
                    <a:pt x="18" y="52"/>
                    <a:pt x="5" y="62"/>
                  </a:cubicBezTo>
                  <a:cubicBezTo>
                    <a:pt x="3" y="63"/>
                    <a:pt x="2" y="65"/>
                    <a:pt x="0" y="65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7" y="113"/>
                    <a:pt x="33" y="109"/>
                    <a:pt x="39" y="104"/>
                  </a:cubicBezTo>
                  <a:cubicBezTo>
                    <a:pt x="71" y="79"/>
                    <a:pt x="82" y="37"/>
                    <a:pt x="70" y="0"/>
                  </a:cubicBez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1" name="Freeform 425"/>
            <p:cNvSpPr/>
            <p:nvPr/>
          </p:nvSpPr>
          <p:spPr>
            <a:xfrm>
              <a:off x="5103599" y="4197157"/>
              <a:ext cx="297327" cy="367784"/>
            </a:xfrm>
            <a:custGeom>
              <a:avLst/>
              <a:gdLst/>
              <a:ahLst/>
              <a:cxnLst>
                <a:cxn ang="0">
                  <a:pos x="297327" y="190579"/>
                </a:cxn>
                <a:cxn ang="0">
                  <a:pos x="220490" y="143770"/>
                </a:cxn>
                <a:cxn ang="0">
                  <a:pos x="193764" y="36778"/>
                </a:cxn>
                <a:cxn ang="0">
                  <a:pos x="16704" y="0"/>
                </a:cxn>
                <a:cxn ang="0">
                  <a:pos x="80178" y="257449"/>
                </a:cxn>
                <a:cxn ang="0">
                  <a:pos x="260579" y="367784"/>
                </a:cxn>
                <a:cxn ang="0">
                  <a:pos x="297327" y="190579"/>
                </a:cxn>
              </a:cxnLst>
              <a:pathLst>
                <a:path w="89" h="110">
                  <a:moveTo>
                    <a:pt x="89" y="57"/>
                  </a:moveTo>
                  <a:cubicBezTo>
                    <a:pt x="80" y="55"/>
                    <a:pt x="72" y="50"/>
                    <a:pt x="66" y="43"/>
                  </a:cubicBezTo>
                  <a:cubicBezTo>
                    <a:pt x="59" y="33"/>
                    <a:pt x="56" y="22"/>
                    <a:pt x="58" y="1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26"/>
                    <a:pt x="6" y="54"/>
                    <a:pt x="24" y="77"/>
                  </a:cubicBezTo>
                  <a:cubicBezTo>
                    <a:pt x="39" y="94"/>
                    <a:pt x="58" y="106"/>
                    <a:pt x="78" y="110"/>
                  </a:cubicBezTo>
                  <a:lnTo>
                    <a:pt x="89" y="57"/>
                  </a:lnTo>
                  <a:close/>
                </a:path>
              </a:pathLst>
            </a:custGeom>
            <a:solidFill>
              <a:srgbClr val="2D263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348" name="Freeform 426"/>
          <p:cNvSpPr>
            <a:spLocks noEditPoints="1"/>
          </p:cNvSpPr>
          <p:nvPr/>
        </p:nvSpPr>
        <p:spPr>
          <a:xfrm>
            <a:off x="5038725" y="1984375"/>
            <a:ext cx="1930400" cy="1928813"/>
          </a:xfrm>
          <a:custGeom>
            <a:avLst/>
            <a:gdLst/>
            <a:ahLst/>
            <a:cxnLst>
              <a:cxn ang="0">
                <a:pos x="1755077" y="1214866"/>
              </a:cxn>
              <a:cxn ang="0">
                <a:pos x="1755077" y="1214866"/>
              </a:cxn>
              <a:cxn ang="0">
                <a:pos x="1795116" y="991251"/>
              </a:cxn>
              <a:cxn ang="0">
                <a:pos x="1795116" y="991251"/>
              </a:cxn>
              <a:cxn ang="0">
                <a:pos x="1931919" y="897800"/>
              </a:cxn>
              <a:cxn ang="0">
                <a:pos x="1868523" y="614108"/>
              </a:cxn>
              <a:cxn ang="0">
                <a:pos x="1701690" y="584070"/>
              </a:cxn>
              <a:cxn ang="0">
                <a:pos x="1701690" y="584070"/>
              </a:cxn>
              <a:cxn ang="0">
                <a:pos x="1571561" y="400505"/>
              </a:cxn>
              <a:cxn ang="0">
                <a:pos x="1571561" y="400505"/>
              </a:cxn>
              <a:cxn ang="0">
                <a:pos x="1601591" y="233628"/>
              </a:cxn>
              <a:cxn ang="0">
                <a:pos x="1354679" y="80101"/>
              </a:cxn>
              <a:cxn ang="0">
                <a:pos x="1217876" y="176890"/>
              </a:cxn>
              <a:cxn ang="0">
                <a:pos x="1217876" y="176890"/>
              </a:cxn>
              <a:cxn ang="0">
                <a:pos x="994321" y="136839"/>
              </a:cxn>
              <a:cxn ang="0">
                <a:pos x="994321" y="136839"/>
              </a:cxn>
              <a:cxn ang="0">
                <a:pos x="897558" y="0"/>
              </a:cxn>
              <a:cxn ang="0">
                <a:pos x="617280" y="63413"/>
              </a:cxn>
              <a:cxn ang="0">
                <a:pos x="587250" y="230291"/>
              </a:cxn>
              <a:cxn ang="0">
                <a:pos x="587250" y="230291"/>
              </a:cxn>
              <a:cxn ang="0">
                <a:pos x="400398" y="360455"/>
              </a:cxn>
              <a:cxn ang="0">
                <a:pos x="400398" y="360455"/>
              </a:cxn>
              <a:cxn ang="0">
                <a:pos x="240239" y="327079"/>
              </a:cxn>
              <a:cxn ang="0">
                <a:pos x="80080" y="577395"/>
              </a:cxn>
              <a:cxn ang="0">
                <a:pos x="176842" y="714235"/>
              </a:cxn>
              <a:cxn ang="0">
                <a:pos x="176842" y="714235"/>
              </a:cxn>
              <a:cxn ang="0">
                <a:pos x="140139" y="937850"/>
              </a:cxn>
              <a:cxn ang="0">
                <a:pos x="140139" y="937850"/>
              </a:cxn>
              <a:cxn ang="0">
                <a:pos x="0" y="1027964"/>
              </a:cxn>
              <a:cxn ang="0">
                <a:pos x="66733" y="1318330"/>
              </a:cxn>
              <a:cxn ang="0">
                <a:pos x="230229" y="1345031"/>
              </a:cxn>
              <a:cxn ang="0">
                <a:pos x="233565" y="1345031"/>
              </a:cxn>
              <a:cxn ang="0">
                <a:pos x="363695" y="1531933"/>
              </a:cxn>
              <a:cxn ang="0">
                <a:pos x="363695" y="1531933"/>
              </a:cxn>
              <a:cxn ang="0">
                <a:pos x="326991" y="1692135"/>
              </a:cxn>
              <a:cxn ang="0">
                <a:pos x="580577" y="1852337"/>
              </a:cxn>
              <a:cxn ang="0">
                <a:pos x="717379" y="1752211"/>
              </a:cxn>
              <a:cxn ang="0">
                <a:pos x="717379" y="1752211"/>
              </a:cxn>
              <a:cxn ang="0">
                <a:pos x="940935" y="1792262"/>
              </a:cxn>
              <a:cxn ang="0">
                <a:pos x="940935" y="1792262"/>
              </a:cxn>
              <a:cxn ang="0">
                <a:pos x="1031024" y="1929101"/>
              </a:cxn>
              <a:cxn ang="0">
                <a:pos x="1321312" y="1865688"/>
              </a:cxn>
              <a:cxn ang="0">
                <a:pos x="1348006" y="1698810"/>
              </a:cxn>
              <a:cxn ang="0">
                <a:pos x="1348006" y="1698810"/>
              </a:cxn>
              <a:cxn ang="0">
                <a:pos x="1531521" y="1568646"/>
              </a:cxn>
              <a:cxn ang="0">
                <a:pos x="1531521" y="1568646"/>
              </a:cxn>
              <a:cxn ang="0">
                <a:pos x="1698354" y="1598684"/>
              </a:cxn>
              <a:cxn ang="0">
                <a:pos x="1851839" y="1355043"/>
              </a:cxn>
              <a:cxn ang="0">
                <a:pos x="1755077" y="1214866"/>
              </a:cxn>
              <a:cxn ang="0">
                <a:pos x="740736" y="1321668"/>
              </a:cxn>
              <a:cxn ang="0">
                <a:pos x="610607" y="740935"/>
              </a:cxn>
              <a:cxn ang="0">
                <a:pos x="1191183" y="607433"/>
              </a:cxn>
              <a:cxn ang="0">
                <a:pos x="1324649" y="1191504"/>
              </a:cxn>
              <a:cxn ang="0">
                <a:pos x="740736" y="1321668"/>
              </a:cxn>
            </a:cxnLst>
            <a:pathLst>
              <a:path w="579" h="578">
                <a:moveTo>
                  <a:pt x="526" y="364"/>
                </a:moveTo>
                <a:cubicBezTo>
                  <a:pt x="526" y="364"/>
                  <a:pt x="526" y="364"/>
                  <a:pt x="526" y="364"/>
                </a:cubicBezTo>
                <a:cubicBezTo>
                  <a:pt x="533" y="342"/>
                  <a:pt x="537" y="320"/>
                  <a:pt x="538" y="297"/>
                </a:cubicBezTo>
                <a:cubicBezTo>
                  <a:pt x="538" y="297"/>
                  <a:pt x="538" y="297"/>
                  <a:pt x="538" y="297"/>
                </a:cubicBezTo>
                <a:cubicBezTo>
                  <a:pt x="579" y="269"/>
                  <a:pt x="579" y="269"/>
                  <a:pt x="579" y="269"/>
                </a:cubicBezTo>
                <a:cubicBezTo>
                  <a:pt x="560" y="184"/>
                  <a:pt x="560" y="184"/>
                  <a:pt x="560" y="184"/>
                </a:cubicBezTo>
                <a:cubicBezTo>
                  <a:pt x="510" y="175"/>
                  <a:pt x="510" y="175"/>
                  <a:pt x="510" y="175"/>
                </a:cubicBezTo>
                <a:cubicBezTo>
                  <a:pt x="510" y="175"/>
                  <a:pt x="510" y="175"/>
                  <a:pt x="510" y="175"/>
                </a:cubicBezTo>
                <a:cubicBezTo>
                  <a:pt x="500" y="155"/>
                  <a:pt x="487" y="136"/>
                  <a:pt x="471" y="120"/>
                </a:cubicBezTo>
                <a:cubicBezTo>
                  <a:pt x="471" y="120"/>
                  <a:pt x="471" y="120"/>
                  <a:pt x="471" y="120"/>
                </a:cubicBezTo>
                <a:cubicBezTo>
                  <a:pt x="480" y="70"/>
                  <a:pt x="480" y="70"/>
                  <a:pt x="480" y="70"/>
                </a:cubicBezTo>
                <a:cubicBezTo>
                  <a:pt x="406" y="24"/>
                  <a:pt x="406" y="24"/>
                  <a:pt x="406" y="24"/>
                </a:cubicBezTo>
                <a:cubicBezTo>
                  <a:pt x="365" y="53"/>
                  <a:pt x="365" y="53"/>
                  <a:pt x="365" y="53"/>
                </a:cubicBezTo>
                <a:cubicBezTo>
                  <a:pt x="365" y="53"/>
                  <a:pt x="365" y="53"/>
                  <a:pt x="365" y="53"/>
                </a:cubicBezTo>
                <a:cubicBezTo>
                  <a:pt x="343" y="46"/>
                  <a:pt x="320" y="42"/>
                  <a:pt x="298" y="41"/>
                </a:cubicBezTo>
                <a:cubicBezTo>
                  <a:pt x="298" y="41"/>
                  <a:pt x="298" y="41"/>
                  <a:pt x="298" y="41"/>
                </a:cubicBezTo>
                <a:cubicBezTo>
                  <a:pt x="269" y="0"/>
                  <a:pt x="269" y="0"/>
                  <a:pt x="269" y="0"/>
                </a:cubicBezTo>
                <a:cubicBezTo>
                  <a:pt x="185" y="19"/>
                  <a:pt x="185" y="19"/>
                  <a:pt x="185" y="19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56" y="79"/>
                  <a:pt x="137" y="92"/>
                  <a:pt x="120" y="108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72" y="98"/>
                  <a:pt x="72" y="98"/>
                  <a:pt x="72" y="98"/>
                </a:cubicBezTo>
                <a:cubicBezTo>
                  <a:pt x="24" y="173"/>
                  <a:pt x="24" y="173"/>
                  <a:pt x="24" y="173"/>
                </a:cubicBezTo>
                <a:cubicBezTo>
                  <a:pt x="53" y="214"/>
                  <a:pt x="53" y="214"/>
                  <a:pt x="53" y="214"/>
                </a:cubicBezTo>
                <a:cubicBezTo>
                  <a:pt x="53" y="214"/>
                  <a:pt x="53" y="214"/>
                  <a:pt x="53" y="214"/>
                </a:cubicBezTo>
                <a:cubicBezTo>
                  <a:pt x="46" y="236"/>
                  <a:pt x="43" y="258"/>
                  <a:pt x="42" y="281"/>
                </a:cubicBezTo>
                <a:cubicBezTo>
                  <a:pt x="42" y="281"/>
                  <a:pt x="42" y="281"/>
                  <a:pt x="42" y="281"/>
                </a:cubicBezTo>
                <a:cubicBezTo>
                  <a:pt x="0" y="308"/>
                  <a:pt x="0" y="308"/>
                  <a:pt x="0" y="308"/>
                </a:cubicBezTo>
                <a:cubicBezTo>
                  <a:pt x="20" y="395"/>
                  <a:pt x="20" y="395"/>
                  <a:pt x="20" y="395"/>
                </a:cubicBezTo>
                <a:cubicBezTo>
                  <a:pt x="69" y="403"/>
                  <a:pt x="69" y="403"/>
                  <a:pt x="69" y="403"/>
                </a:cubicBezTo>
                <a:cubicBezTo>
                  <a:pt x="70" y="403"/>
                  <a:pt x="70" y="403"/>
                  <a:pt x="70" y="403"/>
                </a:cubicBezTo>
                <a:cubicBezTo>
                  <a:pt x="80" y="423"/>
                  <a:pt x="93" y="442"/>
                  <a:pt x="109" y="459"/>
                </a:cubicBezTo>
                <a:cubicBezTo>
                  <a:pt x="109" y="459"/>
                  <a:pt x="109" y="459"/>
                  <a:pt x="109" y="459"/>
                </a:cubicBezTo>
                <a:cubicBezTo>
                  <a:pt x="98" y="507"/>
                  <a:pt x="98" y="507"/>
                  <a:pt x="98" y="507"/>
                </a:cubicBezTo>
                <a:cubicBezTo>
                  <a:pt x="174" y="555"/>
                  <a:pt x="174" y="555"/>
                  <a:pt x="174" y="555"/>
                </a:cubicBezTo>
                <a:cubicBezTo>
                  <a:pt x="215" y="525"/>
                  <a:pt x="215" y="525"/>
                  <a:pt x="215" y="525"/>
                </a:cubicBezTo>
                <a:cubicBezTo>
                  <a:pt x="215" y="525"/>
                  <a:pt x="215" y="525"/>
                  <a:pt x="215" y="525"/>
                </a:cubicBezTo>
                <a:cubicBezTo>
                  <a:pt x="237" y="532"/>
                  <a:pt x="259" y="536"/>
                  <a:pt x="282" y="537"/>
                </a:cubicBezTo>
                <a:cubicBezTo>
                  <a:pt x="282" y="537"/>
                  <a:pt x="282" y="537"/>
                  <a:pt x="282" y="537"/>
                </a:cubicBezTo>
                <a:cubicBezTo>
                  <a:pt x="309" y="578"/>
                  <a:pt x="309" y="578"/>
                  <a:pt x="309" y="578"/>
                </a:cubicBezTo>
                <a:cubicBezTo>
                  <a:pt x="396" y="559"/>
                  <a:pt x="396" y="559"/>
                  <a:pt x="396" y="559"/>
                </a:cubicBezTo>
                <a:cubicBezTo>
                  <a:pt x="404" y="509"/>
                  <a:pt x="404" y="509"/>
                  <a:pt x="404" y="509"/>
                </a:cubicBezTo>
                <a:cubicBezTo>
                  <a:pt x="404" y="509"/>
                  <a:pt x="404" y="509"/>
                  <a:pt x="404" y="509"/>
                </a:cubicBezTo>
                <a:cubicBezTo>
                  <a:pt x="424" y="499"/>
                  <a:pt x="442" y="486"/>
                  <a:pt x="459" y="470"/>
                </a:cubicBezTo>
                <a:cubicBezTo>
                  <a:pt x="459" y="470"/>
                  <a:pt x="459" y="470"/>
                  <a:pt x="459" y="470"/>
                </a:cubicBezTo>
                <a:cubicBezTo>
                  <a:pt x="509" y="479"/>
                  <a:pt x="509" y="479"/>
                  <a:pt x="509" y="479"/>
                </a:cubicBezTo>
                <a:cubicBezTo>
                  <a:pt x="555" y="406"/>
                  <a:pt x="555" y="406"/>
                  <a:pt x="555" y="406"/>
                </a:cubicBezTo>
                <a:lnTo>
                  <a:pt x="526" y="364"/>
                </a:lnTo>
                <a:close/>
                <a:moveTo>
                  <a:pt x="222" y="396"/>
                </a:moveTo>
                <a:cubicBezTo>
                  <a:pt x="163" y="359"/>
                  <a:pt x="146" y="281"/>
                  <a:pt x="183" y="222"/>
                </a:cubicBezTo>
                <a:cubicBezTo>
                  <a:pt x="220" y="163"/>
                  <a:pt x="298" y="145"/>
                  <a:pt x="357" y="182"/>
                </a:cubicBezTo>
                <a:cubicBezTo>
                  <a:pt x="416" y="219"/>
                  <a:pt x="434" y="298"/>
                  <a:pt x="397" y="357"/>
                </a:cubicBezTo>
                <a:cubicBezTo>
                  <a:pt x="359" y="416"/>
                  <a:pt x="281" y="433"/>
                  <a:pt x="222" y="396"/>
                </a:cubicBezTo>
                <a:close/>
              </a:path>
            </a:pathLst>
          </a:custGeom>
          <a:solidFill>
            <a:srgbClr val="E74E3E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cxnSp>
        <p:nvCxnSpPr>
          <p:cNvPr id="96" name="直接连接符 95"/>
          <p:cNvCxnSpPr/>
          <p:nvPr/>
        </p:nvCxnSpPr>
        <p:spPr>
          <a:xfrm flipH="1" flipV="1">
            <a:off x="2746375" y="2743200"/>
            <a:ext cx="465138" cy="46513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>
            <a:off x="1062038" y="2743200"/>
            <a:ext cx="16843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椭圆 97"/>
          <p:cNvSpPr/>
          <p:nvPr/>
        </p:nvSpPr>
        <p:spPr>
          <a:xfrm flipH="1">
            <a:off x="1012825" y="2700338"/>
            <a:ext cx="85725" cy="857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52" name="文本框 93"/>
          <p:cNvSpPr txBox="1"/>
          <p:nvPr/>
        </p:nvSpPr>
        <p:spPr>
          <a:xfrm>
            <a:off x="938213" y="2916238"/>
            <a:ext cx="2005012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模板的发布并为您提供专业的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3" name="文本框 94"/>
          <p:cNvSpPr txBox="1"/>
          <p:nvPr/>
        </p:nvSpPr>
        <p:spPr>
          <a:xfrm>
            <a:off x="995363" y="2284413"/>
            <a:ext cx="1270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56B7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2000" b="1" dirty="0">
              <a:solidFill>
                <a:srgbClr val="56B7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1" name="直接连接符 90"/>
          <p:cNvCxnSpPr/>
          <p:nvPr/>
        </p:nvCxnSpPr>
        <p:spPr>
          <a:xfrm flipV="1">
            <a:off x="7072313" y="2251075"/>
            <a:ext cx="649288" cy="6492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>
            <a:off x="7721600" y="2251075"/>
            <a:ext cx="31115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椭圆 92"/>
          <p:cNvSpPr/>
          <p:nvPr/>
        </p:nvSpPr>
        <p:spPr>
          <a:xfrm>
            <a:off x="10812463" y="2208213"/>
            <a:ext cx="85725" cy="857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57" name="文本框 88"/>
          <p:cNvSpPr txBox="1"/>
          <p:nvPr/>
        </p:nvSpPr>
        <p:spPr>
          <a:xfrm>
            <a:off x="9664700" y="1803400"/>
            <a:ext cx="1270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F84A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2000" b="1" dirty="0">
              <a:solidFill>
                <a:srgbClr val="F84A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8" name="文本框 89"/>
          <p:cNvSpPr txBox="1"/>
          <p:nvPr/>
        </p:nvSpPr>
        <p:spPr>
          <a:xfrm>
            <a:off x="9021763" y="2362200"/>
            <a:ext cx="200660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模板的发布并为您提供专业的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7132638" y="4340225"/>
            <a:ext cx="37004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椭圆 87"/>
          <p:cNvSpPr/>
          <p:nvPr/>
        </p:nvSpPr>
        <p:spPr>
          <a:xfrm flipV="1">
            <a:off x="10812463" y="4297363"/>
            <a:ext cx="85725" cy="857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61" name="文本框 84"/>
          <p:cNvSpPr txBox="1"/>
          <p:nvPr/>
        </p:nvSpPr>
        <p:spPr>
          <a:xfrm>
            <a:off x="9658350" y="3929063"/>
            <a:ext cx="1270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56B7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2000" b="1" dirty="0">
              <a:solidFill>
                <a:srgbClr val="56B7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2" name="文本框 85"/>
          <p:cNvSpPr txBox="1"/>
          <p:nvPr/>
        </p:nvSpPr>
        <p:spPr>
          <a:xfrm>
            <a:off x="8394700" y="4451350"/>
            <a:ext cx="2633663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模板的发布并为您提供专业的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>
            <a:endCxn id="50" idx="6"/>
          </p:cNvCxnSpPr>
          <p:nvPr/>
        </p:nvCxnSpPr>
        <p:spPr>
          <a:xfrm flipH="1" flipV="1">
            <a:off x="1071563" y="4694238"/>
            <a:ext cx="376555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 flipH="1" flipV="1">
            <a:off x="1071563" y="4651375"/>
            <a:ext cx="85725" cy="8572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65" name="文本框 46"/>
          <p:cNvSpPr txBox="1"/>
          <p:nvPr/>
        </p:nvSpPr>
        <p:spPr>
          <a:xfrm>
            <a:off x="1049338" y="4251325"/>
            <a:ext cx="1270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F84A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2000" b="1" dirty="0">
              <a:solidFill>
                <a:srgbClr val="F84A1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6" name="文本框 47"/>
          <p:cNvSpPr txBox="1"/>
          <p:nvPr/>
        </p:nvSpPr>
        <p:spPr>
          <a:xfrm>
            <a:off x="995363" y="4808538"/>
            <a:ext cx="2659062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模板的发布并为您提供专业的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15"/>
          <p:cNvSpPr/>
          <p:nvPr/>
        </p:nvSpPr>
        <p:spPr>
          <a:xfrm>
            <a:off x="736600" y="4400550"/>
            <a:ext cx="3346450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3" name="矩形 16"/>
          <p:cNvSpPr/>
          <p:nvPr/>
        </p:nvSpPr>
        <p:spPr>
          <a:xfrm>
            <a:off x="4337050" y="4378325"/>
            <a:ext cx="33480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4" name="矩形 17"/>
          <p:cNvSpPr/>
          <p:nvPr/>
        </p:nvSpPr>
        <p:spPr>
          <a:xfrm>
            <a:off x="8150225" y="4378325"/>
            <a:ext cx="33480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36600" y="5384800"/>
            <a:ext cx="895350" cy="896938"/>
          </a:xfrm>
          <a:prstGeom prst="round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366" name="组合 19"/>
          <p:cNvGrpSpPr/>
          <p:nvPr/>
        </p:nvGrpSpPr>
        <p:grpSpPr>
          <a:xfrm>
            <a:off x="923925" y="5562600"/>
            <a:ext cx="542925" cy="542925"/>
            <a:chOff x="749296" y="1427158"/>
            <a:chExt cx="414337" cy="414335"/>
          </a:xfrm>
        </p:grpSpPr>
        <p:sp>
          <p:nvSpPr>
            <p:cNvPr id="21" name="Freeform 48@|5FFC:16777215|FBC:16777215|LFC:16777215|LBC:16777215"/>
            <p:cNvSpPr/>
            <p:nvPr/>
          </p:nvSpPr>
          <p:spPr bwMode="auto">
            <a:xfrm>
              <a:off x="749296" y="1427158"/>
              <a:ext cx="270167" cy="271377"/>
            </a:xfrm>
            <a:custGeom>
              <a:avLst/>
              <a:gdLst>
                <a:gd name="T0" fmla="*/ 104 w 120"/>
                <a:gd name="T1" fmla="*/ 67 h 120"/>
                <a:gd name="T2" fmla="*/ 120 w 120"/>
                <a:gd name="T3" fmla="*/ 76 h 120"/>
                <a:gd name="T4" fmla="*/ 114 w 120"/>
                <a:gd name="T5" fmla="*/ 91 h 120"/>
                <a:gd name="T6" fmla="*/ 96 w 120"/>
                <a:gd name="T7" fmla="*/ 86 h 120"/>
                <a:gd name="T8" fmla="*/ 86 w 120"/>
                <a:gd name="T9" fmla="*/ 96 h 120"/>
                <a:gd name="T10" fmla="*/ 91 w 120"/>
                <a:gd name="T11" fmla="*/ 114 h 120"/>
                <a:gd name="T12" fmla="*/ 76 w 120"/>
                <a:gd name="T13" fmla="*/ 120 h 120"/>
                <a:gd name="T14" fmla="*/ 66 w 120"/>
                <a:gd name="T15" fmla="*/ 104 h 120"/>
                <a:gd name="T16" fmla="*/ 60 w 120"/>
                <a:gd name="T17" fmla="*/ 104 h 120"/>
                <a:gd name="T18" fmla="*/ 53 w 120"/>
                <a:gd name="T19" fmla="*/ 104 h 120"/>
                <a:gd name="T20" fmla="*/ 53 w 120"/>
                <a:gd name="T21" fmla="*/ 104 h 120"/>
                <a:gd name="T22" fmla="*/ 44 w 120"/>
                <a:gd name="T23" fmla="*/ 120 h 120"/>
                <a:gd name="T24" fmla="*/ 29 w 120"/>
                <a:gd name="T25" fmla="*/ 114 h 120"/>
                <a:gd name="T26" fmla="*/ 34 w 120"/>
                <a:gd name="T27" fmla="*/ 95 h 120"/>
                <a:gd name="T28" fmla="*/ 24 w 120"/>
                <a:gd name="T29" fmla="*/ 86 h 120"/>
                <a:gd name="T30" fmla="*/ 6 w 120"/>
                <a:gd name="T31" fmla="*/ 91 h 120"/>
                <a:gd name="T32" fmla="*/ 0 w 120"/>
                <a:gd name="T33" fmla="*/ 76 h 120"/>
                <a:gd name="T34" fmla="*/ 16 w 120"/>
                <a:gd name="T35" fmla="*/ 66 h 120"/>
                <a:gd name="T36" fmla="*/ 16 w 120"/>
                <a:gd name="T37" fmla="*/ 60 h 120"/>
                <a:gd name="T38" fmla="*/ 16 w 120"/>
                <a:gd name="T39" fmla="*/ 53 h 120"/>
                <a:gd name="T40" fmla="*/ 16 w 120"/>
                <a:gd name="T41" fmla="*/ 53 h 120"/>
                <a:gd name="T42" fmla="*/ 0 w 120"/>
                <a:gd name="T43" fmla="*/ 43 h 120"/>
                <a:gd name="T44" fmla="*/ 6 w 120"/>
                <a:gd name="T45" fmla="*/ 29 h 120"/>
                <a:gd name="T46" fmla="*/ 24 w 120"/>
                <a:gd name="T47" fmla="*/ 34 h 120"/>
                <a:gd name="T48" fmla="*/ 34 w 120"/>
                <a:gd name="T49" fmla="*/ 24 h 120"/>
                <a:gd name="T50" fmla="*/ 29 w 120"/>
                <a:gd name="T51" fmla="*/ 6 h 120"/>
                <a:gd name="T52" fmla="*/ 44 w 120"/>
                <a:gd name="T53" fmla="*/ 0 h 120"/>
                <a:gd name="T54" fmla="*/ 54 w 120"/>
                <a:gd name="T55" fmla="*/ 16 h 120"/>
                <a:gd name="T56" fmla="*/ 60 w 120"/>
                <a:gd name="T57" fmla="*/ 16 h 120"/>
                <a:gd name="T58" fmla="*/ 67 w 120"/>
                <a:gd name="T59" fmla="*/ 16 h 120"/>
                <a:gd name="T60" fmla="*/ 77 w 120"/>
                <a:gd name="T61" fmla="*/ 0 h 120"/>
                <a:gd name="T62" fmla="*/ 91 w 120"/>
                <a:gd name="T63" fmla="*/ 6 h 120"/>
                <a:gd name="T64" fmla="*/ 87 w 120"/>
                <a:gd name="T65" fmla="*/ 24 h 120"/>
                <a:gd name="T66" fmla="*/ 96 w 120"/>
                <a:gd name="T67" fmla="*/ 34 h 120"/>
                <a:gd name="T68" fmla="*/ 114 w 120"/>
                <a:gd name="T69" fmla="*/ 29 h 120"/>
                <a:gd name="T70" fmla="*/ 120 w 120"/>
                <a:gd name="T71" fmla="*/ 44 h 120"/>
                <a:gd name="T72" fmla="*/ 104 w 120"/>
                <a:gd name="T73" fmla="*/ 54 h 120"/>
                <a:gd name="T74" fmla="*/ 104 w 120"/>
                <a:gd name="T75" fmla="*/ 60 h 120"/>
                <a:gd name="T76" fmla="*/ 104 w 120"/>
                <a:gd name="T77" fmla="*/ 6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49@|5FFC:16777215|FBC:16777215|LFC:16777215|LBC:16777215"/>
            <p:cNvSpPr/>
            <p:nvPr/>
          </p:nvSpPr>
          <p:spPr bwMode="auto">
            <a:xfrm>
              <a:off x="835314" y="1513175"/>
              <a:ext cx="98132" cy="99343"/>
            </a:xfrm>
            <a:custGeom>
              <a:avLst/>
              <a:gdLst>
                <a:gd name="T0" fmla="*/ 8 w 44"/>
                <a:gd name="T1" fmla="*/ 36 h 44"/>
                <a:gd name="T2" fmla="*/ 36 w 44"/>
                <a:gd name="T3" fmla="*/ 36 h 44"/>
                <a:gd name="T4" fmla="*/ 36 w 44"/>
                <a:gd name="T5" fmla="*/ 8 h 44"/>
                <a:gd name="T6" fmla="*/ 8 w 44"/>
                <a:gd name="T7" fmla="*/ 8 h 44"/>
                <a:gd name="T8" fmla="*/ 8 w 44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50@|5FFC:16777215|FBC:16777215|LFC:16777215|LBC:16777215"/>
            <p:cNvSpPr/>
            <p:nvPr/>
          </p:nvSpPr>
          <p:spPr bwMode="auto">
            <a:xfrm>
              <a:off x="964945" y="1645229"/>
              <a:ext cx="198688" cy="196264"/>
            </a:xfrm>
            <a:custGeom>
              <a:avLst/>
              <a:gdLst>
                <a:gd name="T0" fmla="*/ 75 w 88"/>
                <a:gd name="T1" fmla="*/ 36 h 88"/>
                <a:gd name="T2" fmla="*/ 88 w 88"/>
                <a:gd name="T3" fmla="*/ 38 h 88"/>
                <a:gd name="T4" fmla="*/ 88 w 88"/>
                <a:gd name="T5" fmla="*/ 49 h 88"/>
                <a:gd name="T6" fmla="*/ 75 w 88"/>
                <a:gd name="T7" fmla="*/ 51 h 88"/>
                <a:gd name="T8" fmla="*/ 71 w 88"/>
                <a:gd name="T9" fmla="*/ 60 h 88"/>
                <a:gd name="T10" fmla="*/ 79 w 88"/>
                <a:gd name="T11" fmla="*/ 71 h 88"/>
                <a:gd name="T12" fmla="*/ 71 w 88"/>
                <a:gd name="T13" fmla="*/ 79 h 88"/>
                <a:gd name="T14" fmla="*/ 61 w 88"/>
                <a:gd name="T15" fmla="*/ 71 h 88"/>
                <a:gd name="T16" fmla="*/ 57 w 88"/>
                <a:gd name="T17" fmla="*/ 73 h 88"/>
                <a:gd name="T18" fmla="*/ 52 w 88"/>
                <a:gd name="T19" fmla="*/ 75 h 88"/>
                <a:gd name="T20" fmla="*/ 52 w 88"/>
                <a:gd name="T21" fmla="*/ 75 h 88"/>
                <a:gd name="T22" fmla="*/ 50 w 88"/>
                <a:gd name="T23" fmla="*/ 88 h 88"/>
                <a:gd name="T24" fmla="*/ 39 w 88"/>
                <a:gd name="T25" fmla="*/ 88 h 88"/>
                <a:gd name="T26" fmla="*/ 37 w 88"/>
                <a:gd name="T27" fmla="*/ 75 h 88"/>
                <a:gd name="T28" fmla="*/ 28 w 88"/>
                <a:gd name="T29" fmla="*/ 71 h 88"/>
                <a:gd name="T30" fmla="*/ 17 w 88"/>
                <a:gd name="T31" fmla="*/ 79 h 88"/>
                <a:gd name="T32" fmla="*/ 9 w 88"/>
                <a:gd name="T33" fmla="*/ 71 h 88"/>
                <a:gd name="T34" fmla="*/ 17 w 88"/>
                <a:gd name="T35" fmla="*/ 60 h 88"/>
                <a:gd name="T36" fmla="*/ 15 w 88"/>
                <a:gd name="T37" fmla="*/ 56 h 88"/>
                <a:gd name="T38" fmla="*/ 13 w 88"/>
                <a:gd name="T39" fmla="*/ 51 h 88"/>
                <a:gd name="T40" fmla="*/ 13 w 88"/>
                <a:gd name="T41" fmla="*/ 51 h 88"/>
                <a:gd name="T42" fmla="*/ 0 w 88"/>
                <a:gd name="T43" fmla="*/ 50 h 88"/>
                <a:gd name="T44" fmla="*/ 0 w 88"/>
                <a:gd name="T45" fmla="*/ 38 h 88"/>
                <a:gd name="T46" fmla="*/ 13 w 88"/>
                <a:gd name="T47" fmla="*/ 37 h 88"/>
                <a:gd name="T48" fmla="*/ 17 w 88"/>
                <a:gd name="T49" fmla="*/ 28 h 88"/>
                <a:gd name="T50" fmla="*/ 9 w 88"/>
                <a:gd name="T51" fmla="*/ 17 h 88"/>
                <a:gd name="T52" fmla="*/ 17 w 88"/>
                <a:gd name="T53" fmla="*/ 9 h 88"/>
                <a:gd name="T54" fmla="*/ 28 w 88"/>
                <a:gd name="T55" fmla="*/ 17 h 88"/>
                <a:gd name="T56" fmla="*/ 32 w 88"/>
                <a:gd name="T57" fmla="*/ 15 h 88"/>
                <a:gd name="T58" fmla="*/ 36 w 88"/>
                <a:gd name="T59" fmla="*/ 13 h 88"/>
                <a:gd name="T60" fmla="*/ 38 w 88"/>
                <a:gd name="T61" fmla="*/ 0 h 88"/>
                <a:gd name="T62" fmla="*/ 50 w 88"/>
                <a:gd name="T63" fmla="*/ 0 h 88"/>
                <a:gd name="T64" fmla="*/ 51 w 88"/>
                <a:gd name="T65" fmla="*/ 13 h 88"/>
                <a:gd name="T66" fmla="*/ 60 w 88"/>
                <a:gd name="T67" fmla="*/ 17 h 88"/>
                <a:gd name="T68" fmla="*/ 71 w 88"/>
                <a:gd name="T69" fmla="*/ 9 h 88"/>
                <a:gd name="T70" fmla="*/ 79 w 88"/>
                <a:gd name="T71" fmla="*/ 17 h 88"/>
                <a:gd name="T72" fmla="*/ 71 w 88"/>
                <a:gd name="T73" fmla="*/ 27 h 88"/>
                <a:gd name="T74" fmla="*/ 73 w 88"/>
                <a:gd name="T75" fmla="*/ 31 h 88"/>
                <a:gd name="T76" fmla="*/ 75 w 88"/>
                <a:gd name="T7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51@|5FFC:16777215|FBC:16777215|LFC:16777215|LBC:16777215"/>
            <p:cNvSpPr/>
            <p:nvPr/>
          </p:nvSpPr>
          <p:spPr bwMode="auto">
            <a:xfrm>
              <a:off x="1035213" y="1711862"/>
              <a:ext cx="60576" cy="59363"/>
            </a:xfrm>
            <a:custGeom>
              <a:avLst/>
              <a:gdLst>
                <a:gd name="T0" fmla="*/ 9 w 27"/>
                <a:gd name="T1" fmla="*/ 25 h 27"/>
                <a:gd name="T2" fmla="*/ 24 w 27"/>
                <a:gd name="T3" fmla="*/ 18 h 27"/>
                <a:gd name="T4" fmla="*/ 18 w 27"/>
                <a:gd name="T5" fmla="*/ 3 h 27"/>
                <a:gd name="T6" fmla="*/ 2 w 27"/>
                <a:gd name="T7" fmla="*/ 9 h 27"/>
                <a:gd name="T8" fmla="*/ 9 w 27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5367" name="文本框 24"/>
          <p:cNvSpPr txBox="1"/>
          <p:nvPr/>
        </p:nvSpPr>
        <p:spPr>
          <a:xfrm>
            <a:off x="1704975" y="5703888"/>
            <a:ext cx="2235200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0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440238" y="5383213"/>
            <a:ext cx="898525" cy="898525"/>
          </a:xfrm>
          <a:prstGeom prst="round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Freeform 52"/>
          <p:cNvSpPr/>
          <p:nvPr/>
        </p:nvSpPr>
        <p:spPr bwMode="auto">
          <a:xfrm>
            <a:off x="4632325" y="5546725"/>
            <a:ext cx="541338" cy="328613"/>
          </a:xfrm>
          <a:custGeom>
            <a:avLst/>
            <a:gdLst>
              <a:gd name="T0" fmla="*/ 93 w 186"/>
              <a:gd name="T1" fmla="*/ 35 h 113"/>
              <a:gd name="T2" fmla="*/ 165 w 186"/>
              <a:gd name="T3" fmla="*/ 108 h 113"/>
              <a:gd name="T4" fmla="*/ 182 w 186"/>
              <a:gd name="T5" fmla="*/ 108 h 113"/>
              <a:gd name="T6" fmla="*/ 182 w 186"/>
              <a:gd name="T7" fmla="*/ 91 h 113"/>
              <a:gd name="T8" fmla="*/ 93 w 186"/>
              <a:gd name="T9" fmla="*/ 0 h 113"/>
              <a:gd name="T10" fmla="*/ 5 w 186"/>
              <a:gd name="T11" fmla="*/ 91 h 113"/>
              <a:gd name="T12" fmla="*/ 5 w 186"/>
              <a:gd name="T13" fmla="*/ 108 h 113"/>
              <a:gd name="T14" fmla="*/ 22 w 186"/>
              <a:gd name="T15" fmla="*/ 108 h 113"/>
              <a:gd name="T16" fmla="*/ 93 w 186"/>
              <a:gd name="T17" fmla="*/ 3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6" h="113">
                <a:moveTo>
                  <a:pt x="93" y="35"/>
                </a:moveTo>
                <a:cubicBezTo>
                  <a:pt x="165" y="108"/>
                  <a:pt x="165" y="108"/>
                  <a:pt x="165" y="108"/>
                </a:cubicBezTo>
                <a:cubicBezTo>
                  <a:pt x="169" y="113"/>
                  <a:pt x="177" y="113"/>
                  <a:pt x="182" y="108"/>
                </a:cubicBezTo>
                <a:cubicBezTo>
                  <a:pt x="186" y="103"/>
                  <a:pt x="186" y="96"/>
                  <a:pt x="182" y="91"/>
                </a:cubicBezTo>
                <a:cubicBezTo>
                  <a:pt x="93" y="0"/>
                  <a:pt x="93" y="0"/>
                  <a:pt x="93" y="0"/>
                </a:cubicBezTo>
                <a:cubicBezTo>
                  <a:pt x="5" y="91"/>
                  <a:pt x="5" y="91"/>
                  <a:pt x="5" y="91"/>
                </a:cubicBezTo>
                <a:cubicBezTo>
                  <a:pt x="0" y="96"/>
                  <a:pt x="0" y="103"/>
                  <a:pt x="5" y="108"/>
                </a:cubicBezTo>
                <a:cubicBezTo>
                  <a:pt x="9" y="113"/>
                  <a:pt x="17" y="113"/>
                  <a:pt x="22" y="108"/>
                </a:cubicBezTo>
                <a:lnTo>
                  <a:pt x="93" y="35"/>
                </a:ln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Freeform 53"/>
          <p:cNvSpPr/>
          <p:nvPr/>
        </p:nvSpPr>
        <p:spPr bwMode="auto">
          <a:xfrm>
            <a:off x="4705350" y="5854700"/>
            <a:ext cx="395288" cy="228600"/>
          </a:xfrm>
          <a:custGeom>
            <a:avLst/>
            <a:gdLst>
              <a:gd name="T0" fmla="*/ 0 w 322"/>
              <a:gd name="T1" fmla="*/ 0 h 186"/>
              <a:gd name="T2" fmla="*/ 0 w 322"/>
              <a:gd name="T3" fmla="*/ 186 h 186"/>
              <a:gd name="T4" fmla="*/ 114 w 322"/>
              <a:gd name="T5" fmla="*/ 186 h 186"/>
              <a:gd name="T6" fmla="*/ 114 w 322"/>
              <a:gd name="T7" fmla="*/ 54 h 186"/>
              <a:gd name="T8" fmla="*/ 208 w 322"/>
              <a:gd name="T9" fmla="*/ 54 h 186"/>
              <a:gd name="T10" fmla="*/ 208 w 322"/>
              <a:gd name="T11" fmla="*/ 186 h 186"/>
              <a:gd name="T12" fmla="*/ 322 w 322"/>
              <a:gd name="T13" fmla="*/ 186 h 186"/>
              <a:gd name="T14" fmla="*/ 322 w 322"/>
              <a:gd name="T15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186">
                <a:moveTo>
                  <a:pt x="0" y="0"/>
                </a:moveTo>
                <a:lnTo>
                  <a:pt x="0" y="186"/>
                </a:lnTo>
                <a:lnTo>
                  <a:pt x="114" y="186"/>
                </a:lnTo>
                <a:lnTo>
                  <a:pt x="114" y="54"/>
                </a:lnTo>
                <a:lnTo>
                  <a:pt x="208" y="54"/>
                </a:lnTo>
                <a:lnTo>
                  <a:pt x="208" y="186"/>
                </a:lnTo>
                <a:lnTo>
                  <a:pt x="322" y="186"/>
                </a:lnTo>
                <a:lnTo>
                  <a:pt x="322" y="0"/>
                </a:ln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71" name="文本框 28"/>
          <p:cNvSpPr txBox="1"/>
          <p:nvPr/>
        </p:nvSpPr>
        <p:spPr>
          <a:xfrm>
            <a:off x="5448300" y="5703888"/>
            <a:ext cx="2236788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0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8153400" y="5419725"/>
            <a:ext cx="862013" cy="862013"/>
          </a:xfrm>
          <a:prstGeom prst="round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373" name="组合 30"/>
          <p:cNvGrpSpPr/>
          <p:nvPr/>
        </p:nvGrpSpPr>
        <p:grpSpPr>
          <a:xfrm>
            <a:off x="8389938" y="5624513"/>
            <a:ext cx="403225" cy="482600"/>
            <a:chOff x="3971925" y="1425575"/>
            <a:chExt cx="346075" cy="415925"/>
          </a:xfrm>
        </p:grpSpPr>
        <p:sp>
          <p:nvSpPr>
            <p:cNvPr id="32" name="Freeform 24@|5FFC:16777215|FBC:16777215|LFC:16777215|LBC:16777215"/>
            <p:cNvSpPr/>
            <p:nvPr/>
          </p:nvSpPr>
          <p:spPr bwMode="auto">
            <a:xfrm>
              <a:off x="4117712" y="1452938"/>
              <a:ext cx="173038" cy="172390"/>
            </a:xfrm>
            <a:custGeom>
              <a:avLst/>
              <a:gdLst>
                <a:gd name="T0" fmla="*/ 52 w 182"/>
                <a:gd name="T1" fmla="*/ 168 h 182"/>
                <a:gd name="T2" fmla="*/ 0 w 182"/>
                <a:gd name="T3" fmla="*/ 182 h 182"/>
                <a:gd name="T4" fmla="*/ 14 w 182"/>
                <a:gd name="T5" fmla="*/ 130 h 182"/>
                <a:gd name="T6" fmla="*/ 142 w 182"/>
                <a:gd name="T7" fmla="*/ 0 h 182"/>
                <a:gd name="T8" fmla="*/ 182 w 182"/>
                <a:gd name="T9" fmla="*/ 40 h 182"/>
                <a:gd name="T10" fmla="*/ 52 w 182"/>
                <a:gd name="T11" fmla="*/ 16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82">
                  <a:moveTo>
                    <a:pt x="52" y="168"/>
                  </a:moveTo>
                  <a:lnTo>
                    <a:pt x="0" y="182"/>
                  </a:lnTo>
                  <a:lnTo>
                    <a:pt x="14" y="130"/>
                  </a:lnTo>
                  <a:lnTo>
                    <a:pt x="142" y="0"/>
                  </a:lnTo>
                  <a:lnTo>
                    <a:pt x="182" y="40"/>
                  </a:lnTo>
                  <a:lnTo>
                    <a:pt x="52" y="168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25@|5FFC:16777215|FBC:16777215|LFC:16777215|LBC:16777215"/>
            <p:cNvSpPr/>
            <p:nvPr/>
          </p:nvSpPr>
          <p:spPr bwMode="auto">
            <a:xfrm>
              <a:off x="4252600" y="1425575"/>
              <a:ext cx="65400" cy="65672"/>
            </a:xfrm>
            <a:custGeom>
              <a:avLst/>
              <a:gdLst>
                <a:gd name="T0" fmla="*/ 17 w 29"/>
                <a:gd name="T1" fmla="*/ 29 h 29"/>
                <a:gd name="T2" fmla="*/ 25 w 29"/>
                <a:gd name="T3" fmla="*/ 21 h 29"/>
                <a:gd name="T4" fmla="*/ 25 w 29"/>
                <a:gd name="T5" fmla="*/ 4 h 29"/>
                <a:gd name="T6" fmla="*/ 8 w 29"/>
                <a:gd name="T7" fmla="*/ 4 h 29"/>
                <a:gd name="T8" fmla="*/ 0 w 29"/>
                <a:gd name="T9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7" y="29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9" y="16"/>
                    <a:pt x="29" y="9"/>
                    <a:pt x="25" y="4"/>
                  </a:cubicBezTo>
                  <a:cubicBezTo>
                    <a:pt x="20" y="0"/>
                    <a:pt x="13" y="0"/>
                    <a:pt x="8" y="4"/>
                  </a:cubicBezTo>
                  <a:cubicBezTo>
                    <a:pt x="0" y="12"/>
                    <a:pt x="0" y="12"/>
                    <a:pt x="0" y="12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26@|5FFC:16777215|FBC:16777215|LFC:16777215|LBC:16777215"/>
            <p:cNvSpPr/>
            <p:nvPr/>
          </p:nvSpPr>
          <p:spPr bwMode="auto">
            <a:xfrm>
              <a:off x="3971925" y="1426943"/>
              <a:ext cx="343350" cy="414557"/>
            </a:xfrm>
            <a:custGeom>
              <a:avLst/>
              <a:gdLst>
                <a:gd name="T0" fmla="*/ 360 w 360"/>
                <a:gd name="T1" fmla="*/ 95 h 435"/>
                <a:gd name="T2" fmla="*/ 360 w 360"/>
                <a:gd name="T3" fmla="*/ 435 h 435"/>
                <a:gd name="T4" fmla="*/ 0 w 360"/>
                <a:gd name="T5" fmla="*/ 435 h 435"/>
                <a:gd name="T6" fmla="*/ 0 w 360"/>
                <a:gd name="T7" fmla="*/ 0 h 435"/>
                <a:gd name="T8" fmla="*/ 266 w 360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35">
                  <a:moveTo>
                    <a:pt x="360" y="95"/>
                  </a:moveTo>
                  <a:lnTo>
                    <a:pt x="360" y="435"/>
                  </a:lnTo>
                  <a:lnTo>
                    <a:pt x="0" y="435"/>
                  </a:lnTo>
                  <a:lnTo>
                    <a:pt x="0" y="0"/>
                  </a:lnTo>
                  <a:lnTo>
                    <a:pt x="266" y="0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Line 27@|9FFC:0|FBC:0|LFC:16777215|LBC:16777215"/>
            <p:cNvSpPr>
              <a:spLocks noChangeShapeType="1"/>
            </p:cNvSpPr>
            <p:nvPr/>
          </p:nvSpPr>
          <p:spPr bwMode="auto">
            <a:xfrm>
              <a:off x="4027787" y="1517242"/>
              <a:ext cx="1526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Line 28@|9FFC:0|FBC:0|LFC:16777215|LBC:16777215"/>
            <p:cNvSpPr>
              <a:spLocks noChangeShapeType="1"/>
            </p:cNvSpPr>
            <p:nvPr/>
          </p:nvSpPr>
          <p:spPr bwMode="auto">
            <a:xfrm>
              <a:off x="4027787" y="1573338"/>
              <a:ext cx="98100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Line 29@|9FFC:0|FBC:0|LFC:16777215|LBC:16777215"/>
            <p:cNvSpPr>
              <a:spLocks noChangeShapeType="1"/>
            </p:cNvSpPr>
            <p:nvPr/>
          </p:nvSpPr>
          <p:spPr bwMode="auto">
            <a:xfrm>
              <a:off x="4027787" y="1625328"/>
              <a:ext cx="5313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5374" name="文本框 37"/>
          <p:cNvSpPr txBox="1"/>
          <p:nvPr/>
        </p:nvSpPr>
        <p:spPr>
          <a:xfrm>
            <a:off x="9080500" y="5703888"/>
            <a:ext cx="2236788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0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75" name="图片 1"/>
          <p:cNvPicPr>
            <a:picLocks noChangeAspect="1"/>
          </p:cNvPicPr>
          <p:nvPr/>
        </p:nvPicPr>
        <p:blipFill>
          <a:blip r:embed="rId1"/>
          <a:srcRect t="7870" b="5444"/>
          <a:stretch>
            <a:fillRect/>
          </a:stretch>
        </p:blipFill>
        <p:spPr>
          <a:xfrm>
            <a:off x="736600" y="1428750"/>
            <a:ext cx="3346450" cy="2419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6" name="图片 2"/>
          <p:cNvPicPr>
            <a:picLocks noChangeAspect="1"/>
          </p:cNvPicPr>
          <p:nvPr/>
        </p:nvPicPr>
        <p:blipFill>
          <a:blip r:embed="rId2"/>
          <a:srcRect l="9950"/>
          <a:stretch>
            <a:fillRect/>
          </a:stretch>
        </p:blipFill>
        <p:spPr>
          <a:xfrm>
            <a:off x="4416425" y="1416050"/>
            <a:ext cx="3328988" cy="2446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7" name="图片 38"/>
          <p:cNvPicPr>
            <a:picLocks noChangeAspect="1"/>
          </p:cNvPicPr>
          <p:nvPr/>
        </p:nvPicPr>
        <p:blipFill>
          <a:blip r:embed="rId3"/>
          <a:srcRect l="10892"/>
          <a:stretch>
            <a:fillRect/>
          </a:stretch>
        </p:blipFill>
        <p:spPr>
          <a:xfrm>
            <a:off x="8172450" y="1416050"/>
            <a:ext cx="3308350" cy="2432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8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40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六边形 11"/>
          <p:cNvSpPr/>
          <p:nvPr/>
        </p:nvSpPr>
        <p:spPr>
          <a:xfrm>
            <a:off x="2286000" y="2797175"/>
            <a:ext cx="2163763" cy="1865313"/>
          </a:xfrm>
          <a:prstGeom prst="hexagon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4025900" y="1843088"/>
            <a:ext cx="2163763" cy="1865313"/>
          </a:xfrm>
          <a:prstGeom prst="hexagon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5767388" y="2806700"/>
            <a:ext cx="2163763" cy="1865313"/>
          </a:xfrm>
          <a:prstGeom prst="hexagon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7508875" y="1854200"/>
            <a:ext cx="2163763" cy="1865313"/>
          </a:xfrm>
          <a:prstGeom prst="hexagon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90" name="文本框 15"/>
          <p:cNvSpPr txBox="1"/>
          <p:nvPr/>
        </p:nvSpPr>
        <p:spPr>
          <a:xfrm>
            <a:off x="2601913" y="3065463"/>
            <a:ext cx="1570037" cy="9858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文本框 16"/>
          <p:cNvSpPr txBox="1"/>
          <p:nvPr/>
        </p:nvSpPr>
        <p:spPr>
          <a:xfrm>
            <a:off x="4318000" y="2200275"/>
            <a:ext cx="1570038" cy="984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2" name="文本框 17"/>
          <p:cNvSpPr txBox="1"/>
          <p:nvPr/>
        </p:nvSpPr>
        <p:spPr>
          <a:xfrm>
            <a:off x="6064250" y="3070225"/>
            <a:ext cx="1570038" cy="9858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文本框 18"/>
          <p:cNvSpPr txBox="1"/>
          <p:nvPr/>
        </p:nvSpPr>
        <p:spPr>
          <a:xfrm>
            <a:off x="7810500" y="2200275"/>
            <a:ext cx="1568450" cy="984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199"/>
          <p:cNvSpPr>
            <a:spLocks noEditPoints="1"/>
          </p:cNvSpPr>
          <p:nvPr/>
        </p:nvSpPr>
        <p:spPr bwMode="auto">
          <a:xfrm>
            <a:off x="2247900" y="5497513"/>
            <a:ext cx="273050" cy="220663"/>
          </a:xfrm>
          <a:custGeom>
            <a:avLst/>
            <a:gdLst>
              <a:gd name="T0" fmla="*/ 76 w 97"/>
              <a:gd name="T1" fmla="*/ 7 h 79"/>
              <a:gd name="T2" fmla="*/ 63 w 97"/>
              <a:gd name="T3" fmla="*/ 57 h 79"/>
              <a:gd name="T4" fmla="*/ 13 w 97"/>
              <a:gd name="T5" fmla="*/ 45 h 79"/>
              <a:gd name="T6" fmla="*/ 76 w 97"/>
              <a:gd name="T7" fmla="*/ 7 h 79"/>
              <a:gd name="T8" fmla="*/ 88 w 97"/>
              <a:gd name="T9" fmla="*/ 0 h 79"/>
              <a:gd name="T10" fmla="*/ 80 w 97"/>
              <a:gd name="T11" fmla="*/ 5 h 79"/>
              <a:gd name="T12" fmla="*/ 84 w 97"/>
              <a:gd name="T13" fmla="*/ 36 h 79"/>
              <a:gd name="T14" fmla="*/ 65 w 97"/>
              <a:gd name="T15" fmla="*/ 62 h 79"/>
              <a:gd name="T16" fmla="*/ 33 w 97"/>
              <a:gd name="T17" fmla="*/ 67 h 79"/>
              <a:gd name="T18" fmla="*/ 8 w 97"/>
              <a:gd name="T19" fmla="*/ 48 h 79"/>
              <a:gd name="T20" fmla="*/ 0 w 97"/>
              <a:gd name="T21" fmla="*/ 53 h 79"/>
              <a:gd name="T22" fmla="*/ 31 w 97"/>
              <a:gd name="T23" fmla="*/ 76 h 79"/>
              <a:gd name="T24" fmla="*/ 70 w 97"/>
              <a:gd name="T25" fmla="*/ 70 h 79"/>
              <a:gd name="T26" fmla="*/ 93 w 97"/>
              <a:gd name="T27" fmla="*/ 39 h 79"/>
              <a:gd name="T28" fmla="*/ 88 w 97"/>
              <a:gd name="T29" fmla="*/ 0 h 79"/>
              <a:gd name="T30" fmla="*/ 31 w 97"/>
              <a:gd name="T31" fmla="*/ 41 h 79"/>
              <a:gd name="T32" fmla="*/ 26 w 97"/>
              <a:gd name="T33" fmla="*/ 52 h 79"/>
              <a:gd name="T34" fmla="*/ 31 w 97"/>
              <a:gd name="T35" fmla="*/ 41 h 79"/>
              <a:gd name="T36" fmla="*/ 61 w 97"/>
              <a:gd name="T37" fmla="*/ 33 h 79"/>
              <a:gd name="T38" fmla="*/ 72 w 97"/>
              <a:gd name="T39" fmla="*/ 36 h 79"/>
              <a:gd name="T40" fmla="*/ 61 w 97"/>
              <a:gd name="T41" fmla="*/ 33 h 79"/>
              <a:gd name="T42" fmla="*/ 64 w 97"/>
              <a:gd name="T43" fmla="*/ 20 h 79"/>
              <a:gd name="T44" fmla="*/ 76 w 97"/>
              <a:gd name="T45" fmla="*/ 21 h 79"/>
              <a:gd name="T46" fmla="*/ 64 w 97"/>
              <a:gd name="T47" fmla="*/ 20 h 79"/>
              <a:gd name="T48" fmla="*/ 54 w 97"/>
              <a:gd name="T49" fmla="*/ 41 h 79"/>
              <a:gd name="T50" fmla="*/ 59 w 97"/>
              <a:gd name="T51" fmla="*/ 52 h 79"/>
              <a:gd name="T52" fmla="*/ 54 w 97"/>
              <a:gd name="T53" fmla="*/ 41 h 79"/>
              <a:gd name="T54" fmla="*/ 43 w 97"/>
              <a:gd name="T55" fmla="*/ 44 h 79"/>
              <a:gd name="T56" fmla="*/ 41 w 97"/>
              <a:gd name="T57" fmla="*/ 55 h 79"/>
              <a:gd name="T58" fmla="*/ 43 w 97"/>
              <a:gd name="T59" fmla="*/ 4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rgbClr val="FBB029"/>
          </a:solidFill>
          <a:ln w="9525">
            <a:noFill/>
            <a:round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163763" y="5386388"/>
            <a:ext cx="442913" cy="442913"/>
          </a:xfrm>
          <a:prstGeom prst="ellipse">
            <a:avLst/>
          </a:prstGeom>
          <a:noFill/>
          <a:ln>
            <a:solidFill>
              <a:srgbClr val="FBB0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Freeform 156"/>
          <p:cNvSpPr>
            <a:spLocks noEditPoints="1"/>
          </p:cNvSpPr>
          <p:nvPr/>
        </p:nvSpPr>
        <p:spPr bwMode="auto">
          <a:xfrm>
            <a:off x="6494463" y="5489575"/>
            <a:ext cx="238125" cy="238125"/>
          </a:xfrm>
          <a:custGeom>
            <a:avLst/>
            <a:gdLst>
              <a:gd name="T0" fmla="*/ 49 w 98"/>
              <a:gd name="T1" fmla="*/ 0 h 98"/>
              <a:gd name="T2" fmla="*/ 83 w 98"/>
              <a:gd name="T3" fmla="*/ 15 h 98"/>
              <a:gd name="T4" fmla="*/ 98 w 98"/>
              <a:gd name="T5" fmla="*/ 49 h 98"/>
              <a:gd name="T6" fmla="*/ 83 w 98"/>
              <a:gd name="T7" fmla="*/ 83 h 98"/>
              <a:gd name="T8" fmla="*/ 49 w 98"/>
              <a:gd name="T9" fmla="*/ 98 h 98"/>
              <a:gd name="T10" fmla="*/ 15 w 98"/>
              <a:gd name="T11" fmla="*/ 83 h 98"/>
              <a:gd name="T12" fmla="*/ 0 w 98"/>
              <a:gd name="T13" fmla="*/ 49 h 98"/>
              <a:gd name="T14" fmla="*/ 15 w 98"/>
              <a:gd name="T15" fmla="*/ 15 h 98"/>
              <a:gd name="T16" fmla="*/ 49 w 98"/>
              <a:gd name="T17" fmla="*/ 0 h 98"/>
              <a:gd name="T18" fmla="*/ 55 w 98"/>
              <a:gd name="T19" fmla="*/ 47 h 98"/>
              <a:gd name="T20" fmla="*/ 54 w 98"/>
              <a:gd name="T21" fmla="*/ 45 h 98"/>
              <a:gd name="T22" fmla="*/ 69 w 98"/>
              <a:gd name="T23" fmla="*/ 24 h 98"/>
              <a:gd name="T24" fmla="*/ 65 w 98"/>
              <a:gd name="T25" fmla="*/ 22 h 98"/>
              <a:gd name="T26" fmla="*/ 50 w 98"/>
              <a:gd name="T27" fmla="*/ 43 h 98"/>
              <a:gd name="T28" fmla="*/ 46 w 98"/>
              <a:gd name="T29" fmla="*/ 44 h 98"/>
              <a:gd name="T30" fmla="*/ 42 w 98"/>
              <a:gd name="T31" fmla="*/ 53 h 98"/>
              <a:gd name="T32" fmla="*/ 51 w 98"/>
              <a:gd name="T33" fmla="*/ 57 h 98"/>
              <a:gd name="T34" fmla="*/ 53 w 98"/>
              <a:gd name="T35" fmla="*/ 56 h 98"/>
              <a:gd name="T36" fmla="*/ 70 w 98"/>
              <a:gd name="T37" fmla="*/ 61 h 98"/>
              <a:gd name="T38" fmla="*/ 71 w 98"/>
              <a:gd name="T39" fmla="*/ 57 h 98"/>
              <a:gd name="T40" fmla="*/ 56 w 98"/>
              <a:gd name="T41" fmla="*/ 50 h 98"/>
              <a:gd name="T42" fmla="*/ 55 w 98"/>
              <a:gd name="T43" fmla="*/ 47 h 98"/>
              <a:gd name="T44" fmla="*/ 74 w 98"/>
              <a:gd name="T45" fmla="*/ 24 h 98"/>
              <a:gd name="T46" fmla="*/ 49 w 98"/>
              <a:gd name="T47" fmla="*/ 14 h 98"/>
              <a:gd name="T48" fmla="*/ 24 w 98"/>
              <a:gd name="T49" fmla="*/ 24 h 98"/>
              <a:gd name="T50" fmla="*/ 13 w 98"/>
              <a:gd name="T51" fmla="*/ 49 h 98"/>
              <a:gd name="T52" fmla="*/ 24 w 98"/>
              <a:gd name="T53" fmla="*/ 74 h 98"/>
              <a:gd name="T54" fmla="*/ 49 w 98"/>
              <a:gd name="T55" fmla="*/ 85 h 98"/>
              <a:gd name="T56" fmla="*/ 74 w 98"/>
              <a:gd name="T57" fmla="*/ 74 h 98"/>
              <a:gd name="T58" fmla="*/ 84 w 98"/>
              <a:gd name="T59" fmla="*/ 49 h 98"/>
              <a:gd name="T60" fmla="*/ 74 w 98"/>
              <a:gd name="T61" fmla="*/ 2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98">
                <a:moveTo>
                  <a:pt x="49" y="0"/>
                </a:moveTo>
                <a:cubicBezTo>
                  <a:pt x="62" y="0"/>
                  <a:pt x="75" y="6"/>
                  <a:pt x="83" y="15"/>
                </a:cubicBezTo>
                <a:cubicBezTo>
                  <a:pt x="92" y="23"/>
                  <a:pt x="98" y="36"/>
                  <a:pt x="98" y="49"/>
                </a:cubicBezTo>
                <a:cubicBezTo>
                  <a:pt x="98" y="62"/>
                  <a:pt x="92" y="75"/>
                  <a:pt x="83" y="83"/>
                </a:cubicBezTo>
                <a:cubicBezTo>
                  <a:pt x="75" y="92"/>
                  <a:pt x="62" y="98"/>
                  <a:pt x="49" y="98"/>
                </a:cubicBezTo>
                <a:cubicBezTo>
                  <a:pt x="36" y="98"/>
                  <a:pt x="23" y="92"/>
                  <a:pt x="15" y="83"/>
                </a:cubicBezTo>
                <a:cubicBezTo>
                  <a:pt x="6" y="75"/>
                  <a:pt x="0" y="62"/>
                  <a:pt x="0" y="49"/>
                </a:cubicBezTo>
                <a:cubicBezTo>
                  <a:pt x="0" y="36"/>
                  <a:pt x="6" y="23"/>
                  <a:pt x="15" y="15"/>
                </a:cubicBezTo>
                <a:cubicBezTo>
                  <a:pt x="23" y="6"/>
                  <a:pt x="36" y="0"/>
                  <a:pt x="49" y="0"/>
                </a:cubicBezTo>
                <a:close/>
                <a:moveTo>
                  <a:pt x="55" y="47"/>
                </a:moveTo>
                <a:cubicBezTo>
                  <a:pt x="55" y="46"/>
                  <a:pt x="54" y="46"/>
                  <a:pt x="54" y="45"/>
                </a:cubicBezTo>
                <a:cubicBezTo>
                  <a:pt x="59" y="39"/>
                  <a:pt x="64" y="32"/>
                  <a:pt x="69" y="24"/>
                </a:cubicBezTo>
                <a:cubicBezTo>
                  <a:pt x="68" y="23"/>
                  <a:pt x="67" y="22"/>
                  <a:pt x="65" y="22"/>
                </a:cubicBezTo>
                <a:cubicBezTo>
                  <a:pt x="59" y="28"/>
                  <a:pt x="54" y="35"/>
                  <a:pt x="50" y="43"/>
                </a:cubicBezTo>
                <a:cubicBezTo>
                  <a:pt x="49" y="43"/>
                  <a:pt x="47" y="43"/>
                  <a:pt x="46" y="44"/>
                </a:cubicBezTo>
                <a:cubicBezTo>
                  <a:pt x="42" y="45"/>
                  <a:pt x="41" y="49"/>
                  <a:pt x="42" y="53"/>
                </a:cubicBezTo>
                <a:cubicBezTo>
                  <a:pt x="44" y="56"/>
                  <a:pt x="48" y="58"/>
                  <a:pt x="51" y="57"/>
                </a:cubicBezTo>
                <a:cubicBezTo>
                  <a:pt x="52" y="56"/>
                  <a:pt x="52" y="56"/>
                  <a:pt x="53" y="56"/>
                </a:cubicBezTo>
                <a:cubicBezTo>
                  <a:pt x="58" y="58"/>
                  <a:pt x="64" y="60"/>
                  <a:pt x="70" y="61"/>
                </a:cubicBezTo>
                <a:cubicBezTo>
                  <a:pt x="70" y="60"/>
                  <a:pt x="71" y="58"/>
                  <a:pt x="71" y="57"/>
                </a:cubicBezTo>
                <a:cubicBezTo>
                  <a:pt x="66" y="54"/>
                  <a:pt x="61" y="52"/>
                  <a:pt x="56" y="50"/>
                </a:cubicBezTo>
                <a:cubicBezTo>
                  <a:pt x="56" y="49"/>
                  <a:pt x="56" y="48"/>
                  <a:pt x="55" y="47"/>
                </a:cubicBezTo>
                <a:close/>
                <a:moveTo>
                  <a:pt x="74" y="24"/>
                </a:moveTo>
                <a:cubicBezTo>
                  <a:pt x="68" y="18"/>
                  <a:pt x="59" y="14"/>
                  <a:pt x="49" y="14"/>
                </a:cubicBezTo>
                <a:cubicBezTo>
                  <a:pt x="39" y="14"/>
                  <a:pt x="30" y="18"/>
                  <a:pt x="24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9"/>
                  <a:pt x="17" y="68"/>
                  <a:pt x="24" y="74"/>
                </a:cubicBezTo>
                <a:cubicBezTo>
                  <a:pt x="30" y="81"/>
                  <a:pt x="39" y="85"/>
                  <a:pt x="49" y="85"/>
                </a:cubicBezTo>
                <a:cubicBezTo>
                  <a:pt x="59" y="85"/>
                  <a:pt x="68" y="81"/>
                  <a:pt x="74" y="74"/>
                </a:cubicBezTo>
                <a:cubicBezTo>
                  <a:pt x="80" y="68"/>
                  <a:pt x="84" y="59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386513" y="5386388"/>
            <a:ext cx="442913" cy="442913"/>
          </a:xfrm>
          <a:prstGeom prst="ellipse">
            <a:avLst/>
          </a:prstGeom>
          <a:noFill/>
          <a:ln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98" name="矩形 23"/>
          <p:cNvSpPr/>
          <p:nvPr/>
        </p:nvSpPr>
        <p:spPr>
          <a:xfrm>
            <a:off x="2690813" y="5327650"/>
            <a:ext cx="3563937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9" name="矩形 24"/>
          <p:cNvSpPr/>
          <p:nvPr/>
        </p:nvSpPr>
        <p:spPr>
          <a:xfrm>
            <a:off x="6829425" y="5346700"/>
            <a:ext cx="3563938" cy="73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247900" y="5070475"/>
            <a:ext cx="7883525" cy="0"/>
          </a:xfrm>
          <a:prstGeom prst="line">
            <a:avLst/>
          </a:prstGeom>
          <a:ln w="28575">
            <a:solidFill>
              <a:srgbClr val="FBB0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1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28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2275" y="2233613"/>
            <a:ext cx="7132638" cy="365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椭圆 12"/>
          <p:cNvSpPr/>
          <p:nvPr/>
        </p:nvSpPr>
        <p:spPr>
          <a:xfrm>
            <a:off x="1776413" y="1603375"/>
            <a:ext cx="3228975" cy="3228975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762500" y="2930525"/>
            <a:ext cx="484188" cy="484188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413" name="Freeform 196"/>
          <p:cNvSpPr>
            <a:spLocks noEditPoints="1"/>
          </p:cNvSpPr>
          <p:nvPr/>
        </p:nvSpPr>
        <p:spPr>
          <a:xfrm>
            <a:off x="3089275" y="1768475"/>
            <a:ext cx="600075" cy="468313"/>
          </a:xfrm>
          <a:custGeom>
            <a:avLst/>
            <a:gdLst/>
            <a:ahLst/>
            <a:cxnLst>
              <a:cxn ang="0">
                <a:pos x="1097361543" y="0"/>
              </a:cxn>
              <a:cxn ang="0">
                <a:pos x="0" y="294389601"/>
              </a:cxn>
              <a:cxn ang="0">
                <a:pos x="0" y="294389601"/>
              </a:cxn>
              <a:cxn ang="0">
                <a:pos x="0" y="1431804800"/>
              </a:cxn>
              <a:cxn ang="0">
                <a:pos x="1017064922" y="1712814552"/>
              </a:cxn>
              <a:cxn ang="0">
                <a:pos x="1017064922" y="575399353"/>
              </a:cxn>
              <a:cxn ang="0">
                <a:pos x="294413626" y="374679670"/>
              </a:cxn>
              <a:cxn ang="0">
                <a:pos x="1097361543" y="160576479"/>
              </a:cxn>
              <a:cxn ang="0">
                <a:pos x="1886924861" y="374679670"/>
              </a:cxn>
              <a:cxn ang="0">
                <a:pos x="1886924861" y="374679670"/>
              </a:cxn>
              <a:cxn ang="0">
                <a:pos x="1177654505" y="575399353"/>
              </a:cxn>
              <a:cxn ang="0">
                <a:pos x="1177654505" y="1712814552"/>
              </a:cxn>
              <a:cxn ang="0">
                <a:pos x="2147483646" y="1431804800"/>
              </a:cxn>
              <a:cxn ang="0">
                <a:pos x="2147483646" y="294389601"/>
              </a:cxn>
              <a:cxn ang="0">
                <a:pos x="1097361543" y="0"/>
              </a:cxn>
              <a:cxn ang="0">
                <a:pos x="1913686742" y="829645749"/>
              </a:cxn>
              <a:cxn ang="0">
                <a:pos x="1472068132" y="950075364"/>
              </a:cxn>
              <a:cxn ang="0">
                <a:pos x="1472068132" y="735975832"/>
              </a:cxn>
              <a:cxn ang="0">
                <a:pos x="1913686742" y="615542558"/>
              </a:cxn>
              <a:cxn ang="0">
                <a:pos x="1913686742" y="829645749"/>
              </a:cxn>
            </a:cxnLst>
            <a:pathLst>
              <a:path w="164" h="128">
                <a:moveTo>
                  <a:pt x="82" y="0"/>
                </a:moveTo>
                <a:lnTo>
                  <a:pt x="0" y="22"/>
                </a:lnTo>
                <a:lnTo>
                  <a:pt x="0" y="107"/>
                </a:lnTo>
                <a:lnTo>
                  <a:pt x="76" y="128"/>
                </a:lnTo>
                <a:lnTo>
                  <a:pt x="76" y="43"/>
                </a:lnTo>
                <a:lnTo>
                  <a:pt x="22" y="28"/>
                </a:lnTo>
                <a:lnTo>
                  <a:pt x="82" y="12"/>
                </a:lnTo>
                <a:lnTo>
                  <a:pt x="141" y="28"/>
                </a:lnTo>
                <a:lnTo>
                  <a:pt x="88" y="43"/>
                </a:lnTo>
                <a:lnTo>
                  <a:pt x="88" y="128"/>
                </a:lnTo>
                <a:lnTo>
                  <a:pt x="164" y="107"/>
                </a:lnTo>
                <a:lnTo>
                  <a:pt x="164" y="22"/>
                </a:lnTo>
                <a:lnTo>
                  <a:pt x="82" y="0"/>
                </a:lnTo>
                <a:close/>
                <a:moveTo>
                  <a:pt x="143" y="62"/>
                </a:moveTo>
                <a:lnTo>
                  <a:pt x="110" y="71"/>
                </a:lnTo>
                <a:lnTo>
                  <a:pt x="110" y="55"/>
                </a:lnTo>
                <a:lnTo>
                  <a:pt x="143" y="46"/>
                </a:lnTo>
                <a:lnTo>
                  <a:pt x="143" y="62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4" name="文本框 15"/>
          <p:cNvSpPr txBox="1"/>
          <p:nvPr/>
        </p:nvSpPr>
        <p:spPr>
          <a:xfrm>
            <a:off x="2427288" y="2320925"/>
            <a:ext cx="22145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5" name="文本框 16"/>
          <p:cNvSpPr txBox="1"/>
          <p:nvPr/>
        </p:nvSpPr>
        <p:spPr>
          <a:xfrm>
            <a:off x="2246313" y="2668588"/>
            <a:ext cx="25781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 SIT AMET</a:t>
            </a:r>
            <a:endParaRPr lang="zh-CN" altLang="en-US" sz="2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60663" y="3173413"/>
            <a:ext cx="14128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7" name="文本框 18"/>
          <p:cNvSpPr txBox="1"/>
          <p:nvPr/>
        </p:nvSpPr>
        <p:spPr>
          <a:xfrm>
            <a:off x="2541588" y="3321050"/>
            <a:ext cx="1849437" cy="73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8" name="文本框 19"/>
          <p:cNvSpPr txBox="1"/>
          <p:nvPr/>
        </p:nvSpPr>
        <p:spPr>
          <a:xfrm>
            <a:off x="4767263" y="2849563"/>
            <a:ext cx="4222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endParaRPr lang="zh-CN" altLang="en-US" sz="36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9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21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8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44" name="直接连接符 43"/>
          <p:cNvCxnSpPr>
            <a:stCxn id="45" idx="2"/>
          </p:cNvCxnSpPr>
          <p:nvPr/>
        </p:nvCxnSpPr>
        <p:spPr>
          <a:xfrm flipV="1">
            <a:off x="1800225" y="3698875"/>
            <a:ext cx="8739188" cy="12700"/>
          </a:xfrm>
          <a:prstGeom prst="line">
            <a:avLst/>
          </a:prstGeom>
          <a:ln>
            <a:solidFill>
              <a:srgbClr val="3436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1800225" y="3652838"/>
            <a:ext cx="117475" cy="117475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017838" y="3652838"/>
            <a:ext cx="117475" cy="117475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014788" y="3652838"/>
            <a:ext cx="117475" cy="117475"/>
          </a:xfrm>
          <a:prstGeom prst="ellipse">
            <a:avLst/>
          </a:prstGeom>
          <a:solidFill>
            <a:srgbClr val="343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5099050" y="3665538"/>
            <a:ext cx="71438" cy="69850"/>
          </a:xfrm>
          <a:prstGeom prst="ellipse">
            <a:avLst/>
          </a:prstGeom>
          <a:solidFill>
            <a:srgbClr val="343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008688" y="3652838"/>
            <a:ext cx="117475" cy="117475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005638" y="3652838"/>
            <a:ext cx="117475" cy="117475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7904163" y="3652838"/>
            <a:ext cx="115888" cy="117475"/>
          </a:xfrm>
          <a:prstGeom prst="ellipse">
            <a:avLst/>
          </a:prstGeom>
          <a:solidFill>
            <a:srgbClr val="4B9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828088" y="3667125"/>
            <a:ext cx="90488" cy="90488"/>
          </a:xfrm>
          <a:prstGeom prst="ellipse">
            <a:avLst/>
          </a:prstGeom>
          <a:solidFill>
            <a:srgbClr val="E13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9640888" y="3652838"/>
            <a:ext cx="117475" cy="117475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447338" y="3652838"/>
            <a:ext cx="117475" cy="117475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5" name="直接连接符 54"/>
          <p:cNvCxnSpPr>
            <a:stCxn id="45" idx="4"/>
          </p:cNvCxnSpPr>
          <p:nvPr/>
        </p:nvCxnSpPr>
        <p:spPr>
          <a:xfrm flipH="1" flipV="1">
            <a:off x="1858963" y="3082925"/>
            <a:ext cx="0" cy="687388"/>
          </a:xfrm>
          <a:prstGeom prst="line">
            <a:avLst/>
          </a:prstGeom>
          <a:ln>
            <a:solidFill>
              <a:srgbClr val="FBB0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 flipV="1">
            <a:off x="3076575" y="3770313"/>
            <a:ext cx="0" cy="687388"/>
          </a:xfrm>
          <a:prstGeom prst="line">
            <a:avLst/>
          </a:prstGeom>
          <a:ln>
            <a:solidFill>
              <a:srgbClr val="0D0D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 flipV="1">
            <a:off x="6072188" y="3044825"/>
            <a:ext cx="0" cy="687388"/>
          </a:xfrm>
          <a:prstGeom prst="line">
            <a:avLst/>
          </a:prstGeom>
          <a:ln>
            <a:solidFill>
              <a:srgbClr val="FBB0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 flipV="1">
            <a:off x="7054850" y="3770313"/>
            <a:ext cx="0" cy="687388"/>
          </a:xfrm>
          <a:prstGeom prst="line">
            <a:avLst/>
          </a:prstGeom>
          <a:ln>
            <a:solidFill>
              <a:srgbClr val="0D0D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 flipV="1">
            <a:off x="9693275" y="3011488"/>
            <a:ext cx="0" cy="687388"/>
          </a:xfrm>
          <a:prstGeom prst="line">
            <a:avLst/>
          </a:prstGeom>
          <a:ln>
            <a:solidFill>
              <a:srgbClr val="FBB0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 flipV="1">
            <a:off x="10504488" y="3705225"/>
            <a:ext cx="0" cy="687388"/>
          </a:xfrm>
          <a:prstGeom prst="line">
            <a:avLst/>
          </a:prstGeom>
          <a:ln>
            <a:solidFill>
              <a:srgbClr val="0D0D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1443038" y="2271713"/>
            <a:ext cx="914400" cy="914400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2619375" y="4392613"/>
            <a:ext cx="914400" cy="91440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626100" y="2168525"/>
            <a:ext cx="914400" cy="914400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97650" y="4392613"/>
            <a:ext cx="914400" cy="91440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9229725" y="2154238"/>
            <a:ext cx="914400" cy="914400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10047288" y="4392613"/>
            <a:ext cx="914400" cy="91440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Freeform 27"/>
          <p:cNvSpPr>
            <a:spLocks noEditPoints="1"/>
          </p:cNvSpPr>
          <p:nvPr/>
        </p:nvSpPr>
        <p:spPr bwMode="auto">
          <a:xfrm>
            <a:off x="1679575" y="2478088"/>
            <a:ext cx="474663" cy="396875"/>
          </a:xfrm>
          <a:custGeom>
            <a:avLst/>
            <a:gdLst>
              <a:gd name="T0" fmla="*/ 77 w 192"/>
              <a:gd name="T1" fmla="*/ 33 h 161"/>
              <a:gd name="T2" fmla="*/ 152 w 192"/>
              <a:gd name="T3" fmla="*/ 4 h 161"/>
              <a:gd name="T4" fmla="*/ 51 w 192"/>
              <a:gd name="T5" fmla="*/ 33 h 161"/>
              <a:gd name="T6" fmla="*/ 0 w 192"/>
              <a:gd name="T7" fmla="*/ 37 h 161"/>
              <a:gd name="T8" fmla="*/ 4 w 192"/>
              <a:gd name="T9" fmla="*/ 161 h 161"/>
              <a:gd name="T10" fmla="*/ 192 w 192"/>
              <a:gd name="T11" fmla="*/ 157 h 161"/>
              <a:gd name="T12" fmla="*/ 188 w 192"/>
              <a:gd name="T13" fmla="*/ 33 h 161"/>
              <a:gd name="T14" fmla="*/ 20 w 192"/>
              <a:gd name="T15" fmla="*/ 129 h 161"/>
              <a:gd name="T16" fmla="*/ 20 w 192"/>
              <a:gd name="T17" fmla="*/ 121 h 161"/>
              <a:gd name="T18" fmla="*/ 88 w 192"/>
              <a:gd name="T19" fmla="*/ 125 h 161"/>
              <a:gd name="T20" fmla="*/ 84 w 192"/>
              <a:gd name="T21" fmla="*/ 113 h 161"/>
              <a:gd name="T22" fmla="*/ 16 w 192"/>
              <a:gd name="T23" fmla="*/ 109 h 161"/>
              <a:gd name="T24" fmla="*/ 84 w 192"/>
              <a:gd name="T25" fmla="*/ 105 h 161"/>
              <a:gd name="T26" fmla="*/ 84 w 192"/>
              <a:gd name="T27" fmla="*/ 113 h 161"/>
              <a:gd name="T28" fmla="*/ 20 w 192"/>
              <a:gd name="T29" fmla="*/ 97 h 161"/>
              <a:gd name="T30" fmla="*/ 20 w 192"/>
              <a:gd name="T31" fmla="*/ 89 h 161"/>
              <a:gd name="T32" fmla="*/ 88 w 192"/>
              <a:gd name="T33" fmla="*/ 93 h 161"/>
              <a:gd name="T34" fmla="*/ 84 w 192"/>
              <a:gd name="T35" fmla="*/ 81 h 161"/>
              <a:gd name="T36" fmla="*/ 16 w 192"/>
              <a:gd name="T37" fmla="*/ 77 h 161"/>
              <a:gd name="T38" fmla="*/ 84 w 192"/>
              <a:gd name="T39" fmla="*/ 73 h 161"/>
              <a:gd name="T40" fmla="*/ 84 w 192"/>
              <a:gd name="T41" fmla="*/ 81 h 161"/>
              <a:gd name="T42" fmla="*/ 20 w 192"/>
              <a:gd name="T43" fmla="*/ 65 h 161"/>
              <a:gd name="T44" fmla="*/ 20 w 192"/>
              <a:gd name="T45" fmla="*/ 57 h 161"/>
              <a:gd name="T46" fmla="*/ 88 w 192"/>
              <a:gd name="T47" fmla="*/ 61 h 161"/>
              <a:gd name="T48" fmla="*/ 116 w 192"/>
              <a:gd name="T49" fmla="*/ 129 h 161"/>
              <a:gd name="T50" fmla="*/ 116 w 192"/>
              <a:gd name="T51" fmla="*/ 105 h 161"/>
              <a:gd name="T52" fmla="*/ 116 w 192"/>
              <a:gd name="T53" fmla="*/ 129 h 161"/>
              <a:gd name="T54" fmla="*/ 144 w 192"/>
              <a:gd name="T55" fmla="*/ 117 h 161"/>
              <a:gd name="T56" fmla="*/ 168 w 192"/>
              <a:gd name="T57" fmla="*/ 117 h 161"/>
              <a:gd name="T58" fmla="*/ 168 w 192"/>
              <a:gd name="T59" fmla="*/ 89 h 161"/>
              <a:gd name="T60" fmla="*/ 151 w 192"/>
              <a:gd name="T61" fmla="*/ 79 h 161"/>
              <a:gd name="T62" fmla="*/ 145 w 192"/>
              <a:gd name="T63" fmla="*/ 74 h 161"/>
              <a:gd name="T64" fmla="*/ 104 w 192"/>
              <a:gd name="T65" fmla="*/ 89 h 161"/>
              <a:gd name="T66" fmla="*/ 168 w 192"/>
              <a:gd name="T67" fmla="*/ 6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61">
                <a:moveTo>
                  <a:pt x="188" y="33"/>
                </a:moveTo>
                <a:cubicBezTo>
                  <a:pt x="77" y="33"/>
                  <a:pt x="77" y="33"/>
                  <a:pt x="77" y="33"/>
                </a:cubicBezTo>
                <a:cubicBezTo>
                  <a:pt x="149" y="9"/>
                  <a:pt x="149" y="9"/>
                  <a:pt x="149" y="9"/>
                </a:cubicBezTo>
                <a:cubicBezTo>
                  <a:pt x="152" y="8"/>
                  <a:pt x="153" y="6"/>
                  <a:pt x="152" y="4"/>
                </a:cubicBezTo>
                <a:cubicBezTo>
                  <a:pt x="151" y="2"/>
                  <a:pt x="149" y="0"/>
                  <a:pt x="147" y="1"/>
                </a:cubicBezTo>
                <a:cubicBezTo>
                  <a:pt x="51" y="33"/>
                  <a:pt x="51" y="33"/>
                  <a:pt x="51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2" y="33"/>
                  <a:pt x="0" y="35"/>
                  <a:pt x="0" y="37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9"/>
                  <a:pt x="2" y="161"/>
                  <a:pt x="4" y="161"/>
                </a:cubicBezTo>
                <a:cubicBezTo>
                  <a:pt x="188" y="161"/>
                  <a:pt x="188" y="161"/>
                  <a:pt x="188" y="161"/>
                </a:cubicBezTo>
                <a:cubicBezTo>
                  <a:pt x="190" y="161"/>
                  <a:pt x="192" y="159"/>
                  <a:pt x="192" y="157"/>
                </a:cubicBezTo>
                <a:cubicBezTo>
                  <a:pt x="192" y="37"/>
                  <a:pt x="192" y="37"/>
                  <a:pt x="192" y="37"/>
                </a:cubicBezTo>
                <a:cubicBezTo>
                  <a:pt x="192" y="35"/>
                  <a:pt x="190" y="33"/>
                  <a:pt x="188" y="33"/>
                </a:cubicBezTo>
                <a:close/>
                <a:moveTo>
                  <a:pt x="84" y="129"/>
                </a:moveTo>
                <a:cubicBezTo>
                  <a:pt x="20" y="129"/>
                  <a:pt x="20" y="129"/>
                  <a:pt x="20" y="129"/>
                </a:cubicBezTo>
                <a:cubicBezTo>
                  <a:pt x="18" y="129"/>
                  <a:pt x="16" y="127"/>
                  <a:pt x="16" y="125"/>
                </a:cubicBezTo>
                <a:cubicBezTo>
                  <a:pt x="16" y="123"/>
                  <a:pt x="18" y="121"/>
                  <a:pt x="20" y="121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86" y="121"/>
                  <a:pt x="88" y="123"/>
                  <a:pt x="88" y="125"/>
                </a:cubicBezTo>
                <a:cubicBezTo>
                  <a:pt x="88" y="127"/>
                  <a:pt x="86" y="129"/>
                  <a:pt x="84" y="129"/>
                </a:cubicBezTo>
                <a:close/>
                <a:moveTo>
                  <a:pt x="84" y="113"/>
                </a:moveTo>
                <a:cubicBezTo>
                  <a:pt x="20" y="113"/>
                  <a:pt x="20" y="113"/>
                  <a:pt x="20" y="113"/>
                </a:cubicBezTo>
                <a:cubicBezTo>
                  <a:pt x="18" y="113"/>
                  <a:pt x="16" y="111"/>
                  <a:pt x="16" y="109"/>
                </a:cubicBezTo>
                <a:cubicBezTo>
                  <a:pt x="16" y="107"/>
                  <a:pt x="18" y="105"/>
                  <a:pt x="20" y="105"/>
                </a:cubicBezTo>
                <a:cubicBezTo>
                  <a:pt x="84" y="105"/>
                  <a:pt x="84" y="105"/>
                  <a:pt x="84" y="105"/>
                </a:cubicBezTo>
                <a:cubicBezTo>
                  <a:pt x="86" y="105"/>
                  <a:pt x="88" y="107"/>
                  <a:pt x="88" y="109"/>
                </a:cubicBezTo>
                <a:cubicBezTo>
                  <a:pt x="88" y="111"/>
                  <a:pt x="86" y="113"/>
                  <a:pt x="84" y="113"/>
                </a:cubicBezTo>
                <a:close/>
                <a:moveTo>
                  <a:pt x="84" y="97"/>
                </a:moveTo>
                <a:cubicBezTo>
                  <a:pt x="20" y="97"/>
                  <a:pt x="20" y="97"/>
                  <a:pt x="20" y="97"/>
                </a:cubicBezTo>
                <a:cubicBezTo>
                  <a:pt x="18" y="97"/>
                  <a:pt x="16" y="95"/>
                  <a:pt x="16" y="93"/>
                </a:cubicBezTo>
                <a:cubicBezTo>
                  <a:pt x="16" y="91"/>
                  <a:pt x="18" y="89"/>
                  <a:pt x="20" y="89"/>
                </a:cubicBezTo>
                <a:cubicBezTo>
                  <a:pt x="84" y="89"/>
                  <a:pt x="84" y="89"/>
                  <a:pt x="84" y="89"/>
                </a:cubicBezTo>
                <a:cubicBezTo>
                  <a:pt x="86" y="89"/>
                  <a:pt x="88" y="91"/>
                  <a:pt x="88" y="93"/>
                </a:cubicBezTo>
                <a:cubicBezTo>
                  <a:pt x="88" y="95"/>
                  <a:pt x="86" y="97"/>
                  <a:pt x="84" y="97"/>
                </a:cubicBezTo>
                <a:close/>
                <a:moveTo>
                  <a:pt x="84" y="81"/>
                </a:moveTo>
                <a:cubicBezTo>
                  <a:pt x="20" y="81"/>
                  <a:pt x="20" y="81"/>
                  <a:pt x="20" y="81"/>
                </a:cubicBezTo>
                <a:cubicBezTo>
                  <a:pt x="18" y="81"/>
                  <a:pt x="16" y="79"/>
                  <a:pt x="16" y="77"/>
                </a:cubicBezTo>
                <a:cubicBezTo>
                  <a:pt x="16" y="75"/>
                  <a:pt x="18" y="73"/>
                  <a:pt x="20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6" y="73"/>
                  <a:pt x="88" y="75"/>
                  <a:pt x="88" y="77"/>
                </a:cubicBezTo>
                <a:cubicBezTo>
                  <a:pt x="88" y="79"/>
                  <a:pt x="86" y="81"/>
                  <a:pt x="84" y="81"/>
                </a:cubicBezTo>
                <a:close/>
                <a:moveTo>
                  <a:pt x="84" y="65"/>
                </a:moveTo>
                <a:cubicBezTo>
                  <a:pt x="20" y="65"/>
                  <a:pt x="20" y="65"/>
                  <a:pt x="20" y="65"/>
                </a:cubicBezTo>
                <a:cubicBezTo>
                  <a:pt x="18" y="65"/>
                  <a:pt x="16" y="63"/>
                  <a:pt x="16" y="61"/>
                </a:cubicBezTo>
                <a:cubicBezTo>
                  <a:pt x="16" y="59"/>
                  <a:pt x="18" y="57"/>
                  <a:pt x="20" y="57"/>
                </a:cubicBezTo>
                <a:cubicBezTo>
                  <a:pt x="84" y="57"/>
                  <a:pt x="84" y="57"/>
                  <a:pt x="84" y="57"/>
                </a:cubicBezTo>
                <a:cubicBezTo>
                  <a:pt x="86" y="57"/>
                  <a:pt x="88" y="59"/>
                  <a:pt x="88" y="61"/>
                </a:cubicBezTo>
                <a:cubicBezTo>
                  <a:pt x="88" y="63"/>
                  <a:pt x="86" y="65"/>
                  <a:pt x="84" y="65"/>
                </a:cubicBezTo>
                <a:close/>
                <a:moveTo>
                  <a:pt x="116" y="129"/>
                </a:moveTo>
                <a:cubicBezTo>
                  <a:pt x="110" y="129"/>
                  <a:pt x="104" y="123"/>
                  <a:pt x="104" y="117"/>
                </a:cubicBezTo>
                <a:cubicBezTo>
                  <a:pt x="104" y="110"/>
                  <a:pt x="110" y="105"/>
                  <a:pt x="116" y="105"/>
                </a:cubicBezTo>
                <a:cubicBezTo>
                  <a:pt x="123" y="105"/>
                  <a:pt x="128" y="110"/>
                  <a:pt x="128" y="117"/>
                </a:cubicBezTo>
                <a:cubicBezTo>
                  <a:pt x="128" y="123"/>
                  <a:pt x="123" y="129"/>
                  <a:pt x="116" y="129"/>
                </a:cubicBezTo>
                <a:close/>
                <a:moveTo>
                  <a:pt x="156" y="129"/>
                </a:moveTo>
                <a:cubicBezTo>
                  <a:pt x="150" y="129"/>
                  <a:pt x="144" y="123"/>
                  <a:pt x="144" y="117"/>
                </a:cubicBezTo>
                <a:cubicBezTo>
                  <a:pt x="144" y="110"/>
                  <a:pt x="150" y="105"/>
                  <a:pt x="156" y="105"/>
                </a:cubicBezTo>
                <a:cubicBezTo>
                  <a:pt x="163" y="105"/>
                  <a:pt x="168" y="110"/>
                  <a:pt x="168" y="117"/>
                </a:cubicBezTo>
                <a:cubicBezTo>
                  <a:pt x="168" y="123"/>
                  <a:pt x="163" y="129"/>
                  <a:pt x="156" y="129"/>
                </a:cubicBezTo>
                <a:close/>
                <a:moveTo>
                  <a:pt x="168" y="89"/>
                </a:moveTo>
                <a:cubicBezTo>
                  <a:pt x="144" y="89"/>
                  <a:pt x="144" y="89"/>
                  <a:pt x="144" y="89"/>
                </a:cubicBezTo>
                <a:cubicBezTo>
                  <a:pt x="151" y="79"/>
                  <a:pt x="151" y="79"/>
                  <a:pt x="151" y="79"/>
                </a:cubicBezTo>
                <a:cubicBezTo>
                  <a:pt x="153" y="78"/>
                  <a:pt x="152" y="75"/>
                  <a:pt x="151" y="74"/>
                </a:cubicBezTo>
                <a:cubicBezTo>
                  <a:pt x="149" y="72"/>
                  <a:pt x="146" y="73"/>
                  <a:pt x="145" y="74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68" y="65"/>
                  <a:pt x="168" y="65"/>
                  <a:pt x="168" y="65"/>
                </a:cubicBezTo>
                <a:lnTo>
                  <a:pt x="168" y="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840298" y="4631597"/>
            <a:ext cx="473075" cy="434974"/>
            <a:chOff x="2830513" y="3594100"/>
            <a:chExt cx="473075" cy="434975"/>
          </a:xfrm>
          <a:solidFill>
            <a:schemeClr val="bg1"/>
          </a:solidFill>
        </p:grpSpPr>
        <p:sp>
          <p:nvSpPr>
            <p:cNvPr id="69" name="Freeform 42@|5FFC:0|FBC:0|LFC:16777215|LBC:16777215"/>
            <p:cNvSpPr>
              <a:spLocks noEditPoints="1"/>
            </p:cNvSpPr>
            <p:nvPr/>
          </p:nvSpPr>
          <p:spPr bwMode="auto">
            <a:xfrm>
              <a:off x="2830513" y="3594100"/>
              <a:ext cx="473075" cy="434975"/>
            </a:xfrm>
            <a:custGeom>
              <a:avLst/>
              <a:gdLst>
                <a:gd name="T0" fmla="*/ 188 w 192"/>
                <a:gd name="T1" fmla="*/ 0 h 176"/>
                <a:gd name="T2" fmla="*/ 4 w 192"/>
                <a:gd name="T3" fmla="*/ 0 h 176"/>
                <a:gd name="T4" fmla="*/ 0 w 192"/>
                <a:gd name="T5" fmla="*/ 4 h 176"/>
                <a:gd name="T6" fmla="*/ 0 w 192"/>
                <a:gd name="T7" fmla="*/ 172 h 176"/>
                <a:gd name="T8" fmla="*/ 4 w 192"/>
                <a:gd name="T9" fmla="*/ 176 h 176"/>
                <a:gd name="T10" fmla="*/ 188 w 192"/>
                <a:gd name="T11" fmla="*/ 176 h 176"/>
                <a:gd name="T12" fmla="*/ 192 w 192"/>
                <a:gd name="T13" fmla="*/ 172 h 176"/>
                <a:gd name="T14" fmla="*/ 192 w 192"/>
                <a:gd name="T15" fmla="*/ 4 h 176"/>
                <a:gd name="T16" fmla="*/ 188 w 192"/>
                <a:gd name="T17" fmla="*/ 0 h 176"/>
                <a:gd name="T18" fmla="*/ 176 w 192"/>
                <a:gd name="T19" fmla="*/ 132 h 176"/>
                <a:gd name="T20" fmla="*/ 172 w 192"/>
                <a:gd name="T21" fmla="*/ 136 h 176"/>
                <a:gd name="T22" fmla="*/ 20 w 192"/>
                <a:gd name="T23" fmla="*/ 136 h 176"/>
                <a:gd name="T24" fmla="*/ 16 w 192"/>
                <a:gd name="T25" fmla="*/ 132 h 176"/>
                <a:gd name="T26" fmla="*/ 16 w 192"/>
                <a:gd name="T27" fmla="*/ 20 h 176"/>
                <a:gd name="T28" fmla="*/ 20 w 192"/>
                <a:gd name="T29" fmla="*/ 16 h 176"/>
                <a:gd name="T30" fmla="*/ 172 w 192"/>
                <a:gd name="T31" fmla="*/ 16 h 176"/>
                <a:gd name="T32" fmla="*/ 176 w 192"/>
                <a:gd name="T33" fmla="*/ 20 h 176"/>
                <a:gd name="T34" fmla="*/ 176 w 192"/>
                <a:gd name="T35" fmla="*/ 1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76" y="132"/>
                  </a:moveTo>
                  <a:cubicBezTo>
                    <a:pt x="176" y="134"/>
                    <a:pt x="174" y="136"/>
                    <a:pt x="172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6"/>
                    <a:pt x="20" y="1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74" y="16"/>
                    <a:pt x="176" y="18"/>
                    <a:pt x="176" y="20"/>
                  </a:cubicBezTo>
                  <a:lnTo>
                    <a:pt x="176" y="1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0" name="Oval 43@|1FFC:0|FBC:0|LFC:16777215|LBC:16777215"/>
            <p:cNvSpPr>
              <a:spLocks noChangeArrowheads="1"/>
            </p:cNvSpPr>
            <p:nvPr/>
          </p:nvSpPr>
          <p:spPr bwMode="auto">
            <a:xfrm>
              <a:off x="2968625" y="3673475"/>
              <a:ext cx="79375" cy="79375"/>
            </a:xfrm>
            <a:prstGeom prst="ellipse">
              <a:avLst/>
            </a:pr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Freeform 44@|5FFC:0|FBC:0|LFC:16777215|LBC:16777215"/>
            <p:cNvSpPr>
              <a:spLocks noEditPoints="1"/>
            </p:cNvSpPr>
            <p:nvPr/>
          </p:nvSpPr>
          <p:spPr bwMode="auto">
            <a:xfrm>
              <a:off x="2889250" y="3727450"/>
              <a:ext cx="355600" cy="182563"/>
            </a:xfrm>
            <a:custGeom>
              <a:avLst/>
              <a:gdLst>
                <a:gd name="T0" fmla="*/ 77 w 144"/>
                <a:gd name="T1" fmla="*/ 7 h 74"/>
                <a:gd name="T2" fmla="*/ 77 w 144"/>
                <a:gd name="T3" fmla="*/ 8 h 74"/>
                <a:gd name="T4" fmla="*/ 49 w 144"/>
                <a:gd name="T5" fmla="*/ 36 h 74"/>
                <a:gd name="T6" fmla="*/ 43 w 144"/>
                <a:gd name="T7" fmla="*/ 31 h 74"/>
                <a:gd name="T8" fmla="*/ 13 w 144"/>
                <a:gd name="T9" fmla="*/ 32 h 74"/>
                <a:gd name="T10" fmla="*/ 0 w 144"/>
                <a:gd name="T11" fmla="*/ 45 h 74"/>
                <a:gd name="T12" fmla="*/ 0 w 144"/>
                <a:gd name="T13" fmla="*/ 56 h 74"/>
                <a:gd name="T14" fmla="*/ 0 w 144"/>
                <a:gd name="T15" fmla="*/ 74 h 74"/>
                <a:gd name="T16" fmla="*/ 144 w 144"/>
                <a:gd name="T17" fmla="*/ 74 h 74"/>
                <a:gd name="T18" fmla="*/ 144 w 144"/>
                <a:gd name="T19" fmla="*/ 50 h 74"/>
                <a:gd name="T20" fmla="*/ 144 w 144"/>
                <a:gd name="T21" fmla="*/ 40 h 74"/>
                <a:gd name="T22" fmla="*/ 107 w 144"/>
                <a:gd name="T23" fmla="*/ 7 h 74"/>
                <a:gd name="T24" fmla="*/ 77 w 144"/>
                <a:gd name="T25" fmla="*/ 7 h 74"/>
                <a:gd name="T26" fmla="*/ 104 w 144"/>
                <a:gd name="T27" fmla="*/ 33 h 74"/>
                <a:gd name="T28" fmla="*/ 94 w 144"/>
                <a:gd name="T29" fmla="*/ 27 h 74"/>
                <a:gd name="T30" fmla="*/ 90 w 144"/>
                <a:gd name="T31" fmla="*/ 27 h 74"/>
                <a:gd name="T32" fmla="*/ 80 w 144"/>
                <a:gd name="T33" fmla="*/ 33 h 74"/>
                <a:gd name="T34" fmla="*/ 70 w 144"/>
                <a:gd name="T35" fmla="*/ 27 h 74"/>
                <a:gd name="T36" fmla="*/ 70 w 144"/>
                <a:gd name="T37" fmla="*/ 26 h 74"/>
                <a:gd name="T38" fmla="*/ 83 w 144"/>
                <a:gd name="T39" fmla="*/ 13 h 74"/>
                <a:gd name="T40" fmla="*/ 102 w 144"/>
                <a:gd name="T41" fmla="*/ 13 h 74"/>
                <a:gd name="T42" fmla="*/ 118 w 144"/>
                <a:gd name="T43" fmla="*/ 27 h 74"/>
                <a:gd name="T44" fmla="*/ 104 w 144"/>
                <a:gd name="T45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4" h="74">
                  <a:moveTo>
                    <a:pt x="77" y="7"/>
                  </a:moveTo>
                  <a:cubicBezTo>
                    <a:pt x="77" y="7"/>
                    <a:pt x="77" y="7"/>
                    <a:pt x="77" y="8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5" y="24"/>
                    <a:pt x="22" y="24"/>
                    <a:pt x="13" y="3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50"/>
                    <a:pt x="144" y="50"/>
                    <a:pt x="144" y="50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99" y="0"/>
                    <a:pt x="85" y="0"/>
                    <a:pt x="77" y="7"/>
                  </a:cubicBezTo>
                  <a:close/>
                  <a:moveTo>
                    <a:pt x="104" y="33"/>
                  </a:move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1" y="26"/>
                    <a:pt x="90" y="2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8" y="9"/>
                    <a:pt x="97" y="9"/>
                    <a:pt x="102" y="13"/>
                  </a:cubicBezTo>
                  <a:cubicBezTo>
                    <a:pt x="118" y="27"/>
                    <a:pt x="118" y="27"/>
                    <a:pt x="118" y="27"/>
                  </a:cubicBezTo>
                  <a:lnTo>
                    <a:pt x="104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846660" y="2368040"/>
            <a:ext cx="473075" cy="474662"/>
            <a:chOff x="3995738" y="2408238"/>
            <a:chExt cx="473075" cy="474662"/>
          </a:xfrm>
          <a:solidFill>
            <a:schemeClr val="bg1"/>
          </a:solidFill>
        </p:grpSpPr>
        <p:sp>
          <p:nvSpPr>
            <p:cNvPr id="73" name="Freeform 33@|5FFC:0|FBC:0|LFC:16777215|LBC:16777215"/>
            <p:cNvSpPr/>
            <p:nvPr/>
          </p:nvSpPr>
          <p:spPr bwMode="auto">
            <a:xfrm>
              <a:off x="3995738" y="2408238"/>
              <a:ext cx="473075" cy="238125"/>
            </a:xfrm>
            <a:custGeom>
              <a:avLst/>
              <a:gdLst>
                <a:gd name="T0" fmla="*/ 188 w 192"/>
                <a:gd name="T1" fmla="*/ 32 h 96"/>
                <a:gd name="T2" fmla="*/ 132 w 192"/>
                <a:gd name="T3" fmla="*/ 32 h 96"/>
                <a:gd name="T4" fmla="*/ 136 w 192"/>
                <a:gd name="T5" fmla="*/ 20 h 96"/>
                <a:gd name="T6" fmla="*/ 116 w 192"/>
                <a:gd name="T7" fmla="*/ 0 h 96"/>
                <a:gd name="T8" fmla="*/ 96 w 192"/>
                <a:gd name="T9" fmla="*/ 20 h 96"/>
                <a:gd name="T10" fmla="*/ 100 w 192"/>
                <a:gd name="T11" fmla="*/ 32 h 96"/>
                <a:gd name="T12" fmla="*/ 92 w 192"/>
                <a:gd name="T13" fmla="*/ 32 h 96"/>
                <a:gd name="T14" fmla="*/ 96 w 192"/>
                <a:gd name="T15" fmla="*/ 20 h 96"/>
                <a:gd name="T16" fmla="*/ 76 w 192"/>
                <a:gd name="T17" fmla="*/ 0 h 96"/>
                <a:gd name="T18" fmla="*/ 56 w 192"/>
                <a:gd name="T19" fmla="*/ 20 h 96"/>
                <a:gd name="T20" fmla="*/ 60 w 192"/>
                <a:gd name="T21" fmla="*/ 32 h 96"/>
                <a:gd name="T22" fmla="*/ 4 w 192"/>
                <a:gd name="T23" fmla="*/ 32 h 96"/>
                <a:gd name="T24" fmla="*/ 0 w 192"/>
                <a:gd name="T25" fmla="*/ 36 h 96"/>
                <a:gd name="T26" fmla="*/ 0 w 192"/>
                <a:gd name="T27" fmla="*/ 92 h 96"/>
                <a:gd name="T28" fmla="*/ 4 w 192"/>
                <a:gd name="T29" fmla="*/ 96 h 96"/>
                <a:gd name="T30" fmla="*/ 16 w 192"/>
                <a:gd name="T31" fmla="*/ 96 h 96"/>
                <a:gd name="T32" fmla="*/ 24 w 192"/>
                <a:gd name="T33" fmla="*/ 96 h 96"/>
                <a:gd name="T34" fmla="*/ 80 w 192"/>
                <a:gd name="T35" fmla="*/ 96 h 96"/>
                <a:gd name="T36" fmla="*/ 88 w 192"/>
                <a:gd name="T37" fmla="*/ 96 h 96"/>
                <a:gd name="T38" fmla="*/ 88 w 192"/>
                <a:gd name="T39" fmla="*/ 88 h 96"/>
                <a:gd name="T40" fmla="*/ 88 w 192"/>
                <a:gd name="T41" fmla="*/ 40 h 96"/>
                <a:gd name="T42" fmla="*/ 104 w 192"/>
                <a:gd name="T43" fmla="*/ 40 h 96"/>
                <a:gd name="T44" fmla="*/ 104 w 192"/>
                <a:gd name="T45" fmla="*/ 88 h 96"/>
                <a:gd name="T46" fmla="*/ 104 w 192"/>
                <a:gd name="T47" fmla="*/ 96 h 96"/>
                <a:gd name="T48" fmla="*/ 112 w 192"/>
                <a:gd name="T49" fmla="*/ 96 h 96"/>
                <a:gd name="T50" fmla="*/ 168 w 192"/>
                <a:gd name="T51" fmla="*/ 96 h 96"/>
                <a:gd name="T52" fmla="*/ 176 w 192"/>
                <a:gd name="T53" fmla="*/ 96 h 96"/>
                <a:gd name="T54" fmla="*/ 188 w 192"/>
                <a:gd name="T55" fmla="*/ 96 h 96"/>
                <a:gd name="T56" fmla="*/ 192 w 192"/>
                <a:gd name="T57" fmla="*/ 92 h 96"/>
                <a:gd name="T58" fmla="*/ 192 w 192"/>
                <a:gd name="T59" fmla="*/ 36 h 96"/>
                <a:gd name="T60" fmla="*/ 188 w 192"/>
                <a:gd name="T61" fmla="*/ 3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2" h="96">
                  <a:moveTo>
                    <a:pt x="188" y="32"/>
                  </a:moveTo>
                  <a:cubicBezTo>
                    <a:pt x="132" y="32"/>
                    <a:pt x="132" y="32"/>
                    <a:pt x="132" y="32"/>
                  </a:cubicBezTo>
                  <a:cubicBezTo>
                    <a:pt x="135" y="29"/>
                    <a:pt x="136" y="24"/>
                    <a:pt x="136" y="20"/>
                  </a:cubicBezTo>
                  <a:cubicBezTo>
                    <a:pt x="136" y="9"/>
                    <a:pt x="127" y="0"/>
                    <a:pt x="116" y="0"/>
                  </a:cubicBezTo>
                  <a:cubicBezTo>
                    <a:pt x="105" y="0"/>
                    <a:pt x="96" y="9"/>
                    <a:pt x="96" y="20"/>
                  </a:cubicBezTo>
                  <a:cubicBezTo>
                    <a:pt x="96" y="24"/>
                    <a:pt x="98" y="29"/>
                    <a:pt x="100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5" y="29"/>
                    <a:pt x="96" y="24"/>
                    <a:pt x="96" y="20"/>
                  </a:cubicBezTo>
                  <a:cubicBezTo>
                    <a:pt x="96" y="9"/>
                    <a:pt x="87" y="0"/>
                    <a:pt x="76" y="0"/>
                  </a:cubicBezTo>
                  <a:cubicBezTo>
                    <a:pt x="65" y="0"/>
                    <a:pt x="56" y="9"/>
                    <a:pt x="56" y="20"/>
                  </a:cubicBezTo>
                  <a:cubicBezTo>
                    <a:pt x="56" y="24"/>
                    <a:pt x="58" y="29"/>
                    <a:pt x="6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2" y="96"/>
                    <a:pt x="4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68" y="96"/>
                    <a:pt x="168" y="96"/>
                    <a:pt x="168" y="96"/>
                  </a:cubicBezTo>
                  <a:cubicBezTo>
                    <a:pt x="176" y="96"/>
                    <a:pt x="176" y="96"/>
                    <a:pt x="176" y="96"/>
                  </a:cubicBezTo>
                  <a:cubicBezTo>
                    <a:pt x="188" y="96"/>
                    <a:pt x="188" y="96"/>
                    <a:pt x="188" y="96"/>
                  </a:cubicBezTo>
                  <a:cubicBezTo>
                    <a:pt x="190" y="96"/>
                    <a:pt x="192" y="94"/>
                    <a:pt x="192" y="92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4"/>
                    <a:pt x="190" y="32"/>
                    <a:pt x="188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4" name="Freeform 34@|5FFC:0|FBC:0|LFC:16777215|LBC:16777215"/>
            <p:cNvSpPr>
              <a:spLocks noEditPoints="1"/>
            </p:cNvSpPr>
            <p:nvPr/>
          </p:nvSpPr>
          <p:spPr bwMode="auto">
            <a:xfrm>
              <a:off x="4033838" y="2667000"/>
              <a:ext cx="396875" cy="215900"/>
            </a:xfrm>
            <a:custGeom>
              <a:avLst/>
              <a:gdLst>
                <a:gd name="T0" fmla="*/ 96 w 160"/>
                <a:gd name="T1" fmla="*/ 0 h 88"/>
                <a:gd name="T2" fmla="*/ 88 w 160"/>
                <a:gd name="T3" fmla="*/ 0 h 88"/>
                <a:gd name="T4" fmla="*/ 88 w 160"/>
                <a:gd name="T5" fmla="*/ 80 h 88"/>
                <a:gd name="T6" fmla="*/ 72 w 160"/>
                <a:gd name="T7" fmla="*/ 80 h 88"/>
                <a:gd name="T8" fmla="*/ 72 w 160"/>
                <a:gd name="T9" fmla="*/ 0 h 88"/>
                <a:gd name="T10" fmla="*/ 64 w 160"/>
                <a:gd name="T11" fmla="*/ 0 h 88"/>
                <a:gd name="T12" fmla="*/ 8 w 160"/>
                <a:gd name="T13" fmla="*/ 0 h 88"/>
                <a:gd name="T14" fmla="*/ 0 w 160"/>
                <a:gd name="T15" fmla="*/ 0 h 88"/>
                <a:gd name="T16" fmla="*/ 0 w 160"/>
                <a:gd name="T17" fmla="*/ 84 h 88"/>
                <a:gd name="T18" fmla="*/ 4 w 160"/>
                <a:gd name="T19" fmla="*/ 88 h 88"/>
                <a:gd name="T20" fmla="*/ 68 w 160"/>
                <a:gd name="T21" fmla="*/ 88 h 88"/>
                <a:gd name="T22" fmla="*/ 156 w 160"/>
                <a:gd name="T23" fmla="*/ 88 h 88"/>
                <a:gd name="T24" fmla="*/ 160 w 160"/>
                <a:gd name="T25" fmla="*/ 84 h 88"/>
                <a:gd name="T26" fmla="*/ 160 w 160"/>
                <a:gd name="T27" fmla="*/ 0 h 88"/>
                <a:gd name="T28" fmla="*/ 152 w 160"/>
                <a:gd name="T29" fmla="*/ 0 h 88"/>
                <a:gd name="T30" fmla="*/ 96 w 160"/>
                <a:gd name="T31" fmla="*/ 0 h 88"/>
                <a:gd name="T32" fmla="*/ 96 w 160"/>
                <a:gd name="T33" fmla="*/ 80 h 88"/>
                <a:gd name="T34" fmla="*/ 96 w 160"/>
                <a:gd name="T35" fmla="*/ 80 h 88"/>
                <a:gd name="T36" fmla="*/ 96 w 160"/>
                <a:gd name="T37" fmla="*/ 76 h 88"/>
                <a:gd name="T38" fmla="*/ 96 w 160"/>
                <a:gd name="T39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88">
                  <a:moveTo>
                    <a:pt x="96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2" y="88"/>
                    <a:pt x="4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8" y="88"/>
                    <a:pt x="160" y="86"/>
                    <a:pt x="160" y="84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2" y="0"/>
                    <a:pt x="152" y="0"/>
                    <a:pt x="152" y="0"/>
                  </a:cubicBezTo>
                  <a:lnTo>
                    <a:pt x="96" y="0"/>
                  </a:lnTo>
                  <a:close/>
                  <a:moveTo>
                    <a:pt x="96" y="80"/>
                  </a:moveTo>
                  <a:cubicBezTo>
                    <a:pt x="96" y="80"/>
                    <a:pt x="96" y="80"/>
                    <a:pt x="96" y="80"/>
                  </a:cubicBezTo>
                  <a:cubicBezTo>
                    <a:pt x="96" y="79"/>
                    <a:pt x="96" y="77"/>
                    <a:pt x="96" y="76"/>
                  </a:cubicBezTo>
                  <a:lnTo>
                    <a:pt x="96" y="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5" name="Freeform 69"/>
          <p:cNvSpPr>
            <a:spLocks noEditPoints="1"/>
          </p:cNvSpPr>
          <p:nvPr/>
        </p:nvSpPr>
        <p:spPr bwMode="auto">
          <a:xfrm>
            <a:off x="6926263" y="4625975"/>
            <a:ext cx="277813" cy="474663"/>
          </a:xfrm>
          <a:custGeom>
            <a:avLst/>
            <a:gdLst>
              <a:gd name="T0" fmla="*/ 100 w 112"/>
              <a:gd name="T1" fmla="*/ 0 h 192"/>
              <a:gd name="T2" fmla="*/ 12 w 112"/>
              <a:gd name="T3" fmla="*/ 0 h 192"/>
              <a:gd name="T4" fmla="*/ 0 w 112"/>
              <a:gd name="T5" fmla="*/ 12 h 192"/>
              <a:gd name="T6" fmla="*/ 0 w 112"/>
              <a:gd name="T7" fmla="*/ 180 h 192"/>
              <a:gd name="T8" fmla="*/ 12 w 112"/>
              <a:gd name="T9" fmla="*/ 192 h 192"/>
              <a:gd name="T10" fmla="*/ 100 w 112"/>
              <a:gd name="T11" fmla="*/ 192 h 192"/>
              <a:gd name="T12" fmla="*/ 112 w 112"/>
              <a:gd name="T13" fmla="*/ 180 h 192"/>
              <a:gd name="T14" fmla="*/ 112 w 112"/>
              <a:gd name="T15" fmla="*/ 12 h 192"/>
              <a:gd name="T16" fmla="*/ 100 w 112"/>
              <a:gd name="T17" fmla="*/ 0 h 192"/>
              <a:gd name="T18" fmla="*/ 16 w 112"/>
              <a:gd name="T19" fmla="*/ 20 h 192"/>
              <a:gd name="T20" fmla="*/ 20 w 112"/>
              <a:gd name="T21" fmla="*/ 16 h 192"/>
              <a:gd name="T22" fmla="*/ 92 w 112"/>
              <a:gd name="T23" fmla="*/ 16 h 192"/>
              <a:gd name="T24" fmla="*/ 96 w 112"/>
              <a:gd name="T25" fmla="*/ 20 h 192"/>
              <a:gd name="T26" fmla="*/ 96 w 112"/>
              <a:gd name="T27" fmla="*/ 84 h 192"/>
              <a:gd name="T28" fmla="*/ 92 w 112"/>
              <a:gd name="T29" fmla="*/ 88 h 192"/>
              <a:gd name="T30" fmla="*/ 20 w 112"/>
              <a:gd name="T31" fmla="*/ 88 h 192"/>
              <a:gd name="T32" fmla="*/ 16 w 112"/>
              <a:gd name="T33" fmla="*/ 84 h 192"/>
              <a:gd name="T34" fmla="*/ 16 w 112"/>
              <a:gd name="T35" fmla="*/ 20 h 192"/>
              <a:gd name="T36" fmla="*/ 56 w 112"/>
              <a:gd name="T37" fmla="*/ 176 h 192"/>
              <a:gd name="T38" fmla="*/ 24 w 112"/>
              <a:gd name="T39" fmla="*/ 144 h 192"/>
              <a:gd name="T40" fmla="*/ 56 w 112"/>
              <a:gd name="T41" fmla="*/ 112 h 192"/>
              <a:gd name="T42" fmla="*/ 88 w 112"/>
              <a:gd name="T43" fmla="*/ 144 h 192"/>
              <a:gd name="T44" fmla="*/ 56 w 112"/>
              <a:gd name="T45" fmla="*/ 17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192">
                <a:moveTo>
                  <a:pt x="10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6"/>
                  <a:pt x="6" y="192"/>
                  <a:pt x="12" y="192"/>
                </a:cubicBezTo>
                <a:cubicBezTo>
                  <a:pt x="100" y="192"/>
                  <a:pt x="100" y="192"/>
                  <a:pt x="100" y="192"/>
                </a:cubicBezTo>
                <a:cubicBezTo>
                  <a:pt x="107" y="192"/>
                  <a:pt x="112" y="186"/>
                  <a:pt x="112" y="180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5"/>
                  <a:pt x="107" y="0"/>
                  <a:pt x="100" y="0"/>
                </a:cubicBezTo>
                <a:close/>
                <a:moveTo>
                  <a:pt x="16" y="20"/>
                </a:moveTo>
                <a:cubicBezTo>
                  <a:pt x="16" y="18"/>
                  <a:pt x="18" y="16"/>
                  <a:pt x="20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4" y="16"/>
                  <a:pt x="96" y="18"/>
                  <a:pt x="96" y="20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6"/>
                  <a:pt x="94" y="88"/>
                  <a:pt x="9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86"/>
                  <a:pt x="16" y="84"/>
                </a:cubicBezTo>
                <a:lnTo>
                  <a:pt x="16" y="20"/>
                </a:lnTo>
                <a:close/>
                <a:moveTo>
                  <a:pt x="56" y="176"/>
                </a:moveTo>
                <a:cubicBezTo>
                  <a:pt x="39" y="176"/>
                  <a:pt x="24" y="162"/>
                  <a:pt x="24" y="144"/>
                </a:cubicBezTo>
                <a:cubicBezTo>
                  <a:pt x="24" y="126"/>
                  <a:pt x="39" y="112"/>
                  <a:pt x="56" y="112"/>
                </a:cubicBezTo>
                <a:cubicBezTo>
                  <a:pt x="74" y="112"/>
                  <a:pt x="88" y="126"/>
                  <a:pt x="88" y="144"/>
                </a:cubicBezTo>
                <a:cubicBezTo>
                  <a:pt x="88" y="162"/>
                  <a:pt x="74" y="176"/>
                  <a:pt x="56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9449869" y="2363249"/>
            <a:ext cx="473075" cy="474663"/>
            <a:chOff x="3995738" y="1244600"/>
            <a:chExt cx="473075" cy="474663"/>
          </a:xfrm>
          <a:solidFill>
            <a:schemeClr val="bg1"/>
          </a:solidFill>
        </p:grpSpPr>
        <p:sp>
          <p:nvSpPr>
            <p:cNvPr id="77" name="Freeform 53@|5FFC:0|FBC:0|LFC:16777215|LBC:16777215"/>
            <p:cNvSpPr/>
            <p:nvPr/>
          </p:nvSpPr>
          <p:spPr bwMode="auto">
            <a:xfrm>
              <a:off x="4156075" y="1244600"/>
              <a:ext cx="117475" cy="115888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8" name="Freeform 54@|5FFC:0|FBC:0|LFC:16777215|LBC:16777215"/>
            <p:cNvSpPr/>
            <p:nvPr/>
          </p:nvSpPr>
          <p:spPr bwMode="auto">
            <a:xfrm>
              <a:off x="3995738" y="1306513"/>
              <a:ext cx="412750" cy="41275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9" name="Freeform 55@|5FFC:0|FBC:0|LFC:16777215|LBC:16777215"/>
            <p:cNvSpPr/>
            <p:nvPr/>
          </p:nvSpPr>
          <p:spPr bwMode="auto">
            <a:xfrm>
              <a:off x="4352925" y="1439863"/>
              <a:ext cx="115888" cy="119062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0" name="Freeform 93"/>
          <p:cNvSpPr/>
          <p:nvPr/>
        </p:nvSpPr>
        <p:spPr bwMode="auto">
          <a:xfrm>
            <a:off x="10264775" y="4625975"/>
            <a:ext cx="476250" cy="395288"/>
          </a:xfrm>
          <a:custGeom>
            <a:avLst/>
            <a:gdLst>
              <a:gd name="T0" fmla="*/ 176 w 192"/>
              <a:gd name="T1" fmla="*/ 92 h 160"/>
              <a:gd name="T2" fmla="*/ 176 w 192"/>
              <a:gd name="T3" fmla="*/ 91 h 160"/>
              <a:gd name="T4" fmla="*/ 176 w 192"/>
              <a:gd name="T5" fmla="*/ 48 h 160"/>
              <a:gd name="T6" fmla="*/ 176 w 192"/>
              <a:gd name="T7" fmla="*/ 46 h 160"/>
              <a:gd name="T8" fmla="*/ 96 w 192"/>
              <a:gd name="T9" fmla="*/ 0 h 160"/>
              <a:gd name="T10" fmla="*/ 17 w 192"/>
              <a:gd name="T11" fmla="*/ 46 h 160"/>
              <a:gd name="T12" fmla="*/ 17 w 192"/>
              <a:gd name="T13" fmla="*/ 46 h 160"/>
              <a:gd name="T14" fmla="*/ 16 w 192"/>
              <a:gd name="T15" fmla="*/ 47 h 160"/>
              <a:gd name="T16" fmla="*/ 16 w 192"/>
              <a:gd name="T17" fmla="*/ 48 h 160"/>
              <a:gd name="T18" fmla="*/ 16 w 192"/>
              <a:gd name="T19" fmla="*/ 48 h 160"/>
              <a:gd name="T20" fmla="*/ 16 w 192"/>
              <a:gd name="T21" fmla="*/ 91 h 160"/>
              <a:gd name="T22" fmla="*/ 16 w 192"/>
              <a:gd name="T23" fmla="*/ 92 h 160"/>
              <a:gd name="T24" fmla="*/ 0 w 192"/>
              <a:gd name="T25" fmla="*/ 120 h 160"/>
              <a:gd name="T26" fmla="*/ 32 w 192"/>
              <a:gd name="T27" fmla="*/ 152 h 160"/>
              <a:gd name="T28" fmla="*/ 33 w 192"/>
              <a:gd name="T29" fmla="*/ 152 h 160"/>
              <a:gd name="T30" fmla="*/ 44 w 192"/>
              <a:gd name="T31" fmla="*/ 160 h 160"/>
              <a:gd name="T32" fmla="*/ 56 w 192"/>
              <a:gd name="T33" fmla="*/ 148 h 160"/>
              <a:gd name="T34" fmla="*/ 56 w 192"/>
              <a:gd name="T35" fmla="*/ 92 h 160"/>
              <a:gd name="T36" fmla="*/ 44 w 192"/>
              <a:gd name="T37" fmla="*/ 80 h 160"/>
              <a:gd name="T38" fmla="*/ 33 w 192"/>
              <a:gd name="T39" fmla="*/ 88 h 160"/>
              <a:gd name="T40" fmla="*/ 32 w 192"/>
              <a:gd name="T41" fmla="*/ 88 h 160"/>
              <a:gd name="T42" fmla="*/ 24 w 192"/>
              <a:gd name="T43" fmla="*/ 89 h 160"/>
              <a:gd name="T44" fmla="*/ 24 w 192"/>
              <a:gd name="T45" fmla="*/ 49 h 160"/>
              <a:gd name="T46" fmla="*/ 46 w 192"/>
              <a:gd name="T47" fmla="*/ 24 h 160"/>
              <a:gd name="T48" fmla="*/ 52 w 192"/>
              <a:gd name="T49" fmla="*/ 31 h 160"/>
              <a:gd name="T50" fmla="*/ 57 w 192"/>
              <a:gd name="T51" fmla="*/ 31 h 160"/>
              <a:gd name="T52" fmla="*/ 96 w 192"/>
              <a:gd name="T53" fmla="*/ 24 h 160"/>
              <a:gd name="T54" fmla="*/ 135 w 192"/>
              <a:gd name="T55" fmla="*/ 31 h 160"/>
              <a:gd name="T56" fmla="*/ 137 w 192"/>
              <a:gd name="T57" fmla="*/ 32 h 160"/>
              <a:gd name="T58" fmla="*/ 140 w 192"/>
              <a:gd name="T59" fmla="*/ 31 h 160"/>
              <a:gd name="T60" fmla="*/ 147 w 192"/>
              <a:gd name="T61" fmla="*/ 24 h 160"/>
              <a:gd name="T62" fmla="*/ 168 w 192"/>
              <a:gd name="T63" fmla="*/ 49 h 160"/>
              <a:gd name="T64" fmla="*/ 168 w 192"/>
              <a:gd name="T65" fmla="*/ 89 h 160"/>
              <a:gd name="T66" fmla="*/ 160 w 192"/>
              <a:gd name="T67" fmla="*/ 88 h 160"/>
              <a:gd name="T68" fmla="*/ 159 w 192"/>
              <a:gd name="T69" fmla="*/ 88 h 160"/>
              <a:gd name="T70" fmla="*/ 148 w 192"/>
              <a:gd name="T71" fmla="*/ 80 h 160"/>
              <a:gd name="T72" fmla="*/ 136 w 192"/>
              <a:gd name="T73" fmla="*/ 92 h 160"/>
              <a:gd name="T74" fmla="*/ 136 w 192"/>
              <a:gd name="T75" fmla="*/ 148 h 160"/>
              <a:gd name="T76" fmla="*/ 148 w 192"/>
              <a:gd name="T77" fmla="*/ 160 h 160"/>
              <a:gd name="T78" fmla="*/ 159 w 192"/>
              <a:gd name="T79" fmla="*/ 152 h 160"/>
              <a:gd name="T80" fmla="*/ 160 w 192"/>
              <a:gd name="T81" fmla="*/ 152 h 160"/>
              <a:gd name="T82" fmla="*/ 192 w 192"/>
              <a:gd name="T83" fmla="*/ 120 h 160"/>
              <a:gd name="T84" fmla="*/ 176 w 192"/>
              <a:gd name="T85" fmla="*/ 9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" h="160">
                <a:moveTo>
                  <a:pt x="176" y="92"/>
                </a:move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78" y="152"/>
                  <a:pt x="192" y="138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65" name="矩形 80"/>
          <p:cNvSpPr/>
          <p:nvPr/>
        </p:nvSpPr>
        <p:spPr>
          <a:xfrm>
            <a:off x="2390775" y="2249488"/>
            <a:ext cx="2562225" cy="73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66" name="矩形 81"/>
          <p:cNvSpPr/>
          <p:nvPr/>
        </p:nvSpPr>
        <p:spPr>
          <a:xfrm>
            <a:off x="3559175" y="4416425"/>
            <a:ext cx="2508250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67" name="矩形 82"/>
          <p:cNvSpPr/>
          <p:nvPr/>
        </p:nvSpPr>
        <p:spPr>
          <a:xfrm>
            <a:off x="6578600" y="2293938"/>
            <a:ext cx="2616200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68" name="矩形 83"/>
          <p:cNvSpPr/>
          <p:nvPr/>
        </p:nvSpPr>
        <p:spPr>
          <a:xfrm>
            <a:off x="7573963" y="4451350"/>
            <a:ext cx="2508250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76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>
            <a:off x="5486400" y="1690688"/>
            <a:ext cx="2952750" cy="20447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21127" y="2022103"/>
            <a:ext cx="655495" cy="361586"/>
            <a:chOff x="8526461" y="3021137"/>
            <a:chExt cx="412081" cy="227313"/>
          </a:xfrm>
          <a:solidFill>
            <a:schemeClr val="bg1"/>
          </a:solidFill>
        </p:grpSpPr>
        <p:sp>
          <p:nvSpPr>
            <p:cNvPr id="14" name="Freeform 319"/>
            <p:cNvSpPr>
              <a:spLocks noEditPoints="1"/>
            </p:cNvSpPr>
            <p:nvPr/>
          </p:nvSpPr>
          <p:spPr bwMode="auto">
            <a:xfrm>
              <a:off x="8526461" y="3208336"/>
              <a:ext cx="277151" cy="40114"/>
            </a:xfrm>
            <a:custGeom>
              <a:avLst/>
              <a:gdLst>
                <a:gd name="T0" fmla="*/ 255 w 260"/>
                <a:gd name="T1" fmla="*/ 0 h 38"/>
                <a:gd name="T2" fmla="*/ 6 w 260"/>
                <a:gd name="T3" fmla="*/ 0 h 38"/>
                <a:gd name="T4" fmla="*/ 1 w 260"/>
                <a:gd name="T5" fmla="*/ 18 h 38"/>
                <a:gd name="T6" fmla="*/ 0 w 260"/>
                <a:gd name="T7" fmla="*/ 18 h 38"/>
                <a:gd name="T8" fmla="*/ 0 w 260"/>
                <a:gd name="T9" fmla="*/ 38 h 38"/>
                <a:gd name="T10" fmla="*/ 260 w 260"/>
                <a:gd name="T11" fmla="*/ 38 h 38"/>
                <a:gd name="T12" fmla="*/ 260 w 260"/>
                <a:gd name="T13" fmla="*/ 18 h 38"/>
                <a:gd name="T14" fmla="*/ 260 w 260"/>
                <a:gd name="T15" fmla="*/ 18 h 38"/>
                <a:gd name="T16" fmla="*/ 255 w 260"/>
                <a:gd name="T17" fmla="*/ 0 h 38"/>
                <a:gd name="T18" fmla="*/ 171 w 260"/>
                <a:gd name="T19" fmla="*/ 30 h 38"/>
                <a:gd name="T20" fmla="*/ 88 w 260"/>
                <a:gd name="T21" fmla="*/ 30 h 38"/>
                <a:gd name="T22" fmla="*/ 88 w 260"/>
                <a:gd name="T23" fmla="*/ 19 h 38"/>
                <a:gd name="T24" fmla="*/ 171 w 260"/>
                <a:gd name="T25" fmla="*/ 19 h 38"/>
                <a:gd name="T26" fmla="*/ 171 w 260"/>
                <a:gd name="T27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0" h="38">
                  <a:moveTo>
                    <a:pt x="255" y="0"/>
                  </a:moveTo>
                  <a:lnTo>
                    <a:pt x="6" y="0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38"/>
                  </a:lnTo>
                  <a:lnTo>
                    <a:pt x="260" y="38"/>
                  </a:lnTo>
                  <a:lnTo>
                    <a:pt x="260" y="18"/>
                  </a:lnTo>
                  <a:lnTo>
                    <a:pt x="260" y="18"/>
                  </a:lnTo>
                  <a:lnTo>
                    <a:pt x="255" y="0"/>
                  </a:lnTo>
                  <a:close/>
                  <a:moveTo>
                    <a:pt x="171" y="30"/>
                  </a:moveTo>
                  <a:lnTo>
                    <a:pt x="88" y="30"/>
                  </a:lnTo>
                  <a:lnTo>
                    <a:pt x="88" y="19"/>
                  </a:lnTo>
                  <a:lnTo>
                    <a:pt x="171" y="19"/>
                  </a:lnTo>
                  <a:lnTo>
                    <a:pt x="1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Rectangle 320"/>
            <p:cNvSpPr>
              <a:spLocks noChangeArrowheads="1"/>
            </p:cNvSpPr>
            <p:nvPr/>
          </p:nvSpPr>
          <p:spPr bwMode="auto">
            <a:xfrm>
              <a:off x="8582378" y="3070976"/>
              <a:ext cx="106971" cy="170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Rectangle 321"/>
            <p:cNvSpPr>
              <a:spLocks noChangeArrowheads="1"/>
            </p:cNvSpPr>
            <p:nvPr/>
          </p:nvSpPr>
          <p:spPr bwMode="auto">
            <a:xfrm>
              <a:off x="8582378" y="3107443"/>
              <a:ext cx="106971" cy="170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Rectangle 322"/>
            <p:cNvSpPr>
              <a:spLocks noChangeArrowheads="1"/>
            </p:cNvSpPr>
            <p:nvPr/>
          </p:nvSpPr>
          <p:spPr bwMode="auto">
            <a:xfrm>
              <a:off x="8582378" y="3145126"/>
              <a:ext cx="106971" cy="194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323"/>
            <p:cNvSpPr/>
            <p:nvPr/>
          </p:nvSpPr>
          <p:spPr bwMode="auto">
            <a:xfrm>
              <a:off x="8547126" y="3021137"/>
              <a:ext cx="234606" cy="182336"/>
            </a:xfrm>
            <a:custGeom>
              <a:avLst/>
              <a:gdLst>
                <a:gd name="T0" fmla="*/ 149 w 149"/>
                <a:gd name="T1" fmla="*/ 113 h 116"/>
                <a:gd name="T2" fmla="*/ 120 w 149"/>
                <a:gd name="T3" fmla="*/ 103 h 116"/>
                <a:gd name="T4" fmla="*/ 13 w 149"/>
                <a:gd name="T5" fmla="*/ 103 h 116"/>
                <a:gd name="T6" fmla="*/ 13 w 149"/>
                <a:gd name="T7" fmla="*/ 13 h 116"/>
                <a:gd name="T8" fmla="*/ 126 w 149"/>
                <a:gd name="T9" fmla="*/ 13 h 116"/>
                <a:gd name="T10" fmla="*/ 148 w 149"/>
                <a:gd name="T11" fmla="*/ 8 h 116"/>
                <a:gd name="T12" fmla="*/ 149 w 149"/>
                <a:gd name="T13" fmla="*/ 8 h 116"/>
                <a:gd name="T14" fmla="*/ 149 w 149"/>
                <a:gd name="T15" fmla="*/ 0 h 116"/>
                <a:gd name="T16" fmla="*/ 0 w 149"/>
                <a:gd name="T17" fmla="*/ 0 h 116"/>
                <a:gd name="T18" fmla="*/ 0 w 149"/>
                <a:gd name="T19" fmla="*/ 116 h 116"/>
                <a:gd name="T20" fmla="*/ 149 w 149"/>
                <a:gd name="T21" fmla="*/ 116 h 116"/>
                <a:gd name="T22" fmla="*/ 149 w 149"/>
                <a:gd name="T2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6">
                  <a:moveTo>
                    <a:pt x="149" y="113"/>
                  </a:moveTo>
                  <a:cubicBezTo>
                    <a:pt x="138" y="113"/>
                    <a:pt x="128" y="109"/>
                    <a:pt x="120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33" y="9"/>
                    <a:pt x="140" y="8"/>
                    <a:pt x="148" y="8"/>
                  </a:cubicBezTo>
                  <a:cubicBezTo>
                    <a:pt x="148" y="8"/>
                    <a:pt x="149" y="8"/>
                    <a:pt x="149" y="8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49" y="116"/>
                    <a:pt x="149" y="116"/>
                    <a:pt x="149" y="116"/>
                  </a:cubicBezTo>
                  <a:lnTo>
                    <a:pt x="14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324"/>
            <p:cNvSpPr>
              <a:spLocks noEditPoints="1"/>
            </p:cNvSpPr>
            <p:nvPr/>
          </p:nvSpPr>
          <p:spPr bwMode="auto">
            <a:xfrm>
              <a:off x="8696642" y="3028431"/>
              <a:ext cx="241900" cy="207864"/>
            </a:xfrm>
            <a:custGeom>
              <a:avLst/>
              <a:gdLst>
                <a:gd name="T0" fmla="*/ 147 w 154"/>
                <a:gd name="T1" fmla="*/ 105 h 132"/>
                <a:gd name="T2" fmla="*/ 103 w 154"/>
                <a:gd name="T3" fmla="*/ 73 h 132"/>
                <a:gd name="T4" fmla="*/ 100 w 154"/>
                <a:gd name="T5" fmla="*/ 71 h 132"/>
                <a:gd name="T6" fmla="*/ 97 w 154"/>
                <a:gd name="T7" fmla="*/ 34 h 132"/>
                <a:gd name="T8" fmla="*/ 32 w 154"/>
                <a:gd name="T9" fmla="*/ 11 h 132"/>
                <a:gd name="T10" fmla="*/ 12 w 154"/>
                <a:gd name="T11" fmla="*/ 77 h 132"/>
                <a:gd name="T12" fmla="*/ 76 w 154"/>
                <a:gd name="T13" fmla="*/ 99 h 132"/>
                <a:gd name="T14" fmla="*/ 84 w 154"/>
                <a:gd name="T15" fmla="*/ 94 h 132"/>
                <a:gd name="T16" fmla="*/ 86 w 154"/>
                <a:gd name="T17" fmla="*/ 96 h 132"/>
                <a:gd name="T18" fmla="*/ 130 w 154"/>
                <a:gd name="T19" fmla="*/ 128 h 132"/>
                <a:gd name="T20" fmla="*/ 147 w 154"/>
                <a:gd name="T21" fmla="*/ 126 h 132"/>
                <a:gd name="T22" fmla="*/ 150 w 154"/>
                <a:gd name="T23" fmla="*/ 122 h 132"/>
                <a:gd name="T24" fmla="*/ 147 w 154"/>
                <a:gd name="T25" fmla="*/ 105 h 132"/>
                <a:gd name="T26" fmla="*/ 69 w 154"/>
                <a:gd name="T27" fmla="*/ 85 h 132"/>
                <a:gd name="T28" fmla="*/ 25 w 154"/>
                <a:gd name="T29" fmla="*/ 70 h 132"/>
                <a:gd name="T30" fmla="*/ 39 w 154"/>
                <a:gd name="T31" fmla="*/ 25 h 132"/>
                <a:gd name="T32" fmla="*/ 83 w 154"/>
                <a:gd name="T33" fmla="*/ 41 h 132"/>
                <a:gd name="T34" fmla="*/ 69 w 154"/>
                <a:gd name="T35" fmla="*/ 8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32">
                  <a:moveTo>
                    <a:pt x="147" y="105"/>
                  </a:moveTo>
                  <a:cubicBezTo>
                    <a:pt x="103" y="73"/>
                    <a:pt x="103" y="73"/>
                    <a:pt x="103" y="73"/>
                  </a:cubicBezTo>
                  <a:cubicBezTo>
                    <a:pt x="102" y="72"/>
                    <a:pt x="101" y="72"/>
                    <a:pt x="100" y="71"/>
                  </a:cubicBezTo>
                  <a:cubicBezTo>
                    <a:pt x="103" y="60"/>
                    <a:pt x="103" y="46"/>
                    <a:pt x="97" y="34"/>
                  </a:cubicBezTo>
                  <a:cubicBezTo>
                    <a:pt x="85" y="10"/>
                    <a:pt x="56" y="0"/>
                    <a:pt x="32" y="11"/>
                  </a:cubicBezTo>
                  <a:cubicBezTo>
                    <a:pt x="9" y="23"/>
                    <a:pt x="0" y="52"/>
                    <a:pt x="12" y="77"/>
                  </a:cubicBezTo>
                  <a:cubicBezTo>
                    <a:pt x="24" y="101"/>
                    <a:pt x="53" y="111"/>
                    <a:pt x="76" y="99"/>
                  </a:cubicBezTo>
                  <a:cubicBezTo>
                    <a:pt x="79" y="98"/>
                    <a:pt x="81" y="96"/>
                    <a:pt x="84" y="94"/>
                  </a:cubicBezTo>
                  <a:cubicBezTo>
                    <a:pt x="84" y="95"/>
                    <a:pt x="85" y="96"/>
                    <a:pt x="86" y="96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6" y="132"/>
                    <a:pt x="144" y="131"/>
                    <a:pt x="147" y="126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4" y="117"/>
                    <a:pt x="153" y="109"/>
                    <a:pt x="147" y="105"/>
                  </a:cubicBezTo>
                  <a:close/>
                  <a:moveTo>
                    <a:pt x="69" y="85"/>
                  </a:moveTo>
                  <a:cubicBezTo>
                    <a:pt x="53" y="93"/>
                    <a:pt x="34" y="86"/>
                    <a:pt x="25" y="70"/>
                  </a:cubicBezTo>
                  <a:cubicBezTo>
                    <a:pt x="17" y="53"/>
                    <a:pt x="23" y="33"/>
                    <a:pt x="39" y="25"/>
                  </a:cubicBezTo>
                  <a:cubicBezTo>
                    <a:pt x="55" y="17"/>
                    <a:pt x="75" y="24"/>
                    <a:pt x="83" y="41"/>
                  </a:cubicBezTo>
                  <a:cubicBezTo>
                    <a:pt x="91" y="58"/>
                    <a:pt x="85" y="78"/>
                    <a:pt x="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9460" name="文本框 19"/>
          <p:cNvSpPr txBox="1"/>
          <p:nvPr/>
        </p:nvSpPr>
        <p:spPr>
          <a:xfrm>
            <a:off x="5721350" y="2582863"/>
            <a:ext cx="2482850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1" name="文本框 20"/>
          <p:cNvSpPr txBox="1"/>
          <p:nvPr/>
        </p:nvSpPr>
        <p:spPr>
          <a:xfrm>
            <a:off x="6345238" y="2008188"/>
            <a:ext cx="1893887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2" name="Freeform 412"/>
          <p:cNvSpPr/>
          <p:nvPr/>
        </p:nvSpPr>
        <p:spPr>
          <a:xfrm>
            <a:off x="10088563" y="4983163"/>
            <a:ext cx="44450" cy="66675"/>
          </a:xfrm>
          <a:custGeom>
            <a:avLst/>
            <a:gdLst/>
            <a:ahLst/>
            <a:cxnLst>
              <a:cxn ang="0">
                <a:pos x="0" y="84852272"/>
              </a:cxn>
              <a:cxn ang="0">
                <a:pos x="17406620" y="185131472"/>
              </a:cxn>
              <a:cxn ang="0">
                <a:pos x="130555577" y="84852272"/>
              </a:cxn>
              <a:cxn ang="0">
                <a:pos x="95739373" y="0"/>
              </a:cxn>
              <a:cxn ang="0">
                <a:pos x="0" y="84852272"/>
              </a:cxn>
            </a:cxnLst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486400" y="3849688"/>
            <a:ext cx="2952750" cy="2044700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64" name="文本框 23"/>
          <p:cNvSpPr txBox="1"/>
          <p:nvPr/>
        </p:nvSpPr>
        <p:spPr>
          <a:xfrm>
            <a:off x="5721350" y="4740275"/>
            <a:ext cx="2482850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5" name="文本框 24"/>
          <p:cNvSpPr txBox="1"/>
          <p:nvPr/>
        </p:nvSpPr>
        <p:spPr>
          <a:xfrm>
            <a:off x="6345238" y="4165600"/>
            <a:ext cx="1893887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6" name="Freeform 5"/>
          <p:cNvSpPr/>
          <p:nvPr/>
        </p:nvSpPr>
        <p:spPr>
          <a:xfrm rot="-2043593">
            <a:off x="5768975" y="4110038"/>
            <a:ext cx="557213" cy="450850"/>
          </a:xfrm>
          <a:custGeom>
            <a:avLst/>
            <a:gdLst>
              <a:gd name="txL" fmla="*/ 0 w 1269"/>
              <a:gd name="txT" fmla="*/ 0 h 1288"/>
              <a:gd name="txR" fmla="*/ 1269 w 1269"/>
              <a:gd name="txB" fmla="*/ 1288 h 1288"/>
            </a:gdLst>
            <a:ahLst/>
            <a:cxnLst>
              <a:cxn ang="0">
                <a:pos x="159294419" y="144496025"/>
              </a:cxn>
              <a:cxn ang="0">
                <a:pos x="140440509" y="131382170"/>
              </a:cxn>
              <a:cxn ang="0">
                <a:pos x="140440509" y="94860170"/>
              </a:cxn>
              <a:cxn ang="0">
                <a:pos x="244135697" y="120842502"/>
              </a:cxn>
              <a:cxn ang="0">
                <a:pos x="230091646" y="92163821"/>
              </a:cxn>
              <a:cxn ang="0">
                <a:pos x="140440509" y="55518957"/>
              </a:cxn>
              <a:cxn ang="0">
                <a:pos x="140440509" y="20099579"/>
              </a:cxn>
              <a:cxn ang="0">
                <a:pos x="140440509" y="20099579"/>
              </a:cxn>
              <a:cxn ang="0">
                <a:pos x="140055861" y="16055231"/>
              </a:cxn>
              <a:cxn ang="0">
                <a:pos x="138709153" y="12255909"/>
              </a:cxn>
              <a:cxn ang="0">
                <a:pos x="137362445" y="8824129"/>
              </a:cxn>
              <a:cxn ang="0">
                <a:pos x="136400385" y="7353616"/>
              </a:cxn>
              <a:cxn ang="0">
                <a:pos x="135438765" y="5882752"/>
              </a:cxn>
              <a:cxn ang="0">
                <a:pos x="134092057" y="4657266"/>
              </a:cxn>
              <a:cxn ang="0">
                <a:pos x="132745349" y="3431781"/>
              </a:cxn>
              <a:cxn ang="0">
                <a:pos x="131590965" y="2451322"/>
              </a:cxn>
              <a:cxn ang="0">
                <a:pos x="130051933" y="1715890"/>
              </a:cxn>
              <a:cxn ang="0">
                <a:pos x="128512901" y="980459"/>
              </a:cxn>
              <a:cxn ang="0">
                <a:pos x="126781106" y="490404"/>
              </a:cxn>
              <a:cxn ang="0">
                <a:pos x="124857426" y="245027"/>
              </a:cxn>
              <a:cxn ang="0">
                <a:pos x="122933746" y="0"/>
              </a:cxn>
              <a:cxn ang="0">
                <a:pos x="122933746" y="0"/>
              </a:cxn>
              <a:cxn ang="0">
                <a:pos x="121009627" y="245027"/>
              </a:cxn>
              <a:cxn ang="0">
                <a:pos x="119085946" y="490404"/>
              </a:cxn>
              <a:cxn ang="0">
                <a:pos x="117546915" y="1225486"/>
              </a:cxn>
              <a:cxn ang="0">
                <a:pos x="115622795" y="1960917"/>
              </a:cxn>
              <a:cxn ang="0">
                <a:pos x="114083763" y="2941376"/>
              </a:cxn>
              <a:cxn ang="0">
                <a:pos x="112737055" y="4166862"/>
              </a:cxn>
              <a:cxn ang="0">
                <a:pos x="111390348" y="5269834"/>
              </a:cxn>
              <a:cxn ang="0">
                <a:pos x="110043640" y="6740698"/>
              </a:cxn>
              <a:cxn ang="0">
                <a:pos x="109082019" y="8211561"/>
              </a:cxn>
              <a:cxn ang="0">
                <a:pos x="108312284" y="9804587"/>
              </a:cxn>
              <a:cxn ang="0">
                <a:pos x="106773252" y="13236368"/>
              </a:cxn>
              <a:cxn ang="0">
                <a:pos x="105811192" y="16667798"/>
              </a:cxn>
              <a:cxn ang="0">
                <a:pos x="105426544" y="20099579"/>
              </a:cxn>
              <a:cxn ang="0">
                <a:pos x="105234220" y="55641471"/>
              </a:cxn>
              <a:cxn ang="0">
                <a:pos x="105234220" y="54906039"/>
              </a:cxn>
              <a:cxn ang="0">
                <a:pos x="14044051" y="92163821"/>
              </a:cxn>
              <a:cxn ang="0">
                <a:pos x="0" y="120842502"/>
              </a:cxn>
              <a:cxn ang="0">
                <a:pos x="105234220" y="94614793"/>
              </a:cxn>
              <a:cxn ang="0">
                <a:pos x="105041896" y="132485493"/>
              </a:cxn>
              <a:cxn ang="0">
                <a:pos x="87919781" y="144496025"/>
              </a:cxn>
              <a:cxn ang="0">
                <a:pos x="84456630" y="157854906"/>
              </a:cxn>
              <a:cxn ang="0">
                <a:pos x="123703042" y="147437401"/>
              </a:cxn>
              <a:cxn ang="0">
                <a:pos x="162372483" y="157854906"/>
              </a:cxn>
              <a:cxn ang="0">
                <a:pos x="159294419" y="144496025"/>
              </a:cxn>
            </a:cxnLst>
            <a:rect l="txL" t="txT" r="txR" b="txB"/>
            <a:pathLst>
              <a:path w="1269" h="1288">
                <a:moveTo>
                  <a:pt x="828" y="1179"/>
                </a:moveTo>
                <a:lnTo>
                  <a:pt x="730" y="1072"/>
                </a:lnTo>
                <a:lnTo>
                  <a:pt x="730" y="774"/>
                </a:lnTo>
                <a:lnTo>
                  <a:pt x="1269" y="986"/>
                </a:lnTo>
                <a:lnTo>
                  <a:pt x="1196" y="752"/>
                </a:lnTo>
                <a:lnTo>
                  <a:pt x="730" y="453"/>
                </a:lnTo>
                <a:lnTo>
                  <a:pt x="730" y="164"/>
                </a:lnTo>
                <a:lnTo>
                  <a:pt x="728" y="131"/>
                </a:lnTo>
                <a:lnTo>
                  <a:pt x="721" y="100"/>
                </a:lnTo>
                <a:lnTo>
                  <a:pt x="714" y="72"/>
                </a:lnTo>
                <a:lnTo>
                  <a:pt x="709" y="60"/>
                </a:lnTo>
                <a:lnTo>
                  <a:pt x="704" y="48"/>
                </a:lnTo>
                <a:lnTo>
                  <a:pt x="697" y="38"/>
                </a:lnTo>
                <a:lnTo>
                  <a:pt x="690" y="28"/>
                </a:lnTo>
                <a:lnTo>
                  <a:pt x="684" y="20"/>
                </a:lnTo>
                <a:lnTo>
                  <a:pt x="676" y="14"/>
                </a:lnTo>
                <a:lnTo>
                  <a:pt x="668" y="8"/>
                </a:lnTo>
                <a:lnTo>
                  <a:pt x="659" y="4"/>
                </a:lnTo>
                <a:lnTo>
                  <a:pt x="649" y="2"/>
                </a:lnTo>
                <a:lnTo>
                  <a:pt x="639" y="0"/>
                </a:lnTo>
                <a:lnTo>
                  <a:pt x="629" y="2"/>
                </a:lnTo>
                <a:lnTo>
                  <a:pt x="619" y="4"/>
                </a:lnTo>
                <a:lnTo>
                  <a:pt x="611" y="10"/>
                </a:lnTo>
                <a:lnTo>
                  <a:pt x="601" y="16"/>
                </a:lnTo>
                <a:lnTo>
                  <a:pt x="593" y="24"/>
                </a:lnTo>
                <a:lnTo>
                  <a:pt x="586" y="34"/>
                </a:lnTo>
                <a:lnTo>
                  <a:pt x="579" y="43"/>
                </a:lnTo>
                <a:lnTo>
                  <a:pt x="572" y="55"/>
                </a:lnTo>
                <a:lnTo>
                  <a:pt x="567" y="67"/>
                </a:lnTo>
                <a:lnTo>
                  <a:pt x="563" y="80"/>
                </a:lnTo>
                <a:lnTo>
                  <a:pt x="555" y="108"/>
                </a:lnTo>
                <a:lnTo>
                  <a:pt x="550" y="136"/>
                </a:lnTo>
                <a:lnTo>
                  <a:pt x="548" y="164"/>
                </a:lnTo>
                <a:lnTo>
                  <a:pt x="547" y="454"/>
                </a:lnTo>
                <a:lnTo>
                  <a:pt x="547" y="448"/>
                </a:lnTo>
                <a:lnTo>
                  <a:pt x="73" y="752"/>
                </a:lnTo>
                <a:lnTo>
                  <a:pt x="0" y="986"/>
                </a:lnTo>
                <a:lnTo>
                  <a:pt x="547" y="772"/>
                </a:lnTo>
                <a:lnTo>
                  <a:pt x="546" y="1081"/>
                </a:lnTo>
                <a:lnTo>
                  <a:pt x="457" y="1179"/>
                </a:lnTo>
                <a:lnTo>
                  <a:pt x="439" y="1288"/>
                </a:lnTo>
                <a:lnTo>
                  <a:pt x="643" y="1203"/>
                </a:lnTo>
                <a:lnTo>
                  <a:pt x="844" y="1288"/>
                </a:lnTo>
                <a:lnTo>
                  <a:pt x="828" y="117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558213" y="1671638"/>
            <a:ext cx="2951163" cy="2043113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68" name="文本框 27"/>
          <p:cNvSpPr txBox="1"/>
          <p:nvPr/>
        </p:nvSpPr>
        <p:spPr>
          <a:xfrm>
            <a:off x="8791575" y="2562225"/>
            <a:ext cx="2484438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9" name="文本框 28"/>
          <p:cNvSpPr txBox="1"/>
          <p:nvPr/>
        </p:nvSpPr>
        <p:spPr>
          <a:xfrm>
            <a:off x="9424988" y="2017713"/>
            <a:ext cx="1895475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0" name="Freeform 412"/>
          <p:cNvSpPr/>
          <p:nvPr/>
        </p:nvSpPr>
        <p:spPr>
          <a:xfrm>
            <a:off x="10088563" y="2824163"/>
            <a:ext cx="44450" cy="66675"/>
          </a:xfrm>
          <a:custGeom>
            <a:avLst/>
            <a:gdLst/>
            <a:ahLst/>
            <a:cxnLst>
              <a:cxn ang="0">
                <a:pos x="0" y="84852272"/>
              </a:cxn>
              <a:cxn ang="0">
                <a:pos x="17406620" y="185131472"/>
              </a:cxn>
              <a:cxn ang="0">
                <a:pos x="130555577" y="84852272"/>
              </a:cxn>
              <a:cxn ang="0">
                <a:pos x="95739373" y="0"/>
              </a:cxn>
              <a:cxn ang="0">
                <a:pos x="0" y="84852272"/>
              </a:cxn>
            </a:cxnLst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71" name="Freeform 284"/>
          <p:cNvSpPr>
            <a:spLocks noEditPoints="1"/>
          </p:cNvSpPr>
          <p:nvPr/>
        </p:nvSpPr>
        <p:spPr>
          <a:xfrm>
            <a:off x="8974138" y="2071688"/>
            <a:ext cx="374650" cy="273050"/>
          </a:xfrm>
          <a:custGeom>
            <a:avLst/>
            <a:gdLst/>
            <a:ahLst/>
            <a:cxnLst>
              <a:cxn ang="0">
                <a:pos x="519818162" y="243929374"/>
              </a:cxn>
              <a:cxn ang="0">
                <a:pos x="414163958" y="128124789"/>
              </a:cxn>
              <a:cxn ang="0">
                <a:pos x="390919684" y="113340858"/>
              </a:cxn>
              <a:cxn ang="0">
                <a:pos x="374015418" y="29567863"/>
              </a:cxn>
              <a:cxn ang="0">
                <a:pos x="344432590" y="0"/>
              </a:cxn>
              <a:cxn ang="0">
                <a:pos x="202855549" y="0"/>
              </a:cxn>
              <a:cxn ang="0">
                <a:pos x="171159869" y="29567863"/>
              </a:cxn>
              <a:cxn ang="0">
                <a:pos x="156368455" y="113340858"/>
              </a:cxn>
              <a:cxn ang="0">
                <a:pos x="133124181" y="128124789"/>
              </a:cxn>
              <a:cxn ang="0">
                <a:pos x="27469977" y="243929374"/>
              </a:cxn>
              <a:cxn ang="0">
                <a:pos x="6338555" y="293208622"/>
              </a:cxn>
              <a:cxn ang="0">
                <a:pos x="2112852" y="399156730"/>
              </a:cxn>
              <a:cxn ang="0">
                <a:pos x="25357125" y="428724593"/>
              </a:cxn>
              <a:cxn ang="0">
                <a:pos x="519818162" y="428724593"/>
              </a:cxn>
              <a:cxn ang="0">
                <a:pos x="545175287" y="399156730"/>
              </a:cxn>
              <a:cxn ang="0">
                <a:pos x="538836732" y="293208622"/>
              </a:cxn>
              <a:cxn ang="0">
                <a:pos x="519818162" y="243929374"/>
              </a:cxn>
              <a:cxn ang="0">
                <a:pos x="272588370" y="379445345"/>
              </a:cxn>
              <a:cxn ang="0">
                <a:pos x="150028447" y="236538193"/>
              </a:cxn>
              <a:cxn ang="0">
                <a:pos x="272588370" y="93629473"/>
              </a:cxn>
              <a:cxn ang="0">
                <a:pos x="395146840" y="236538193"/>
              </a:cxn>
              <a:cxn ang="0">
                <a:pos x="272588370" y="379445345"/>
              </a:cxn>
            </a:cxnLst>
            <a:pathLst>
              <a:path w="258" h="174">
                <a:moveTo>
                  <a:pt x="246" y="99"/>
                </a:moveTo>
                <a:cubicBezTo>
                  <a:pt x="196" y="52"/>
                  <a:pt x="196" y="52"/>
                  <a:pt x="196" y="52"/>
                </a:cubicBezTo>
                <a:cubicBezTo>
                  <a:pt x="193" y="49"/>
                  <a:pt x="189" y="47"/>
                  <a:pt x="185" y="46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6" y="6"/>
                  <a:pt x="169" y="0"/>
                  <a:pt x="163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89" y="0"/>
                  <a:pt x="83" y="6"/>
                  <a:pt x="81" y="12"/>
                </a:cubicBezTo>
                <a:cubicBezTo>
                  <a:pt x="74" y="46"/>
                  <a:pt x="74" y="46"/>
                  <a:pt x="74" y="46"/>
                </a:cubicBezTo>
                <a:cubicBezTo>
                  <a:pt x="70" y="47"/>
                  <a:pt x="65" y="49"/>
                  <a:pt x="63" y="52"/>
                </a:cubicBezTo>
                <a:cubicBezTo>
                  <a:pt x="13" y="99"/>
                  <a:pt x="13" y="99"/>
                  <a:pt x="13" y="99"/>
                </a:cubicBezTo>
                <a:cubicBezTo>
                  <a:pt x="8" y="104"/>
                  <a:pt x="4" y="113"/>
                  <a:pt x="3" y="119"/>
                </a:cubicBezTo>
                <a:cubicBezTo>
                  <a:pt x="1" y="162"/>
                  <a:pt x="1" y="162"/>
                  <a:pt x="1" y="162"/>
                </a:cubicBezTo>
                <a:cubicBezTo>
                  <a:pt x="0" y="168"/>
                  <a:pt x="5" y="174"/>
                  <a:pt x="12" y="174"/>
                </a:cubicBezTo>
                <a:cubicBezTo>
                  <a:pt x="246" y="174"/>
                  <a:pt x="246" y="174"/>
                  <a:pt x="246" y="174"/>
                </a:cubicBezTo>
                <a:cubicBezTo>
                  <a:pt x="253" y="174"/>
                  <a:pt x="258" y="168"/>
                  <a:pt x="258" y="162"/>
                </a:cubicBezTo>
                <a:cubicBezTo>
                  <a:pt x="255" y="119"/>
                  <a:pt x="255" y="119"/>
                  <a:pt x="255" y="119"/>
                </a:cubicBezTo>
                <a:cubicBezTo>
                  <a:pt x="255" y="113"/>
                  <a:pt x="250" y="104"/>
                  <a:pt x="246" y="99"/>
                </a:cubicBezTo>
                <a:close/>
                <a:moveTo>
                  <a:pt x="129" y="154"/>
                </a:moveTo>
                <a:cubicBezTo>
                  <a:pt x="97" y="154"/>
                  <a:pt x="71" y="128"/>
                  <a:pt x="71" y="96"/>
                </a:cubicBezTo>
                <a:cubicBezTo>
                  <a:pt x="71" y="64"/>
                  <a:pt x="97" y="38"/>
                  <a:pt x="129" y="38"/>
                </a:cubicBezTo>
                <a:cubicBezTo>
                  <a:pt x="161" y="38"/>
                  <a:pt x="187" y="64"/>
                  <a:pt x="187" y="96"/>
                </a:cubicBezTo>
                <a:cubicBezTo>
                  <a:pt x="187" y="128"/>
                  <a:pt x="161" y="154"/>
                  <a:pt x="129" y="154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72" name="Freeform 283"/>
          <p:cNvSpPr/>
          <p:nvPr/>
        </p:nvSpPr>
        <p:spPr>
          <a:xfrm>
            <a:off x="8951913" y="1978025"/>
            <a:ext cx="419100" cy="173038"/>
          </a:xfrm>
          <a:custGeom>
            <a:avLst/>
            <a:gdLst/>
            <a:ahLst/>
            <a:cxnLst>
              <a:cxn ang="0">
                <a:pos x="603020871" y="107724729"/>
              </a:cxn>
              <a:cxn ang="0">
                <a:pos x="304684245" y="0"/>
              </a:cxn>
              <a:cxn ang="0">
                <a:pos x="8463492" y="107724729"/>
              </a:cxn>
              <a:cxn ang="0">
                <a:pos x="0" y="132208827"/>
              </a:cxn>
              <a:cxn ang="0">
                <a:pos x="0" y="259519586"/>
              </a:cxn>
              <a:cxn ang="0">
                <a:pos x="12695238" y="269312602"/>
              </a:cxn>
              <a:cxn ang="0">
                <a:pos x="141763485" y="232588014"/>
              </a:cxn>
              <a:cxn ang="0">
                <a:pos x="152342850" y="213001983"/>
              </a:cxn>
              <a:cxn ang="0">
                <a:pos x="152342850" y="159140398"/>
              </a:cxn>
              <a:cxn ang="0">
                <a:pos x="160804886" y="134656301"/>
              </a:cxn>
              <a:cxn ang="0">
                <a:pos x="304684245" y="97931713"/>
              </a:cxn>
              <a:cxn ang="0">
                <a:pos x="448563603" y="134656301"/>
              </a:cxn>
              <a:cxn ang="0">
                <a:pos x="457027095" y="159140398"/>
              </a:cxn>
              <a:cxn ang="0">
                <a:pos x="457027095" y="205658001"/>
              </a:cxn>
              <a:cxn ang="0">
                <a:pos x="469720877" y="225244032"/>
              </a:cxn>
              <a:cxn ang="0">
                <a:pos x="598789125" y="269312602"/>
              </a:cxn>
              <a:cxn ang="0">
                <a:pos x="609368490" y="259519586"/>
              </a:cxn>
              <a:cxn ang="0">
                <a:pos x="609368490" y="132208827"/>
              </a:cxn>
              <a:cxn ang="0">
                <a:pos x="603020871" y="107724729"/>
              </a:cxn>
            </a:cxnLst>
            <a:pathLst>
              <a:path w="288" h="111">
                <a:moveTo>
                  <a:pt x="285" y="44"/>
                </a:moveTo>
                <a:cubicBezTo>
                  <a:pt x="285" y="44"/>
                  <a:pt x="252" y="0"/>
                  <a:pt x="144" y="0"/>
                </a:cubicBezTo>
                <a:cubicBezTo>
                  <a:pt x="37" y="0"/>
                  <a:pt x="4" y="44"/>
                  <a:pt x="4" y="44"/>
                </a:cubicBezTo>
                <a:cubicBezTo>
                  <a:pt x="2" y="46"/>
                  <a:pt x="0" y="51"/>
                  <a:pt x="0" y="5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1"/>
                  <a:pt x="6" y="110"/>
                </a:cubicBezTo>
                <a:cubicBezTo>
                  <a:pt x="67" y="95"/>
                  <a:pt x="67" y="95"/>
                  <a:pt x="67" y="95"/>
                </a:cubicBezTo>
                <a:cubicBezTo>
                  <a:pt x="70" y="94"/>
                  <a:pt x="72" y="90"/>
                  <a:pt x="72" y="87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1"/>
                  <a:pt x="74" y="57"/>
                  <a:pt x="76" y="55"/>
                </a:cubicBezTo>
                <a:cubicBezTo>
                  <a:pt x="76" y="55"/>
                  <a:pt x="91" y="40"/>
                  <a:pt x="144" y="40"/>
                </a:cubicBezTo>
                <a:cubicBezTo>
                  <a:pt x="198" y="40"/>
                  <a:pt x="212" y="55"/>
                  <a:pt x="212" y="55"/>
                </a:cubicBezTo>
                <a:cubicBezTo>
                  <a:pt x="215" y="57"/>
                  <a:pt x="216" y="61"/>
                  <a:pt x="216" y="65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87"/>
                  <a:pt x="219" y="90"/>
                  <a:pt x="222" y="92"/>
                </a:cubicBezTo>
                <a:cubicBezTo>
                  <a:pt x="283" y="110"/>
                  <a:pt x="283" y="110"/>
                  <a:pt x="283" y="110"/>
                </a:cubicBezTo>
                <a:cubicBezTo>
                  <a:pt x="286" y="111"/>
                  <a:pt x="288" y="110"/>
                  <a:pt x="288" y="106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288" y="51"/>
                  <a:pt x="287" y="46"/>
                  <a:pt x="285" y="44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558213" y="3849688"/>
            <a:ext cx="2951163" cy="20447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474" name="文本框 33"/>
          <p:cNvSpPr txBox="1"/>
          <p:nvPr/>
        </p:nvSpPr>
        <p:spPr>
          <a:xfrm>
            <a:off x="8791575" y="4740275"/>
            <a:ext cx="2484438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文本框 34"/>
          <p:cNvSpPr txBox="1"/>
          <p:nvPr/>
        </p:nvSpPr>
        <p:spPr>
          <a:xfrm>
            <a:off x="9364663" y="4165600"/>
            <a:ext cx="1895475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6" name="Freeform 110"/>
          <p:cNvSpPr>
            <a:spLocks noEditPoints="1"/>
          </p:cNvSpPr>
          <p:nvPr/>
        </p:nvSpPr>
        <p:spPr>
          <a:xfrm>
            <a:off x="9009063" y="4135438"/>
            <a:ext cx="306387" cy="381000"/>
          </a:xfrm>
          <a:custGeom>
            <a:avLst/>
            <a:gdLst/>
            <a:ahLst/>
            <a:cxnLst>
              <a:cxn ang="0">
                <a:pos x="41487167" y="0"/>
              </a:cxn>
              <a:cxn ang="0">
                <a:pos x="0" y="461643677"/>
              </a:cxn>
              <a:cxn ang="0">
                <a:pos x="361282872" y="503611885"/>
              </a:cxn>
              <a:cxn ang="0">
                <a:pos x="402770038" y="41968208"/>
              </a:cxn>
              <a:cxn ang="0">
                <a:pos x="44944211" y="64699885"/>
              </a:cxn>
              <a:cxn ang="0">
                <a:pos x="335353064" y="45464677"/>
              </a:cxn>
              <a:cxn ang="0">
                <a:pos x="357825827" y="143389615"/>
              </a:cxn>
              <a:cxn ang="0">
                <a:pos x="67416975" y="162624823"/>
              </a:cxn>
              <a:cxn ang="0">
                <a:pos x="44944211" y="64699885"/>
              </a:cxn>
              <a:cxn ang="0">
                <a:pos x="63958615" y="449404052"/>
              </a:cxn>
              <a:cxn ang="0">
                <a:pos x="63958615" y="400441583"/>
              </a:cxn>
              <a:cxn ang="0">
                <a:pos x="100260872" y="424922156"/>
              </a:cxn>
              <a:cxn ang="0">
                <a:pos x="81245154" y="356724479"/>
              </a:cxn>
              <a:cxn ang="0">
                <a:pos x="44944211" y="332243906"/>
              </a:cxn>
              <a:cxn ang="0">
                <a:pos x="81245154" y="306014438"/>
              </a:cxn>
              <a:cxn ang="0">
                <a:pos x="81245154" y="356724479"/>
              </a:cxn>
              <a:cxn ang="0">
                <a:pos x="63958615" y="264046229"/>
              </a:cxn>
              <a:cxn ang="0">
                <a:pos x="63958615" y="213336188"/>
              </a:cxn>
              <a:cxn ang="0">
                <a:pos x="100260872" y="239565656"/>
              </a:cxn>
              <a:cxn ang="0">
                <a:pos x="165948667" y="449404052"/>
              </a:cxn>
              <a:cxn ang="0">
                <a:pos x="129646410" y="424922156"/>
              </a:cxn>
              <a:cxn ang="0">
                <a:pos x="165948667" y="400441583"/>
              </a:cxn>
              <a:cxn ang="0">
                <a:pos x="165948667" y="449404052"/>
              </a:cxn>
              <a:cxn ang="0">
                <a:pos x="148662128" y="356724479"/>
              </a:cxn>
              <a:cxn ang="0">
                <a:pos x="148662128" y="306014438"/>
              </a:cxn>
              <a:cxn ang="0">
                <a:pos x="184963070" y="332243906"/>
              </a:cxn>
              <a:cxn ang="0">
                <a:pos x="165948667" y="264046229"/>
              </a:cxn>
              <a:cxn ang="0">
                <a:pos x="129646410" y="239565656"/>
              </a:cxn>
              <a:cxn ang="0">
                <a:pos x="165948667" y="213336188"/>
              </a:cxn>
              <a:cxn ang="0">
                <a:pos x="165948667" y="264046229"/>
              </a:cxn>
              <a:cxn ang="0">
                <a:pos x="233364327" y="449404052"/>
              </a:cxn>
              <a:cxn ang="0">
                <a:pos x="233364327" y="400441583"/>
              </a:cxn>
              <a:cxn ang="0">
                <a:pos x="269665269" y="424922156"/>
              </a:cxn>
              <a:cxn ang="0">
                <a:pos x="250650865" y="356724479"/>
              </a:cxn>
              <a:cxn ang="0">
                <a:pos x="212620743" y="332243906"/>
              </a:cxn>
              <a:cxn ang="0">
                <a:pos x="250650865" y="306014438"/>
              </a:cxn>
              <a:cxn ang="0">
                <a:pos x="250650865" y="356724479"/>
              </a:cxn>
              <a:cxn ang="0">
                <a:pos x="233364327" y="264046229"/>
              </a:cxn>
              <a:cxn ang="0">
                <a:pos x="233364327" y="213336188"/>
              </a:cxn>
              <a:cxn ang="0">
                <a:pos x="269665269" y="239565656"/>
              </a:cxn>
              <a:cxn ang="0">
                <a:pos x="357825827" y="431917740"/>
              </a:cxn>
              <a:cxn ang="0">
                <a:pos x="319795705" y="449404052"/>
              </a:cxn>
              <a:cxn ang="0">
                <a:pos x="302509166" y="323500750"/>
              </a:cxn>
              <a:cxn ang="0">
                <a:pos x="340539288" y="306014438"/>
              </a:cxn>
              <a:cxn ang="0">
                <a:pos x="357825827" y="431917740"/>
              </a:cxn>
              <a:cxn ang="0">
                <a:pos x="321524885" y="264046229"/>
              </a:cxn>
              <a:cxn ang="0">
                <a:pos x="321524885" y="215083760"/>
              </a:cxn>
              <a:cxn ang="0">
                <a:pos x="357825827" y="239565656"/>
              </a:cxn>
            </a:cxnLst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9477" name="图片 1"/>
          <p:cNvPicPr>
            <a:picLocks noChangeAspect="1"/>
          </p:cNvPicPr>
          <p:nvPr/>
        </p:nvPicPr>
        <p:blipFill>
          <a:blip r:embed="rId1"/>
          <a:srcRect b="18954"/>
          <a:stretch>
            <a:fillRect/>
          </a:stretch>
        </p:blipFill>
        <p:spPr>
          <a:xfrm>
            <a:off x="604838" y="1701800"/>
            <a:ext cx="4784725" cy="419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8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8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椭圆 11"/>
          <p:cNvSpPr/>
          <p:nvPr/>
        </p:nvSpPr>
        <p:spPr>
          <a:xfrm>
            <a:off x="1668463" y="3357563"/>
            <a:ext cx="890588" cy="890588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114550" y="4402138"/>
            <a:ext cx="773113" cy="774700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940050" y="4940300"/>
            <a:ext cx="658813" cy="658813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787775" y="5211763"/>
            <a:ext cx="552450" cy="550863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521200" y="5018088"/>
            <a:ext cx="450850" cy="450850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76825" y="4633913"/>
            <a:ext cx="384175" cy="384175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321300" y="4295775"/>
            <a:ext cx="279400" cy="280988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448300" y="4002088"/>
            <a:ext cx="234950" cy="236538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541963" y="3611563"/>
            <a:ext cx="279400" cy="279400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81663" y="3106738"/>
            <a:ext cx="385763" cy="384175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067425" y="2536825"/>
            <a:ext cx="449263" cy="45085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653213" y="1960563"/>
            <a:ext cx="552450" cy="55245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412038" y="1631950"/>
            <a:ext cx="658813" cy="658813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394700" y="1849438"/>
            <a:ext cx="774700" cy="77470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205913" y="2513013"/>
            <a:ext cx="890588" cy="889000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9825038" y="3513138"/>
            <a:ext cx="1062038" cy="1063625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8" name="矩形 27"/>
          <p:cNvSpPr/>
          <p:nvPr/>
        </p:nvSpPr>
        <p:spPr>
          <a:xfrm>
            <a:off x="2957513" y="3860800"/>
            <a:ext cx="1857375" cy="1062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9" name="矩形 28"/>
          <p:cNvSpPr/>
          <p:nvPr/>
        </p:nvSpPr>
        <p:spPr>
          <a:xfrm>
            <a:off x="5757863" y="3795713"/>
            <a:ext cx="1912937" cy="1023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0" name="矩形 29"/>
          <p:cNvSpPr/>
          <p:nvPr/>
        </p:nvSpPr>
        <p:spPr>
          <a:xfrm>
            <a:off x="3744913" y="2682875"/>
            <a:ext cx="1912937" cy="1023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1" name="矩形 30"/>
          <p:cNvSpPr/>
          <p:nvPr/>
        </p:nvSpPr>
        <p:spPr>
          <a:xfrm>
            <a:off x="7304088" y="2682875"/>
            <a:ext cx="1912937" cy="1023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en-US" altLang="zh-CN" sz="1400" dirty="0">
              <a:solidFill>
                <a:srgbClr val="7671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2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2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9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4" name="直角三角形 33"/>
          <p:cNvSpPr/>
          <p:nvPr/>
        </p:nvSpPr>
        <p:spPr>
          <a:xfrm>
            <a:off x="0" y="1241425"/>
            <a:ext cx="5772150" cy="5616575"/>
          </a:xfrm>
          <a:prstGeom prst="rtTriangl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1509" name="组合 43"/>
          <p:cNvGrpSpPr/>
          <p:nvPr/>
        </p:nvGrpSpPr>
        <p:grpSpPr>
          <a:xfrm>
            <a:off x="6662738" y="3130550"/>
            <a:ext cx="3967162" cy="1335088"/>
            <a:chOff x="1102976" y="2376218"/>
            <a:chExt cx="3967077" cy="1334958"/>
          </a:xfrm>
        </p:grpSpPr>
        <p:sp>
          <p:nvSpPr>
            <p:cNvPr id="21511" name="文本框 44"/>
            <p:cNvSpPr txBox="1"/>
            <p:nvPr/>
          </p:nvSpPr>
          <p:spPr>
            <a:xfrm>
              <a:off x="1102976" y="2757069"/>
              <a:ext cx="3967077" cy="9541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</a:t>
              </a:r>
              <a:endPara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12" name="文本框 45"/>
            <p:cNvSpPr txBox="1"/>
            <p:nvPr/>
          </p:nvSpPr>
          <p:spPr>
            <a:xfrm>
              <a:off x="1102976" y="2376218"/>
              <a:ext cx="233294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510" name="图片 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34203">
            <a:off x="2328863" y="803275"/>
            <a:ext cx="2722562" cy="5989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Rectangle 4"/>
          <p:cNvSpPr/>
          <p:nvPr/>
        </p:nvSpPr>
        <p:spPr>
          <a:xfrm>
            <a:off x="7716838" y="2093913"/>
            <a:ext cx="506413" cy="50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Rectangle 7"/>
          <p:cNvSpPr/>
          <p:nvPr/>
        </p:nvSpPr>
        <p:spPr>
          <a:xfrm>
            <a:off x="3462338" y="2160588"/>
            <a:ext cx="508000" cy="508000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Rectangle 10"/>
          <p:cNvSpPr/>
          <p:nvPr/>
        </p:nvSpPr>
        <p:spPr>
          <a:xfrm>
            <a:off x="4232275" y="4602163"/>
            <a:ext cx="506413" cy="50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	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533" name="Rectangle 293"/>
          <p:cNvSpPr/>
          <p:nvPr/>
        </p:nvSpPr>
        <p:spPr>
          <a:xfrm>
            <a:off x="6010275" y="4159250"/>
            <a:ext cx="26988" cy="857250"/>
          </a:xfrm>
          <a:prstGeom prst="rect">
            <a:avLst/>
          </a:prstGeom>
          <a:solidFill>
            <a:srgbClr val="EBAE4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4" name="Freeform 294"/>
          <p:cNvSpPr/>
          <p:nvPr/>
        </p:nvSpPr>
        <p:spPr>
          <a:xfrm>
            <a:off x="6019800" y="5000625"/>
            <a:ext cx="398463" cy="42863"/>
          </a:xfrm>
          <a:custGeom>
            <a:avLst/>
            <a:gdLst/>
            <a:ahLst/>
            <a:cxnLst>
              <a:cxn ang="0">
                <a:pos x="632560806" y="68045806"/>
              </a:cxn>
              <a:cxn ang="0">
                <a:pos x="0" y="42843950"/>
              </a:cxn>
              <a:cxn ang="0">
                <a:pos x="0" y="0"/>
              </a:cxn>
              <a:cxn ang="0">
                <a:pos x="632560806" y="30242228"/>
              </a:cxn>
              <a:cxn ang="0">
                <a:pos x="632560806" y="68045806"/>
              </a:cxn>
            </a:cxnLst>
            <a:pathLst>
              <a:path w="251" h="27">
                <a:moveTo>
                  <a:pt x="251" y="27"/>
                </a:moveTo>
                <a:lnTo>
                  <a:pt x="0" y="17"/>
                </a:lnTo>
                <a:lnTo>
                  <a:pt x="0" y="0"/>
                </a:lnTo>
                <a:lnTo>
                  <a:pt x="251" y="12"/>
                </a:lnTo>
                <a:lnTo>
                  <a:pt x="251" y="2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5" name="Freeform 295"/>
          <p:cNvSpPr/>
          <p:nvPr/>
        </p:nvSpPr>
        <p:spPr>
          <a:xfrm>
            <a:off x="5724525" y="4629150"/>
            <a:ext cx="301625" cy="396875"/>
          </a:xfrm>
          <a:custGeom>
            <a:avLst/>
            <a:gdLst/>
            <a:ahLst/>
            <a:cxnLst>
              <a:cxn ang="0">
                <a:pos x="448587813" y="630039063"/>
              </a:cxn>
              <a:cxn ang="0">
                <a:pos x="0" y="25201563"/>
              </a:cxn>
              <a:cxn ang="0">
                <a:pos x="35282188" y="0"/>
              </a:cxn>
              <a:cxn ang="0">
                <a:pos x="478829688" y="604837500"/>
              </a:cxn>
              <a:cxn ang="0">
                <a:pos x="448587813" y="630039063"/>
              </a:cxn>
            </a:cxnLst>
            <a:pathLst>
              <a:path w="190" h="250">
                <a:moveTo>
                  <a:pt x="178" y="250"/>
                </a:moveTo>
                <a:lnTo>
                  <a:pt x="0" y="10"/>
                </a:lnTo>
                <a:lnTo>
                  <a:pt x="14" y="0"/>
                </a:lnTo>
                <a:lnTo>
                  <a:pt x="190" y="240"/>
                </a:lnTo>
                <a:lnTo>
                  <a:pt x="178" y="25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6" name="Freeform 296"/>
          <p:cNvSpPr/>
          <p:nvPr/>
        </p:nvSpPr>
        <p:spPr>
          <a:xfrm>
            <a:off x="6003925" y="4673600"/>
            <a:ext cx="446088" cy="352425"/>
          </a:xfrm>
          <a:custGeom>
            <a:avLst/>
            <a:gdLst/>
            <a:ahLst/>
            <a:cxnLst>
              <a:cxn ang="0">
                <a:pos x="27722544" y="559474688"/>
              </a:cxn>
              <a:cxn ang="0">
                <a:pos x="0" y="524192500"/>
              </a:cxn>
              <a:cxn ang="0">
                <a:pos x="682963903" y="0"/>
              </a:cxn>
              <a:cxn ang="0">
                <a:pos x="708165494" y="30241875"/>
              </a:cxn>
              <a:cxn ang="0">
                <a:pos x="27722544" y="559474688"/>
              </a:cxn>
            </a:cxnLst>
            <a:pathLst>
              <a:path w="281" h="222">
                <a:moveTo>
                  <a:pt x="11" y="222"/>
                </a:moveTo>
                <a:lnTo>
                  <a:pt x="0" y="208"/>
                </a:lnTo>
                <a:lnTo>
                  <a:pt x="271" y="0"/>
                </a:lnTo>
                <a:lnTo>
                  <a:pt x="281" y="12"/>
                </a:lnTo>
                <a:lnTo>
                  <a:pt x="11" y="22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7" name="Freeform 297"/>
          <p:cNvSpPr/>
          <p:nvPr/>
        </p:nvSpPr>
        <p:spPr>
          <a:xfrm>
            <a:off x="5397500" y="5008563"/>
            <a:ext cx="620713" cy="41275"/>
          </a:xfrm>
          <a:custGeom>
            <a:avLst/>
            <a:gdLst/>
            <a:ahLst/>
            <a:cxnLst>
              <a:cxn ang="0">
                <a:pos x="0" y="65524063"/>
              </a:cxn>
              <a:cxn ang="0">
                <a:pos x="0" y="27722513"/>
              </a:cxn>
              <a:cxn ang="0">
                <a:pos x="980342365" y="0"/>
              </a:cxn>
              <a:cxn ang="0">
                <a:pos x="985382681" y="40322500"/>
              </a:cxn>
              <a:cxn ang="0">
                <a:pos x="0" y="65524063"/>
              </a:cxn>
            </a:cxnLst>
            <a:pathLst>
              <a:path w="391" h="26">
                <a:moveTo>
                  <a:pt x="0" y="26"/>
                </a:moveTo>
                <a:lnTo>
                  <a:pt x="0" y="11"/>
                </a:lnTo>
                <a:lnTo>
                  <a:pt x="389" y="0"/>
                </a:lnTo>
                <a:lnTo>
                  <a:pt x="391" y="16"/>
                </a:lnTo>
                <a:lnTo>
                  <a:pt x="0" y="2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8" name="Freeform 298"/>
          <p:cNvSpPr/>
          <p:nvPr/>
        </p:nvSpPr>
        <p:spPr>
          <a:xfrm>
            <a:off x="5257800" y="4572000"/>
            <a:ext cx="152400" cy="469900"/>
          </a:xfrm>
          <a:custGeom>
            <a:avLst/>
            <a:gdLst/>
            <a:ahLst/>
            <a:cxnLst>
              <a:cxn ang="0">
                <a:pos x="199093138" y="745966250"/>
              </a:cxn>
              <a:cxn ang="0">
                <a:pos x="0" y="12601575"/>
              </a:cxn>
              <a:cxn ang="0">
                <a:pos x="40322500" y="0"/>
              </a:cxn>
              <a:cxn ang="0">
                <a:pos x="241935000" y="733366263"/>
              </a:cxn>
              <a:cxn ang="0">
                <a:pos x="199093138" y="745966250"/>
              </a:cxn>
            </a:cxnLst>
            <a:pathLst>
              <a:path w="96" h="296">
                <a:moveTo>
                  <a:pt x="79" y="296"/>
                </a:moveTo>
                <a:lnTo>
                  <a:pt x="0" y="5"/>
                </a:lnTo>
                <a:lnTo>
                  <a:pt x="16" y="0"/>
                </a:lnTo>
                <a:lnTo>
                  <a:pt x="96" y="291"/>
                </a:lnTo>
                <a:lnTo>
                  <a:pt x="79" y="29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9" name="Freeform 299"/>
          <p:cNvSpPr/>
          <p:nvPr/>
        </p:nvSpPr>
        <p:spPr>
          <a:xfrm>
            <a:off x="5383213" y="4633913"/>
            <a:ext cx="358775" cy="404812"/>
          </a:xfrm>
          <a:custGeom>
            <a:avLst/>
            <a:gdLst/>
            <a:ahLst/>
            <a:cxnLst>
              <a:cxn ang="0">
                <a:pos x="32762825" y="642639844"/>
              </a:cxn>
              <a:cxn ang="0">
                <a:pos x="0" y="617438312"/>
              </a:cxn>
              <a:cxn ang="0">
                <a:pos x="539313438" y="0"/>
              </a:cxn>
              <a:cxn ang="0">
                <a:pos x="569555313" y="27722478"/>
              </a:cxn>
              <a:cxn ang="0">
                <a:pos x="32762825" y="642639844"/>
              </a:cxn>
            </a:cxnLst>
            <a:pathLst>
              <a:path w="226" h="255">
                <a:moveTo>
                  <a:pt x="13" y="255"/>
                </a:moveTo>
                <a:lnTo>
                  <a:pt x="0" y="245"/>
                </a:lnTo>
                <a:lnTo>
                  <a:pt x="214" y="0"/>
                </a:lnTo>
                <a:lnTo>
                  <a:pt x="226" y="11"/>
                </a:lnTo>
                <a:lnTo>
                  <a:pt x="13" y="25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0" name="Freeform 300"/>
          <p:cNvSpPr/>
          <p:nvPr/>
        </p:nvSpPr>
        <p:spPr>
          <a:xfrm>
            <a:off x="5324475" y="4522788"/>
            <a:ext cx="477838" cy="84137"/>
          </a:xfrm>
          <a:custGeom>
            <a:avLst/>
            <a:gdLst/>
            <a:ahLst/>
            <a:cxnLst>
              <a:cxn ang="0">
                <a:pos x="751007348" y="133568281"/>
              </a:cxn>
              <a:cxn ang="0">
                <a:pos x="0" y="37802913"/>
              </a:cxn>
              <a:cxn ang="0">
                <a:pos x="7561270" y="0"/>
              </a:cxn>
              <a:cxn ang="0">
                <a:pos x="758568619" y="93246021"/>
              </a:cxn>
              <a:cxn ang="0">
                <a:pos x="751007348" y="133568281"/>
              </a:cxn>
            </a:cxnLst>
            <a:pathLst>
              <a:path w="301" h="53">
                <a:moveTo>
                  <a:pt x="298" y="53"/>
                </a:moveTo>
                <a:lnTo>
                  <a:pt x="0" y="15"/>
                </a:lnTo>
                <a:lnTo>
                  <a:pt x="3" y="0"/>
                </a:lnTo>
                <a:lnTo>
                  <a:pt x="301" y="37"/>
                </a:lnTo>
                <a:lnTo>
                  <a:pt x="298" y="5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1" name="Freeform 301"/>
          <p:cNvSpPr/>
          <p:nvPr/>
        </p:nvSpPr>
        <p:spPr>
          <a:xfrm>
            <a:off x="5722938" y="4159250"/>
            <a:ext cx="312737" cy="476250"/>
          </a:xfrm>
          <a:custGeom>
            <a:avLst/>
            <a:gdLst/>
            <a:ahLst/>
            <a:cxnLst>
              <a:cxn ang="0">
                <a:pos x="35282131" y="756046875"/>
              </a:cxn>
              <a:cxn ang="0">
                <a:pos x="0" y="735885625"/>
              </a:cxn>
              <a:cxn ang="0">
                <a:pos x="461188650" y="0"/>
              </a:cxn>
              <a:cxn ang="0">
                <a:pos x="496470781" y="25201563"/>
              </a:cxn>
              <a:cxn ang="0">
                <a:pos x="35282131" y="756046875"/>
              </a:cxn>
            </a:cxnLst>
            <a:pathLst>
              <a:path w="197" h="300">
                <a:moveTo>
                  <a:pt x="14" y="300"/>
                </a:moveTo>
                <a:lnTo>
                  <a:pt x="0" y="292"/>
                </a:lnTo>
                <a:lnTo>
                  <a:pt x="183" y="0"/>
                </a:lnTo>
                <a:lnTo>
                  <a:pt x="197" y="10"/>
                </a:lnTo>
                <a:lnTo>
                  <a:pt x="14" y="30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2" name="Freeform 302"/>
          <p:cNvSpPr/>
          <p:nvPr/>
        </p:nvSpPr>
        <p:spPr>
          <a:xfrm>
            <a:off x="6432550" y="4416425"/>
            <a:ext cx="358775" cy="276225"/>
          </a:xfrm>
          <a:custGeom>
            <a:avLst/>
            <a:gdLst/>
            <a:ahLst/>
            <a:cxnLst>
              <a:cxn ang="0">
                <a:pos x="25201563" y="438507188"/>
              </a:cxn>
              <a:cxn ang="0">
                <a:pos x="0" y="408265313"/>
              </a:cxn>
              <a:cxn ang="0">
                <a:pos x="544353750" y="0"/>
              </a:cxn>
              <a:cxn ang="0">
                <a:pos x="569555313" y="30241875"/>
              </a:cxn>
              <a:cxn ang="0">
                <a:pos x="25201563" y="438507188"/>
              </a:cxn>
            </a:cxnLst>
            <a:pathLst>
              <a:path w="226" h="174">
                <a:moveTo>
                  <a:pt x="10" y="174"/>
                </a:moveTo>
                <a:lnTo>
                  <a:pt x="0" y="162"/>
                </a:lnTo>
                <a:lnTo>
                  <a:pt x="216" y="0"/>
                </a:lnTo>
                <a:lnTo>
                  <a:pt x="226" y="12"/>
                </a:lnTo>
                <a:lnTo>
                  <a:pt x="10" y="174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3" name="Freeform 303"/>
          <p:cNvSpPr/>
          <p:nvPr/>
        </p:nvSpPr>
        <p:spPr>
          <a:xfrm>
            <a:off x="6410325" y="4686300"/>
            <a:ext cx="41275" cy="339725"/>
          </a:xfrm>
          <a:custGeom>
            <a:avLst/>
            <a:gdLst/>
            <a:ahLst/>
            <a:cxnLst>
              <a:cxn ang="0">
                <a:pos x="37803138" y="539313438"/>
              </a:cxn>
              <a:cxn ang="0">
                <a:pos x="0" y="534273125"/>
              </a:cxn>
              <a:cxn ang="0">
                <a:pos x="25201563" y="0"/>
              </a:cxn>
              <a:cxn ang="0">
                <a:pos x="65524063" y="0"/>
              </a:cxn>
              <a:cxn ang="0">
                <a:pos x="37803138" y="539313438"/>
              </a:cxn>
            </a:cxnLst>
            <a:pathLst>
              <a:path w="26" h="214">
                <a:moveTo>
                  <a:pt x="15" y="214"/>
                </a:moveTo>
                <a:lnTo>
                  <a:pt x="0" y="212"/>
                </a:lnTo>
                <a:lnTo>
                  <a:pt x="10" y="0"/>
                </a:lnTo>
                <a:lnTo>
                  <a:pt x="26" y="0"/>
                </a:lnTo>
                <a:lnTo>
                  <a:pt x="15" y="214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4" name="Freeform 304"/>
          <p:cNvSpPr/>
          <p:nvPr/>
        </p:nvSpPr>
        <p:spPr>
          <a:xfrm>
            <a:off x="5738813" y="4608513"/>
            <a:ext cx="698500" cy="93662"/>
          </a:xfrm>
          <a:custGeom>
            <a:avLst/>
            <a:gdLst/>
            <a:ahLst/>
            <a:cxnLst>
              <a:cxn ang="0">
                <a:pos x="1103828438" y="148689219"/>
              </a:cxn>
              <a:cxn ang="0">
                <a:pos x="0" y="42843221"/>
              </a:cxn>
              <a:cxn ang="0">
                <a:pos x="2520950" y="0"/>
              </a:cxn>
              <a:cxn ang="0">
                <a:pos x="1108868750" y="110886283"/>
              </a:cxn>
              <a:cxn ang="0">
                <a:pos x="1103828438" y="148689219"/>
              </a:cxn>
            </a:cxnLst>
            <a:pathLst>
              <a:path w="440" h="59">
                <a:moveTo>
                  <a:pt x="438" y="59"/>
                </a:moveTo>
                <a:lnTo>
                  <a:pt x="0" y="17"/>
                </a:lnTo>
                <a:lnTo>
                  <a:pt x="1" y="0"/>
                </a:lnTo>
                <a:lnTo>
                  <a:pt x="440" y="44"/>
                </a:lnTo>
                <a:lnTo>
                  <a:pt x="438" y="59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5" name="Freeform 305"/>
          <p:cNvSpPr/>
          <p:nvPr/>
        </p:nvSpPr>
        <p:spPr>
          <a:xfrm>
            <a:off x="6418263" y="4216400"/>
            <a:ext cx="33337" cy="468313"/>
          </a:xfrm>
          <a:custGeom>
            <a:avLst/>
            <a:gdLst/>
            <a:ahLst/>
            <a:cxnLst>
              <a:cxn ang="0">
                <a:pos x="12601386" y="743447681"/>
              </a:cxn>
              <a:cxn ang="0">
                <a:pos x="0" y="0"/>
              </a:cxn>
              <a:cxn ang="0">
                <a:pos x="42842807" y="0"/>
              </a:cxn>
              <a:cxn ang="0">
                <a:pos x="52923281" y="738407363"/>
              </a:cxn>
              <a:cxn ang="0">
                <a:pos x="12601386" y="743447681"/>
              </a:cxn>
            </a:cxnLst>
            <a:pathLst>
              <a:path w="21" h="295">
                <a:moveTo>
                  <a:pt x="5" y="295"/>
                </a:moveTo>
                <a:lnTo>
                  <a:pt x="0" y="0"/>
                </a:lnTo>
                <a:lnTo>
                  <a:pt x="17" y="0"/>
                </a:lnTo>
                <a:lnTo>
                  <a:pt x="21" y="293"/>
                </a:lnTo>
                <a:lnTo>
                  <a:pt x="5" y="295"/>
                </a:lnTo>
                <a:close/>
              </a:path>
            </a:pathLst>
          </a:custGeom>
          <a:solidFill>
            <a:srgbClr val="FDB817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6" name="Freeform 306"/>
          <p:cNvSpPr/>
          <p:nvPr/>
        </p:nvSpPr>
        <p:spPr>
          <a:xfrm>
            <a:off x="6429375" y="4659313"/>
            <a:ext cx="288925" cy="312737"/>
          </a:xfrm>
          <a:custGeom>
            <a:avLst/>
            <a:gdLst/>
            <a:ahLst/>
            <a:cxnLst>
              <a:cxn ang="0">
                <a:pos x="602619763" y="693650666"/>
              </a:cxn>
              <a:cxn ang="0">
                <a:pos x="0" y="24597541"/>
              </a:cxn>
              <a:cxn ang="0">
                <a:pos x="54335680" y="4919508"/>
              </a:cxn>
              <a:cxn ang="0">
                <a:pos x="29637038" y="14758525"/>
              </a:cxn>
              <a:cxn ang="0">
                <a:pos x="54335680" y="0"/>
              </a:cxn>
              <a:cxn ang="0">
                <a:pos x="642135813" y="654294600"/>
              </a:cxn>
              <a:cxn ang="0">
                <a:pos x="602619763" y="693650666"/>
              </a:cxn>
            </a:cxnLst>
            <a:pathLst>
              <a:path w="130" h="141">
                <a:moveTo>
                  <a:pt x="122" y="141"/>
                </a:moveTo>
                <a:cubicBezTo>
                  <a:pt x="2" y="10"/>
                  <a:pt x="0" y="6"/>
                  <a:pt x="0" y="5"/>
                </a:cubicBezTo>
                <a:cubicBezTo>
                  <a:pt x="11" y="1"/>
                  <a:pt x="11" y="1"/>
                  <a:pt x="11" y="1"/>
                </a:cubicBezTo>
                <a:cubicBezTo>
                  <a:pt x="6" y="3"/>
                  <a:pt x="6" y="3"/>
                  <a:pt x="6" y="3"/>
                </a:cubicBezTo>
                <a:cubicBezTo>
                  <a:pt x="11" y="0"/>
                  <a:pt x="11" y="0"/>
                  <a:pt x="11" y="0"/>
                </a:cubicBezTo>
                <a:cubicBezTo>
                  <a:pt x="15" y="6"/>
                  <a:pt x="84" y="83"/>
                  <a:pt x="130" y="133"/>
                </a:cubicBezTo>
                <a:lnTo>
                  <a:pt x="122" y="141"/>
                </a:lnTo>
                <a:close/>
              </a:path>
            </a:pathLst>
          </a:custGeom>
          <a:solidFill>
            <a:srgbClr val="FDB817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7" name="Freeform 307"/>
          <p:cNvSpPr/>
          <p:nvPr/>
        </p:nvSpPr>
        <p:spPr>
          <a:xfrm>
            <a:off x="6423025" y="4953000"/>
            <a:ext cx="288925" cy="95250"/>
          </a:xfrm>
          <a:custGeom>
            <a:avLst/>
            <a:gdLst/>
            <a:ahLst/>
            <a:cxnLst>
              <a:cxn ang="0">
                <a:pos x="7561263" y="151209375"/>
              </a:cxn>
              <a:cxn ang="0">
                <a:pos x="0" y="108367513"/>
              </a:cxn>
              <a:cxn ang="0">
                <a:pos x="451108763" y="0"/>
              </a:cxn>
              <a:cxn ang="0">
                <a:pos x="458668438" y="40322500"/>
              </a:cxn>
              <a:cxn ang="0">
                <a:pos x="7561263" y="151209375"/>
              </a:cxn>
            </a:cxnLst>
            <a:pathLst>
              <a:path w="182" h="60">
                <a:moveTo>
                  <a:pt x="3" y="60"/>
                </a:moveTo>
                <a:lnTo>
                  <a:pt x="0" y="43"/>
                </a:lnTo>
                <a:lnTo>
                  <a:pt x="179" y="0"/>
                </a:lnTo>
                <a:lnTo>
                  <a:pt x="182" y="16"/>
                </a:lnTo>
                <a:lnTo>
                  <a:pt x="3" y="6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8" name="Freeform 308"/>
          <p:cNvSpPr/>
          <p:nvPr/>
        </p:nvSpPr>
        <p:spPr>
          <a:xfrm>
            <a:off x="6702425" y="4429125"/>
            <a:ext cx="90488" cy="541338"/>
          </a:xfrm>
          <a:custGeom>
            <a:avLst/>
            <a:gdLst/>
            <a:ahLst/>
            <a:cxnLst>
              <a:cxn ang="0">
                <a:pos x="42843687" y="859374869"/>
              </a:cxn>
              <a:cxn ang="0">
                <a:pos x="0" y="854334552"/>
              </a:cxn>
              <a:cxn ang="0">
                <a:pos x="103327771" y="0"/>
              </a:cxn>
              <a:cxn ang="0">
                <a:pos x="143650494" y="5040317"/>
              </a:cxn>
              <a:cxn ang="0">
                <a:pos x="42843687" y="859374869"/>
              </a:cxn>
            </a:cxnLst>
            <a:pathLst>
              <a:path w="57" h="341">
                <a:moveTo>
                  <a:pt x="17" y="341"/>
                </a:moveTo>
                <a:lnTo>
                  <a:pt x="0" y="339"/>
                </a:lnTo>
                <a:lnTo>
                  <a:pt x="41" y="0"/>
                </a:lnTo>
                <a:lnTo>
                  <a:pt x="57" y="2"/>
                </a:lnTo>
                <a:lnTo>
                  <a:pt x="17" y="34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49" name="Freeform 309"/>
          <p:cNvSpPr/>
          <p:nvPr/>
        </p:nvSpPr>
        <p:spPr>
          <a:xfrm>
            <a:off x="6770688" y="3941763"/>
            <a:ext cx="260350" cy="496887"/>
          </a:xfrm>
          <a:custGeom>
            <a:avLst/>
            <a:gdLst/>
            <a:ahLst/>
            <a:cxnLst>
              <a:cxn ang="0">
                <a:pos x="40322500" y="788808906"/>
              </a:cxn>
              <a:cxn ang="0">
                <a:pos x="0" y="771167037"/>
              </a:cxn>
              <a:cxn ang="0">
                <a:pos x="378023438" y="0"/>
              </a:cxn>
              <a:cxn ang="0">
                <a:pos x="413305625" y="17641870"/>
              </a:cxn>
              <a:cxn ang="0">
                <a:pos x="40322500" y="788808906"/>
              </a:cxn>
            </a:cxnLst>
            <a:pathLst>
              <a:path w="164" h="313">
                <a:moveTo>
                  <a:pt x="16" y="313"/>
                </a:moveTo>
                <a:lnTo>
                  <a:pt x="0" y="306"/>
                </a:lnTo>
                <a:lnTo>
                  <a:pt x="150" y="0"/>
                </a:lnTo>
                <a:lnTo>
                  <a:pt x="164" y="7"/>
                </a:lnTo>
                <a:lnTo>
                  <a:pt x="16" y="31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0" name="Freeform 310"/>
          <p:cNvSpPr/>
          <p:nvPr/>
        </p:nvSpPr>
        <p:spPr>
          <a:xfrm>
            <a:off x="7004050" y="3341688"/>
            <a:ext cx="306388" cy="611187"/>
          </a:xfrm>
          <a:custGeom>
            <a:avLst/>
            <a:gdLst/>
            <a:ahLst/>
            <a:cxnLst>
              <a:cxn ang="0">
                <a:pos x="37803199" y="970260156"/>
              </a:cxn>
              <a:cxn ang="0">
                <a:pos x="0" y="952618283"/>
              </a:cxn>
              <a:cxn ang="0">
                <a:pos x="451109499" y="0"/>
              </a:cxn>
              <a:cxn ang="0">
                <a:pos x="486391744" y="17641873"/>
              </a:cxn>
              <a:cxn ang="0">
                <a:pos x="37803199" y="970260156"/>
              </a:cxn>
            </a:cxnLst>
            <a:pathLst>
              <a:path w="193" h="385">
                <a:moveTo>
                  <a:pt x="15" y="385"/>
                </a:moveTo>
                <a:lnTo>
                  <a:pt x="0" y="378"/>
                </a:lnTo>
                <a:lnTo>
                  <a:pt x="179" y="0"/>
                </a:lnTo>
                <a:lnTo>
                  <a:pt x="193" y="7"/>
                </a:lnTo>
                <a:lnTo>
                  <a:pt x="15" y="38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1" name="Freeform 311"/>
          <p:cNvSpPr/>
          <p:nvPr/>
        </p:nvSpPr>
        <p:spPr>
          <a:xfrm>
            <a:off x="6702425" y="3611563"/>
            <a:ext cx="325438" cy="344487"/>
          </a:xfrm>
          <a:custGeom>
            <a:avLst/>
            <a:gdLst/>
            <a:ahLst/>
            <a:cxnLst>
              <a:cxn ang="0">
                <a:pos x="488911064" y="546873906"/>
              </a:cxn>
              <a:cxn ang="0">
                <a:pos x="0" y="27722472"/>
              </a:cxn>
              <a:cxn ang="0">
                <a:pos x="32762875" y="0"/>
              </a:cxn>
              <a:cxn ang="0">
                <a:pos x="516633619" y="516632075"/>
              </a:cxn>
              <a:cxn ang="0">
                <a:pos x="488911064" y="546873906"/>
              </a:cxn>
            </a:cxnLst>
            <a:pathLst>
              <a:path w="205" h="217">
                <a:moveTo>
                  <a:pt x="194" y="217"/>
                </a:moveTo>
                <a:lnTo>
                  <a:pt x="0" y="11"/>
                </a:lnTo>
                <a:lnTo>
                  <a:pt x="13" y="0"/>
                </a:lnTo>
                <a:lnTo>
                  <a:pt x="205" y="205"/>
                </a:lnTo>
                <a:lnTo>
                  <a:pt x="194" y="21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2" name="Freeform 312"/>
          <p:cNvSpPr/>
          <p:nvPr/>
        </p:nvSpPr>
        <p:spPr>
          <a:xfrm>
            <a:off x="6423025" y="3611563"/>
            <a:ext cx="301625" cy="619125"/>
          </a:xfrm>
          <a:custGeom>
            <a:avLst/>
            <a:gdLst/>
            <a:ahLst/>
            <a:cxnLst>
              <a:cxn ang="0">
                <a:pos x="40322500" y="982860938"/>
              </a:cxn>
              <a:cxn ang="0">
                <a:pos x="0" y="965220638"/>
              </a:cxn>
              <a:cxn ang="0">
                <a:pos x="441028138" y="0"/>
              </a:cxn>
              <a:cxn ang="0">
                <a:pos x="478829688" y="15120938"/>
              </a:cxn>
              <a:cxn ang="0">
                <a:pos x="40322500" y="982860938"/>
              </a:cxn>
            </a:cxnLst>
            <a:pathLst>
              <a:path w="190" h="390">
                <a:moveTo>
                  <a:pt x="16" y="390"/>
                </a:moveTo>
                <a:lnTo>
                  <a:pt x="0" y="383"/>
                </a:lnTo>
                <a:lnTo>
                  <a:pt x="175" y="0"/>
                </a:lnTo>
                <a:lnTo>
                  <a:pt x="190" y="6"/>
                </a:lnTo>
                <a:lnTo>
                  <a:pt x="16" y="39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3" name="Freeform 313"/>
          <p:cNvSpPr/>
          <p:nvPr/>
        </p:nvSpPr>
        <p:spPr>
          <a:xfrm>
            <a:off x="6021388" y="4149725"/>
            <a:ext cx="407987" cy="87313"/>
          </a:xfrm>
          <a:custGeom>
            <a:avLst/>
            <a:gdLst/>
            <a:ahLst/>
            <a:cxnLst>
              <a:cxn ang="0">
                <a:pos x="645159209" y="138610181"/>
              </a:cxn>
              <a:cxn ang="0">
                <a:pos x="0" y="42843695"/>
              </a:cxn>
              <a:cxn ang="0">
                <a:pos x="7561253" y="0"/>
              </a:cxn>
              <a:cxn ang="0">
                <a:pos x="647680156" y="98287450"/>
              </a:cxn>
              <a:cxn ang="0">
                <a:pos x="645159209" y="138610181"/>
              </a:cxn>
            </a:cxnLst>
            <a:pathLst>
              <a:path w="257" h="55">
                <a:moveTo>
                  <a:pt x="256" y="55"/>
                </a:moveTo>
                <a:lnTo>
                  <a:pt x="0" y="17"/>
                </a:lnTo>
                <a:lnTo>
                  <a:pt x="3" y="0"/>
                </a:lnTo>
                <a:lnTo>
                  <a:pt x="257" y="39"/>
                </a:lnTo>
                <a:lnTo>
                  <a:pt x="256" y="5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4" name="Freeform 314"/>
          <p:cNvSpPr/>
          <p:nvPr/>
        </p:nvSpPr>
        <p:spPr>
          <a:xfrm>
            <a:off x="6432550" y="4205288"/>
            <a:ext cx="354013" cy="228600"/>
          </a:xfrm>
          <a:custGeom>
            <a:avLst/>
            <a:gdLst/>
            <a:ahLst/>
            <a:cxnLst>
              <a:cxn ang="0">
                <a:pos x="541835153" y="362902500"/>
              </a:cxn>
              <a:cxn ang="0">
                <a:pos x="0" y="35282188"/>
              </a:cxn>
              <a:cxn ang="0">
                <a:pos x="20161278" y="0"/>
              </a:cxn>
              <a:cxn ang="0">
                <a:pos x="561996431" y="327620313"/>
              </a:cxn>
              <a:cxn ang="0">
                <a:pos x="541835153" y="362902500"/>
              </a:cxn>
            </a:cxnLst>
            <a:pathLst>
              <a:path w="223" h="144">
                <a:moveTo>
                  <a:pt x="215" y="144"/>
                </a:moveTo>
                <a:lnTo>
                  <a:pt x="0" y="14"/>
                </a:lnTo>
                <a:lnTo>
                  <a:pt x="8" y="0"/>
                </a:lnTo>
                <a:lnTo>
                  <a:pt x="223" y="130"/>
                </a:lnTo>
                <a:lnTo>
                  <a:pt x="215" y="144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5" name="Freeform 315"/>
          <p:cNvSpPr/>
          <p:nvPr/>
        </p:nvSpPr>
        <p:spPr>
          <a:xfrm>
            <a:off x="6437313" y="3935413"/>
            <a:ext cx="582612" cy="290512"/>
          </a:xfrm>
          <a:custGeom>
            <a:avLst/>
            <a:gdLst/>
            <a:ahLst/>
            <a:cxnLst>
              <a:cxn ang="0">
                <a:pos x="17641872" y="461188594"/>
              </a:cxn>
              <a:cxn ang="0">
                <a:pos x="0" y="420866163"/>
              </a:cxn>
              <a:cxn ang="0">
                <a:pos x="907255471" y="0"/>
              </a:cxn>
              <a:cxn ang="0">
                <a:pos x="924897344" y="37803072"/>
              </a:cxn>
              <a:cxn ang="0">
                <a:pos x="17641872" y="461188594"/>
              </a:cxn>
            </a:cxnLst>
            <a:pathLst>
              <a:path w="367" h="183">
                <a:moveTo>
                  <a:pt x="7" y="183"/>
                </a:moveTo>
                <a:lnTo>
                  <a:pt x="0" y="167"/>
                </a:lnTo>
                <a:lnTo>
                  <a:pt x="360" y="0"/>
                </a:lnTo>
                <a:lnTo>
                  <a:pt x="367" y="15"/>
                </a:lnTo>
                <a:lnTo>
                  <a:pt x="7" y="18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6" name="Freeform 316"/>
          <p:cNvSpPr/>
          <p:nvPr/>
        </p:nvSpPr>
        <p:spPr>
          <a:xfrm>
            <a:off x="6342063" y="3716338"/>
            <a:ext cx="106362" cy="495300"/>
          </a:xfrm>
          <a:custGeom>
            <a:avLst/>
            <a:gdLst/>
            <a:ahLst/>
            <a:cxnLst>
              <a:cxn ang="0">
                <a:pos x="128528158" y="786288750"/>
              </a:cxn>
              <a:cxn ang="0">
                <a:pos x="0" y="7561263"/>
              </a:cxn>
              <a:cxn ang="0">
                <a:pos x="40322310" y="0"/>
              </a:cxn>
              <a:cxn ang="0">
                <a:pos x="168850469" y="781248438"/>
              </a:cxn>
              <a:cxn ang="0">
                <a:pos x="128528158" y="786288750"/>
              </a:cxn>
            </a:cxnLst>
            <a:pathLst>
              <a:path w="67" h="312">
                <a:moveTo>
                  <a:pt x="51" y="312"/>
                </a:moveTo>
                <a:lnTo>
                  <a:pt x="0" y="3"/>
                </a:lnTo>
                <a:lnTo>
                  <a:pt x="16" y="0"/>
                </a:lnTo>
                <a:lnTo>
                  <a:pt x="67" y="310"/>
                </a:lnTo>
                <a:lnTo>
                  <a:pt x="51" y="31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7" name="Freeform 317"/>
          <p:cNvSpPr/>
          <p:nvPr/>
        </p:nvSpPr>
        <p:spPr>
          <a:xfrm>
            <a:off x="6007100" y="3724275"/>
            <a:ext cx="30163" cy="434975"/>
          </a:xfrm>
          <a:custGeom>
            <a:avLst/>
            <a:gdLst/>
            <a:ahLst/>
            <a:cxnLst>
              <a:cxn ang="0">
                <a:pos x="5040396" y="690522813"/>
              </a:cxn>
              <a:cxn ang="0">
                <a:pos x="0" y="0"/>
              </a:cxn>
              <a:cxn ang="0">
                <a:pos x="40323168" y="0"/>
              </a:cxn>
              <a:cxn ang="0">
                <a:pos x="47884556" y="690522813"/>
              </a:cxn>
              <a:cxn ang="0">
                <a:pos x="5040396" y="690522813"/>
              </a:cxn>
            </a:cxnLst>
            <a:pathLst>
              <a:path w="19" h="274">
                <a:moveTo>
                  <a:pt x="2" y="274"/>
                </a:moveTo>
                <a:lnTo>
                  <a:pt x="0" y="0"/>
                </a:lnTo>
                <a:lnTo>
                  <a:pt x="16" y="0"/>
                </a:lnTo>
                <a:lnTo>
                  <a:pt x="19" y="274"/>
                </a:lnTo>
                <a:lnTo>
                  <a:pt x="2" y="274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8" name="Freeform 318"/>
          <p:cNvSpPr/>
          <p:nvPr/>
        </p:nvSpPr>
        <p:spPr>
          <a:xfrm>
            <a:off x="5980113" y="3049588"/>
            <a:ext cx="52387" cy="682625"/>
          </a:xfrm>
          <a:custGeom>
            <a:avLst/>
            <a:gdLst/>
            <a:ahLst/>
            <a:cxnLst>
              <a:cxn ang="0">
                <a:pos x="42843041" y="1083667188"/>
              </a:cxn>
              <a:cxn ang="0">
                <a:pos x="0" y="0"/>
              </a:cxn>
              <a:cxn ang="0">
                <a:pos x="42843041" y="0"/>
              </a:cxn>
              <a:cxn ang="0">
                <a:pos x="83165156" y="1083667188"/>
              </a:cxn>
              <a:cxn ang="0">
                <a:pos x="42843041" y="1083667188"/>
              </a:cxn>
            </a:cxnLst>
            <a:pathLst>
              <a:path w="33" h="430">
                <a:moveTo>
                  <a:pt x="17" y="430"/>
                </a:moveTo>
                <a:lnTo>
                  <a:pt x="0" y="0"/>
                </a:lnTo>
                <a:lnTo>
                  <a:pt x="17" y="0"/>
                </a:lnTo>
                <a:lnTo>
                  <a:pt x="33" y="430"/>
                </a:lnTo>
                <a:lnTo>
                  <a:pt x="17" y="43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59" name="Freeform 319"/>
          <p:cNvSpPr/>
          <p:nvPr/>
        </p:nvSpPr>
        <p:spPr>
          <a:xfrm>
            <a:off x="6026150" y="3700463"/>
            <a:ext cx="333375" cy="50800"/>
          </a:xfrm>
          <a:custGeom>
            <a:avLst/>
            <a:gdLst/>
            <a:ahLst/>
            <a:cxnLst>
              <a:cxn ang="0">
                <a:pos x="5040313" y="80645000"/>
              </a:cxn>
              <a:cxn ang="0">
                <a:pos x="0" y="37803138"/>
              </a:cxn>
              <a:cxn ang="0">
                <a:pos x="524192500" y="0"/>
              </a:cxn>
              <a:cxn ang="0">
                <a:pos x="529232813" y="42843450"/>
              </a:cxn>
              <a:cxn ang="0">
                <a:pos x="5040313" y="80645000"/>
              </a:cxn>
            </a:cxnLst>
            <a:pathLst>
              <a:path w="210" h="32">
                <a:moveTo>
                  <a:pt x="2" y="32"/>
                </a:moveTo>
                <a:lnTo>
                  <a:pt x="0" y="15"/>
                </a:lnTo>
                <a:lnTo>
                  <a:pt x="208" y="0"/>
                </a:lnTo>
                <a:lnTo>
                  <a:pt x="210" y="17"/>
                </a:lnTo>
                <a:lnTo>
                  <a:pt x="2" y="3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0" name="Freeform 320"/>
          <p:cNvSpPr/>
          <p:nvPr/>
        </p:nvSpPr>
        <p:spPr>
          <a:xfrm>
            <a:off x="5549900" y="3732213"/>
            <a:ext cx="476250" cy="320675"/>
          </a:xfrm>
          <a:custGeom>
            <a:avLst/>
            <a:gdLst/>
            <a:ahLst/>
            <a:cxnLst>
              <a:cxn ang="0">
                <a:pos x="25201563" y="509071563"/>
              </a:cxn>
              <a:cxn ang="0">
                <a:pos x="0" y="473789375"/>
              </a:cxn>
              <a:cxn ang="0">
                <a:pos x="735885625" y="0"/>
              </a:cxn>
              <a:cxn ang="0">
                <a:pos x="756046875" y="30241875"/>
              </a:cxn>
              <a:cxn ang="0">
                <a:pos x="25201563" y="509071563"/>
              </a:cxn>
            </a:cxnLst>
            <a:pathLst>
              <a:path w="300" h="202">
                <a:moveTo>
                  <a:pt x="10" y="202"/>
                </a:moveTo>
                <a:lnTo>
                  <a:pt x="0" y="188"/>
                </a:lnTo>
                <a:lnTo>
                  <a:pt x="292" y="0"/>
                </a:lnTo>
                <a:lnTo>
                  <a:pt x="300" y="12"/>
                </a:lnTo>
                <a:lnTo>
                  <a:pt x="10" y="20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1" name="Freeform 321"/>
          <p:cNvSpPr/>
          <p:nvPr/>
        </p:nvSpPr>
        <p:spPr>
          <a:xfrm>
            <a:off x="5254625" y="4035425"/>
            <a:ext cx="315913" cy="539750"/>
          </a:xfrm>
          <a:custGeom>
            <a:avLst/>
            <a:gdLst/>
            <a:ahLst/>
            <a:cxnLst>
              <a:cxn ang="0">
                <a:pos x="40322564" y="856853125"/>
              </a:cxn>
              <a:cxn ang="0">
                <a:pos x="0" y="836691875"/>
              </a:cxn>
              <a:cxn ang="0">
                <a:pos x="461190117" y="0"/>
              </a:cxn>
              <a:cxn ang="0">
                <a:pos x="501512681" y="20161250"/>
              </a:cxn>
              <a:cxn ang="0">
                <a:pos x="40322564" y="856853125"/>
              </a:cxn>
            </a:cxnLst>
            <a:pathLst>
              <a:path w="199" h="340">
                <a:moveTo>
                  <a:pt x="16" y="340"/>
                </a:moveTo>
                <a:lnTo>
                  <a:pt x="0" y="332"/>
                </a:lnTo>
                <a:lnTo>
                  <a:pt x="183" y="0"/>
                </a:lnTo>
                <a:lnTo>
                  <a:pt x="199" y="8"/>
                </a:lnTo>
                <a:lnTo>
                  <a:pt x="16" y="34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2" name="Freeform 322"/>
          <p:cNvSpPr/>
          <p:nvPr/>
        </p:nvSpPr>
        <p:spPr>
          <a:xfrm>
            <a:off x="5260975" y="4154488"/>
            <a:ext cx="765175" cy="412750"/>
          </a:xfrm>
          <a:custGeom>
            <a:avLst/>
            <a:gdLst/>
            <a:ahLst/>
            <a:cxnLst>
              <a:cxn ang="0">
                <a:pos x="17641888" y="655240625"/>
              </a:cxn>
              <a:cxn ang="0">
                <a:pos x="0" y="619958438"/>
              </a:cxn>
              <a:cxn ang="0">
                <a:pos x="1194554063" y="0"/>
              </a:cxn>
              <a:cxn ang="0">
                <a:pos x="1214715313" y="40322500"/>
              </a:cxn>
              <a:cxn ang="0">
                <a:pos x="17641888" y="655240625"/>
              </a:cxn>
            </a:cxnLst>
            <a:pathLst>
              <a:path w="482" h="260">
                <a:moveTo>
                  <a:pt x="7" y="260"/>
                </a:moveTo>
                <a:lnTo>
                  <a:pt x="0" y="246"/>
                </a:lnTo>
                <a:lnTo>
                  <a:pt x="474" y="0"/>
                </a:lnTo>
                <a:lnTo>
                  <a:pt x="482" y="16"/>
                </a:lnTo>
                <a:lnTo>
                  <a:pt x="7" y="26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3" name="Freeform 323"/>
          <p:cNvSpPr/>
          <p:nvPr/>
        </p:nvSpPr>
        <p:spPr>
          <a:xfrm>
            <a:off x="5548313" y="4035425"/>
            <a:ext cx="193675" cy="590550"/>
          </a:xfrm>
          <a:custGeom>
            <a:avLst/>
            <a:gdLst/>
            <a:ahLst/>
            <a:cxnLst>
              <a:cxn ang="0">
                <a:pos x="267136563" y="937498125"/>
              </a:cxn>
              <a:cxn ang="0">
                <a:pos x="0" y="10080625"/>
              </a:cxn>
              <a:cxn ang="0">
                <a:pos x="40322500" y="0"/>
              </a:cxn>
              <a:cxn ang="0">
                <a:pos x="307459063" y="924898138"/>
              </a:cxn>
              <a:cxn ang="0">
                <a:pos x="267136563" y="937498125"/>
              </a:cxn>
            </a:cxnLst>
            <a:pathLst>
              <a:path w="122" h="372">
                <a:moveTo>
                  <a:pt x="106" y="372"/>
                </a:moveTo>
                <a:lnTo>
                  <a:pt x="0" y="4"/>
                </a:lnTo>
                <a:lnTo>
                  <a:pt x="16" y="0"/>
                </a:lnTo>
                <a:lnTo>
                  <a:pt x="122" y="367"/>
                </a:lnTo>
                <a:lnTo>
                  <a:pt x="106" y="37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4" name="Freeform 324"/>
          <p:cNvSpPr/>
          <p:nvPr/>
        </p:nvSpPr>
        <p:spPr>
          <a:xfrm>
            <a:off x="4867275" y="3744913"/>
            <a:ext cx="407988" cy="815975"/>
          </a:xfrm>
          <a:custGeom>
            <a:avLst/>
            <a:gdLst/>
            <a:ahLst/>
            <a:cxnLst>
              <a:cxn ang="0">
                <a:pos x="612399513" y="1295360313"/>
              </a:cxn>
              <a:cxn ang="0">
                <a:pos x="0" y="17641888"/>
              </a:cxn>
              <a:cxn ang="0">
                <a:pos x="37803184" y="0"/>
              </a:cxn>
              <a:cxn ang="0">
                <a:pos x="647681744" y="1277720013"/>
              </a:cxn>
              <a:cxn ang="0">
                <a:pos x="612399513" y="1295360313"/>
              </a:cxn>
            </a:cxnLst>
            <a:pathLst>
              <a:path w="257" h="514">
                <a:moveTo>
                  <a:pt x="243" y="514"/>
                </a:moveTo>
                <a:lnTo>
                  <a:pt x="0" y="7"/>
                </a:lnTo>
                <a:lnTo>
                  <a:pt x="15" y="0"/>
                </a:lnTo>
                <a:lnTo>
                  <a:pt x="257" y="507"/>
                </a:lnTo>
                <a:lnTo>
                  <a:pt x="243" y="514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5" name="Freeform 325"/>
          <p:cNvSpPr/>
          <p:nvPr/>
        </p:nvSpPr>
        <p:spPr>
          <a:xfrm>
            <a:off x="4694238" y="2901950"/>
            <a:ext cx="196850" cy="858838"/>
          </a:xfrm>
          <a:custGeom>
            <a:avLst/>
            <a:gdLst/>
            <a:ahLst/>
            <a:cxnLst>
              <a:cxn ang="0">
                <a:pos x="274697825" y="1363406119"/>
              </a:cxn>
              <a:cxn ang="0">
                <a:pos x="0" y="7561267"/>
              </a:cxn>
              <a:cxn ang="0">
                <a:pos x="37803138" y="0"/>
              </a:cxn>
              <a:cxn ang="0">
                <a:pos x="312499375" y="1350804536"/>
              </a:cxn>
              <a:cxn ang="0">
                <a:pos x="274697825" y="1363406119"/>
              </a:cxn>
            </a:cxnLst>
            <a:pathLst>
              <a:path w="124" h="541">
                <a:moveTo>
                  <a:pt x="109" y="541"/>
                </a:moveTo>
                <a:lnTo>
                  <a:pt x="0" y="3"/>
                </a:lnTo>
                <a:lnTo>
                  <a:pt x="15" y="0"/>
                </a:lnTo>
                <a:lnTo>
                  <a:pt x="124" y="536"/>
                </a:lnTo>
                <a:lnTo>
                  <a:pt x="109" y="54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6" name="Freeform 326"/>
          <p:cNvSpPr/>
          <p:nvPr/>
        </p:nvSpPr>
        <p:spPr>
          <a:xfrm>
            <a:off x="4700588" y="2900363"/>
            <a:ext cx="388937" cy="328612"/>
          </a:xfrm>
          <a:custGeom>
            <a:avLst/>
            <a:gdLst/>
            <a:ahLst/>
            <a:cxnLst>
              <a:cxn ang="0">
                <a:pos x="592236751" y="521672344"/>
              </a:cxn>
              <a:cxn ang="0">
                <a:pos x="0" y="32762775"/>
              </a:cxn>
              <a:cxn ang="0">
                <a:pos x="27722477" y="0"/>
              </a:cxn>
              <a:cxn ang="0">
                <a:pos x="617438281" y="488909569"/>
              </a:cxn>
              <a:cxn ang="0">
                <a:pos x="592236751" y="521672344"/>
              </a:cxn>
            </a:cxnLst>
            <a:pathLst>
              <a:path w="245" h="207">
                <a:moveTo>
                  <a:pt x="235" y="207"/>
                </a:moveTo>
                <a:lnTo>
                  <a:pt x="0" y="13"/>
                </a:lnTo>
                <a:lnTo>
                  <a:pt x="11" y="0"/>
                </a:lnTo>
                <a:lnTo>
                  <a:pt x="245" y="194"/>
                </a:lnTo>
                <a:lnTo>
                  <a:pt x="235" y="20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7" name="Freeform 327"/>
          <p:cNvSpPr/>
          <p:nvPr/>
        </p:nvSpPr>
        <p:spPr>
          <a:xfrm>
            <a:off x="4864100" y="3217863"/>
            <a:ext cx="233363" cy="527050"/>
          </a:xfrm>
          <a:custGeom>
            <a:avLst/>
            <a:gdLst/>
            <a:ahLst/>
            <a:cxnLst>
              <a:cxn ang="0">
                <a:pos x="40322586" y="836691875"/>
              </a:cxn>
              <a:cxn ang="0">
                <a:pos x="0" y="821570938"/>
              </a:cxn>
              <a:cxn ang="0">
                <a:pos x="332661338" y="0"/>
              </a:cxn>
              <a:cxn ang="0">
                <a:pos x="370464556" y="12601575"/>
              </a:cxn>
              <a:cxn ang="0">
                <a:pos x="40322586" y="836691875"/>
              </a:cxn>
            </a:cxnLst>
            <a:pathLst>
              <a:path w="147" h="332">
                <a:moveTo>
                  <a:pt x="16" y="332"/>
                </a:moveTo>
                <a:lnTo>
                  <a:pt x="0" y="326"/>
                </a:lnTo>
                <a:lnTo>
                  <a:pt x="132" y="0"/>
                </a:lnTo>
                <a:lnTo>
                  <a:pt x="147" y="5"/>
                </a:lnTo>
                <a:lnTo>
                  <a:pt x="16" y="33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8" name="Freeform 328"/>
          <p:cNvSpPr/>
          <p:nvPr/>
        </p:nvSpPr>
        <p:spPr>
          <a:xfrm>
            <a:off x="5075238" y="3206750"/>
            <a:ext cx="417512" cy="247650"/>
          </a:xfrm>
          <a:custGeom>
            <a:avLst/>
            <a:gdLst/>
            <a:ahLst/>
            <a:cxnLst>
              <a:cxn ang="0">
                <a:pos x="645159227" y="393144375"/>
              </a:cxn>
              <a:cxn ang="0">
                <a:pos x="0" y="35282188"/>
              </a:cxn>
              <a:cxn ang="0">
                <a:pos x="17641866" y="0"/>
              </a:cxn>
              <a:cxn ang="0">
                <a:pos x="662801094" y="357862188"/>
              </a:cxn>
              <a:cxn ang="0">
                <a:pos x="645159227" y="393144375"/>
              </a:cxn>
            </a:cxnLst>
            <a:pathLst>
              <a:path w="263" h="156">
                <a:moveTo>
                  <a:pt x="256" y="156"/>
                </a:moveTo>
                <a:lnTo>
                  <a:pt x="0" y="14"/>
                </a:lnTo>
                <a:lnTo>
                  <a:pt x="7" y="0"/>
                </a:lnTo>
                <a:lnTo>
                  <a:pt x="263" y="142"/>
                </a:lnTo>
                <a:lnTo>
                  <a:pt x="256" y="15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69" name="Freeform 329"/>
          <p:cNvSpPr/>
          <p:nvPr/>
        </p:nvSpPr>
        <p:spPr>
          <a:xfrm>
            <a:off x="5467350" y="3438525"/>
            <a:ext cx="100013" cy="608013"/>
          </a:xfrm>
          <a:custGeom>
            <a:avLst/>
            <a:gdLst/>
            <a:ahLst/>
            <a:cxnLst>
              <a:cxn ang="0">
                <a:pos x="115927767" y="965221431"/>
              </a:cxn>
              <a:cxn ang="0">
                <a:pos x="0" y="7561269"/>
              </a:cxn>
              <a:cxn ang="0">
                <a:pos x="40322702" y="0"/>
              </a:cxn>
              <a:cxn ang="0">
                <a:pos x="158771431" y="960181115"/>
              </a:cxn>
              <a:cxn ang="0">
                <a:pos x="115927767" y="965221431"/>
              </a:cxn>
            </a:cxnLst>
            <a:pathLst>
              <a:path w="63" h="383">
                <a:moveTo>
                  <a:pt x="46" y="383"/>
                </a:moveTo>
                <a:lnTo>
                  <a:pt x="0" y="3"/>
                </a:lnTo>
                <a:lnTo>
                  <a:pt x="16" y="0"/>
                </a:lnTo>
                <a:lnTo>
                  <a:pt x="63" y="381"/>
                </a:lnTo>
                <a:lnTo>
                  <a:pt x="46" y="38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0" name="Freeform 330"/>
          <p:cNvSpPr/>
          <p:nvPr/>
        </p:nvSpPr>
        <p:spPr>
          <a:xfrm>
            <a:off x="5481638" y="3430588"/>
            <a:ext cx="539750" cy="315912"/>
          </a:xfrm>
          <a:custGeom>
            <a:avLst/>
            <a:gdLst/>
            <a:ahLst/>
            <a:cxnLst>
              <a:cxn ang="0">
                <a:pos x="839212825" y="501511094"/>
              </a:cxn>
              <a:cxn ang="0">
                <a:pos x="0" y="35282132"/>
              </a:cxn>
              <a:cxn ang="0">
                <a:pos x="17641888" y="0"/>
              </a:cxn>
              <a:cxn ang="0">
                <a:pos x="856853125" y="463708016"/>
              </a:cxn>
              <a:cxn ang="0">
                <a:pos x="839212825" y="501511094"/>
              </a:cxn>
            </a:cxnLst>
            <a:pathLst>
              <a:path w="340" h="199">
                <a:moveTo>
                  <a:pt x="333" y="199"/>
                </a:moveTo>
                <a:lnTo>
                  <a:pt x="0" y="14"/>
                </a:lnTo>
                <a:lnTo>
                  <a:pt x="7" y="0"/>
                </a:lnTo>
                <a:lnTo>
                  <a:pt x="340" y="184"/>
                </a:lnTo>
                <a:lnTo>
                  <a:pt x="333" y="199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1" name="Freeform 331"/>
          <p:cNvSpPr/>
          <p:nvPr/>
        </p:nvSpPr>
        <p:spPr>
          <a:xfrm>
            <a:off x="5419725" y="3122613"/>
            <a:ext cx="76200" cy="322262"/>
          </a:xfrm>
          <a:custGeom>
            <a:avLst/>
            <a:gdLst/>
            <a:ahLst/>
            <a:cxnLst>
              <a:cxn ang="0">
                <a:pos x="80645000" y="511591719"/>
              </a:cxn>
              <a:cxn ang="0">
                <a:pos x="0" y="5040305"/>
              </a:cxn>
              <a:cxn ang="0">
                <a:pos x="40322500" y="0"/>
              </a:cxn>
              <a:cxn ang="0">
                <a:pos x="120967500" y="506551414"/>
              </a:cxn>
              <a:cxn ang="0">
                <a:pos x="80645000" y="511591719"/>
              </a:cxn>
            </a:cxnLst>
            <a:pathLst>
              <a:path w="48" h="203">
                <a:moveTo>
                  <a:pt x="32" y="203"/>
                </a:moveTo>
                <a:lnTo>
                  <a:pt x="0" y="2"/>
                </a:lnTo>
                <a:lnTo>
                  <a:pt x="16" y="0"/>
                </a:lnTo>
                <a:lnTo>
                  <a:pt x="48" y="201"/>
                </a:lnTo>
                <a:lnTo>
                  <a:pt x="32" y="20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2" name="Freeform 332"/>
          <p:cNvSpPr/>
          <p:nvPr/>
        </p:nvSpPr>
        <p:spPr>
          <a:xfrm>
            <a:off x="4873625" y="3425825"/>
            <a:ext cx="611188" cy="317500"/>
          </a:xfrm>
          <a:custGeom>
            <a:avLst/>
            <a:gdLst/>
            <a:ahLst/>
            <a:cxnLst>
              <a:cxn ang="0">
                <a:pos x="17641902" y="504031250"/>
              </a:cxn>
              <a:cxn ang="0">
                <a:pos x="0" y="463708750"/>
              </a:cxn>
              <a:cxn ang="0">
                <a:pos x="952619842" y="0"/>
              </a:cxn>
              <a:cxn ang="0">
                <a:pos x="970261744" y="37803138"/>
              </a:cxn>
              <a:cxn ang="0">
                <a:pos x="17641902" y="504031250"/>
              </a:cxn>
            </a:cxnLst>
            <a:pathLst>
              <a:path w="385" h="200">
                <a:moveTo>
                  <a:pt x="7" y="200"/>
                </a:moveTo>
                <a:lnTo>
                  <a:pt x="0" y="184"/>
                </a:lnTo>
                <a:lnTo>
                  <a:pt x="378" y="0"/>
                </a:lnTo>
                <a:lnTo>
                  <a:pt x="385" y="15"/>
                </a:lnTo>
                <a:lnTo>
                  <a:pt x="7" y="20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3" name="Freeform 333"/>
          <p:cNvSpPr/>
          <p:nvPr/>
        </p:nvSpPr>
        <p:spPr>
          <a:xfrm>
            <a:off x="4878388" y="3722688"/>
            <a:ext cx="677862" cy="317500"/>
          </a:xfrm>
          <a:custGeom>
            <a:avLst/>
            <a:gdLst/>
            <a:ahLst/>
            <a:cxnLst>
              <a:cxn ang="0">
                <a:pos x="1058464844" y="504031250"/>
              </a:cxn>
              <a:cxn ang="0">
                <a:pos x="0" y="35282188"/>
              </a:cxn>
              <a:cxn ang="0">
                <a:pos x="17641874" y="0"/>
              </a:cxn>
              <a:cxn ang="0">
                <a:pos x="1076106719" y="468749063"/>
              </a:cxn>
              <a:cxn ang="0">
                <a:pos x="1058464844" y="504031250"/>
              </a:cxn>
            </a:cxnLst>
            <a:pathLst>
              <a:path w="427" h="200">
                <a:moveTo>
                  <a:pt x="420" y="200"/>
                </a:moveTo>
                <a:lnTo>
                  <a:pt x="0" y="14"/>
                </a:lnTo>
                <a:lnTo>
                  <a:pt x="7" y="0"/>
                </a:lnTo>
                <a:lnTo>
                  <a:pt x="427" y="186"/>
                </a:lnTo>
                <a:lnTo>
                  <a:pt x="420" y="20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4" name="Freeform 334"/>
          <p:cNvSpPr/>
          <p:nvPr/>
        </p:nvSpPr>
        <p:spPr>
          <a:xfrm>
            <a:off x="5562600" y="3935413"/>
            <a:ext cx="1447800" cy="119062"/>
          </a:xfrm>
          <a:custGeom>
            <a:avLst/>
            <a:gdLst/>
            <a:ahLst/>
            <a:cxnLst>
              <a:cxn ang="0">
                <a:pos x="5040313" y="189011719"/>
              </a:cxn>
              <a:cxn ang="0">
                <a:pos x="0" y="148689388"/>
              </a:cxn>
              <a:cxn ang="0">
                <a:pos x="2147483646" y="0"/>
              </a:cxn>
              <a:cxn ang="0">
                <a:pos x="2147483646" y="37802979"/>
              </a:cxn>
              <a:cxn ang="0">
                <a:pos x="5040313" y="189011719"/>
              </a:cxn>
            </a:cxnLst>
            <a:pathLst>
              <a:path w="912" h="75">
                <a:moveTo>
                  <a:pt x="2" y="75"/>
                </a:moveTo>
                <a:lnTo>
                  <a:pt x="0" y="59"/>
                </a:lnTo>
                <a:lnTo>
                  <a:pt x="911" y="0"/>
                </a:lnTo>
                <a:lnTo>
                  <a:pt x="912" y="15"/>
                </a:lnTo>
                <a:lnTo>
                  <a:pt x="2" y="7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5" name="Freeform 335"/>
          <p:cNvSpPr/>
          <p:nvPr/>
        </p:nvSpPr>
        <p:spPr>
          <a:xfrm>
            <a:off x="6707188" y="3338513"/>
            <a:ext cx="596900" cy="287337"/>
          </a:xfrm>
          <a:custGeom>
            <a:avLst/>
            <a:gdLst/>
            <a:ahLst/>
            <a:cxnLst>
              <a:cxn ang="0">
                <a:pos x="17641888" y="456148281"/>
              </a:cxn>
              <a:cxn ang="0">
                <a:pos x="0" y="415825851"/>
              </a:cxn>
              <a:cxn ang="0">
                <a:pos x="932457813" y="0"/>
              </a:cxn>
              <a:cxn ang="0">
                <a:pos x="947578750" y="40322430"/>
              </a:cxn>
              <a:cxn ang="0">
                <a:pos x="17641888" y="456148281"/>
              </a:cxn>
            </a:cxnLst>
            <a:pathLst>
              <a:path w="376" h="181">
                <a:moveTo>
                  <a:pt x="7" y="181"/>
                </a:moveTo>
                <a:lnTo>
                  <a:pt x="0" y="165"/>
                </a:lnTo>
                <a:lnTo>
                  <a:pt x="370" y="0"/>
                </a:lnTo>
                <a:lnTo>
                  <a:pt x="376" y="16"/>
                </a:lnTo>
                <a:lnTo>
                  <a:pt x="7" y="18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6" name="Freeform 336"/>
          <p:cNvSpPr/>
          <p:nvPr/>
        </p:nvSpPr>
        <p:spPr>
          <a:xfrm>
            <a:off x="6350000" y="3600450"/>
            <a:ext cx="366713" cy="122238"/>
          </a:xfrm>
          <a:custGeom>
            <a:avLst/>
            <a:gdLst/>
            <a:ahLst/>
            <a:cxnLst>
              <a:cxn ang="0">
                <a:pos x="10080639" y="194053619"/>
              </a:cxn>
              <a:cxn ang="0">
                <a:pos x="0" y="156250327"/>
              </a:cxn>
              <a:cxn ang="0">
                <a:pos x="569556089" y="0"/>
              </a:cxn>
              <a:cxn ang="0">
                <a:pos x="582157681" y="40322665"/>
              </a:cxn>
              <a:cxn ang="0">
                <a:pos x="10080639" y="194053619"/>
              </a:cxn>
            </a:cxnLst>
            <a:pathLst>
              <a:path w="231" h="77">
                <a:moveTo>
                  <a:pt x="4" y="77"/>
                </a:moveTo>
                <a:lnTo>
                  <a:pt x="0" y="62"/>
                </a:lnTo>
                <a:lnTo>
                  <a:pt x="226" y="0"/>
                </a:lnTo>
                <a:lnTo>
                  <a:pt x="231" y="16"/>
                </a:lnTo>
                <a:lnTo>
                  <a:pt x="4" y="7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7" name="Freeform 337"/>
          <p:cNvSpPr/>
          <p:nvPr/>
        </p:nvSpPr>
        <p:spPr>
          <a:xfrm>
            <a:off x="7251700" y="2581275"/>
            <a:ext cx="60325" cy="771525"/>
          </a:xfrm>
          <a:custGeom>
            <a:avLst/>
            <a:gdLst/>
            <a:ahLst/>
            <a:cxnLst>
              <a:cxn ang="0">
                <a:pos x="52924075" y="1224795938"/>
              </a:cxn>
              <a:cxn ang="0">
                <a:pos x="0" y="2520950"/>
              </a:cxn>
              <a:cxn ang="0">
                <a:pos x="40322500" y="0"/>
              </a:cxn>
              <a:cxn ang="0">
                <a:pos x="95765938" y="1219755625"/>
              </a:cxn>
              <a:cxn ang="0">
                <a:pos x="52924075" y="1224795938"/>
              </a:cxn>
            </a:cxnLst>
            <a:pathLst>
              <a:path w="38" h="486">
                <a:moveTo>
                  <a:pt x="21" y="486"/>
                </a:moveTo>
                <a:lnTo>
                  <a:pt x="0" y="1"/>
                </a:lnTo>
                <a:lnTo>
                  <a:pt x="16" y="0"/>
                </a:lnTo>
                <a:lnTo>
                  <a:pt x="38" y="484"/>
                </a:lnTo>
                <a:lnTo>
                  <a:pt x="21" y="48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8" name="Freeform 338"/>
          <p:cNvSpPr/>
          <p:nvPr/>
        </p:nvSpPr>
        <p:spPr>
          <a:xfrm>
            <a:off x="6837363" y="2098675"/>
            <a:ext cx="436562" cy="495300"/>
          </a:xfrm>
          <a:custGeom>
            <a:avLst/>
            <a:gdLst/>
            <a:ahLst/>
            <a:cxnLst>
              <a:cxn ang="0">
                <a:pos x="662801128" y="786288750"/>
              </a:cxn>
              <a:cxn ang="0">
                <a:pos x="0" y="27722513"/>
              </a:cxn>
              <a:cxn ang="0">
                <a:pos x="32762787" y="0"/>
              </a:cxn>
              <a:cxn ang="0">
                <a:pos x="693042969" y="758567825"/>
              </a:cxn>
              <a:cxn ang="0">
                <a:pos x="662801128" y="786288750"/>
              </a:cxn>
            </a:cxnLst>
            <a:pathLst>
              <a:path w="275" h="312">
                <a:moveTo>
                  <a:pt x="263" y="312"/>
                </a:moveTo>
                <a:lnTo>
                  <a:pt x="0" y="11"/>
                </a:lnTo>
                <a:lnTo>
                  <a:pt x="13" y="0"/>
                </a:lnTo>
                <a:lnTo>
                  <a:pt x="275" y="301"/>
                </a:lnTo>
                <a:lnTo>
                  <a:pt x="263" y="31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79" name="Freeform 339"/>
          <p:cNvSpPr/>
          <p:nvPr/>
        </p:nvSpPr>
        <p:spPr>
          <a:xfrm>
            <a:off x="6919913" y="2579688"/>
            <a:ext cx="347662" cy="271462"/>
          </a:xfrm>
          <a:custGeom>
            <a:avLst/>
            <a:gdLst/>
            <a:ahLst/>
            <a:cxnLst>
              <a:cxn ang="0">
                <a:pos x="27722473" y="430946719"/>
              </a:cxn>
              <a:cxn ang="0">
                <a:pos x="0" y="395664596"/>
              </a:cxn>
              <a:cxn ang="0">
                <a:pos x="526712692" y="0"/>
              </a:cxn>
              <a:cxn ang="0">
                <a:pos x="551914219" y="30241819"/>
              </a:cxn>
              <a:cxn ang="0">
                <a:pos x="27722473" y="430946719"/>
              </a:cxn>
            </a:cxnLst>
            <a:pathLst>
              <a:path w="219" h="171">
                <a:moveTo>
                  <a:pt x="11" y="171"/>
                </a:moveTo>
                <a:lnTo>
                  <a:pt x="0" y="157"/>
                </a:lnTo>
                <a:lnTo>
                  <a:pt x="209" y="0"/>
                </a:lnTo>
                <a:lnTo>
                  <a:pt x="219" y="12"/>
                </a:lnTo>
                <a:lnTo>
                  <a:pt x="11" y="17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0" name="Freeform 340"/>
          <p:cNvSpPr/>
          <p:nvPr/>
        </p:nvSpPr>
        <p:spPr>
          <a:xfrm>
            <a:off x="6569075" y="2832100"/>
            <a:ext cx="371475" cy="320675"/>
          </a:xfrm>
          <a:custGeom>
            <a:avLst/>
            <a:gdLst/>
            <a:ahLst/>
            <a:cxnLst>
              <a:cxn ang="0">
                <a:pos x="25201563" y="509071563"/>
              </a:cxn>
              <a:cxn ang="0">
                <a:pos x="0" y="478829688"/>
              </a:cxn>
              <a:cxn ang="0">
                <a:pos x="564515000" y="0"/>
              </a:cxn>
              <a:cxn ang="0">
                <a:pos x="589716563" y="30241875"/>
              </a:cxn>
              <a:cxn ang="0">
                <a:pos x="25201563" y="509071563"/>
              </a:cxn>
            </a:cxnLst>
            <a:pathLst>
              <a:path w="234" h="202">
                <a:moveTo>
                  <a:pt x="10" y="202"/>
                </a:moveTo>
                <a:lnTo>
                  <a:pt x="0" y="190"/>
                </a:lnTo>
                <a:lnTo>
                  <a:pt x="224" y="0"/>
                </a:lnTo>
                <a:lnTo>
                  <a:pt x="234" y="12"/>
                </a:lnTo>
                <a:lnTo>
                  <a:pt x="10" y="20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1" name="Freeform 341"/>
          <p:cNvSpPr/>
          <p:nvPr/>
        </p:nvSpPr>
        <p:spPr>
          <a:xfrm>
            <a:off x="5991225" y="3049588"/>
            <a:ext cx="592138" cy="103187"/>
          </a:xfrm>
          <a:custGeom>
            <a:avLst/>
            <a:gdLst/>
            <a:ahLst/>
            <a:cxnLst>
              <a:cxn ang="0">
                <a:pos x="932458600" y="163810156"/>
              </a:cxn>
              <a:cxn ang="0">
                <a:pos x="0" y="40322305"/>
              </a:cxn>
              <a:cxn ang="0">
                <a:pos x="7561269" y="0"/>
              </a:cxn>
              <a:cxn ang="0">
                <a:pos x="940019869" y="120966914"/>
              </a:cxn>
              <a:cxn ang="0">
                <a:pos x="932458600" y="163810156"/>
              </a:cxn>
            </a:cxnLst>
            <a:pathLst>
              <a:path w="373" h="65">
                <a:moveTo>
                  <a:pt x="370" y="65"/>
                </a:moveTo>
                <a:lnTo>
                  <a:pt x="0" y="16"/>
                </a:lnTo>
                <a:lnTo>
                  <a:pt x="3" y="0"/>
                </a:lnTo>
                <a:lnTo>
                  <a:pt x="373" y="48"/>
                </a:lnTo>
                <a:lnTo>
                  <a:pt x="370" y="6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2" name="Freeform 342"/>
          <p:cNvSpPr/>
          <p:nvPr/>
        </p:nvSpPr>
        <p:spPr>
          <a:xfrm>
            <a:off x="5430838" y="3055938"/>
            <a:ext cx="560387" cy="79375"/>
          </a:xfrm>
          <a:custGeom>
            <a:avLst/>
            <a:gdLst/>
            <a:ahLst/>
            <a:cxnLst>
              <a:cxn ang="0">
                <a:pos x="5040308" y="126007813"/>
              </a:cxn>
              <a:cxn ang="0">
                <a:pos x="0" y="88206263"/>
              </a:cxn>
              <a:cxn ang="0">
                <a:pos x="884574848" y="0"/>
              </a:cxn>
              <a:cxn ang="0">
                <a:pos x="889615156" y="42843450"/>
              </a:cxn>
              <a:cxn ang="0">
                <a:pos x="5040308" y="126007813"/>
              </a:cxn>
            </a:cxnLst>
            <a:pathLst>
              <a:path w="353" h="50">
                <a:moveTo>
                  <a:pt x="2" y="50"/>
                </a:moveTo>
                <a:lnTo>
                  <a:pt x="0" y="35"/>
                </a:lnTo>
                <a:lnTo>
                  <a:pt x="351" y="0"/>
                </a:lnTo>
                <a:lnTo>
                  <a:pt x="353" y="17"/>
                </a:lnTo>
                <a:lnTo>
                  <a:pt x="2" y="5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3" name="Freeform 343"/>
          <p:cNvSpPr/>
          <p:nvPr/>
        </p:nvSpPr>
        <p:spPr>
          <a:xfrm>
            <a:off x="4705350" y="2895600"/>
            <a:ext cx="731838" cy="246063"/>
          </a:xfrm>
          <a:custGeom>
            <a:avLst/>
            <a:gdLst/>
            <a:ahLst/>
            <a:cxnLst>
              <a:cxn ang="0">
                <a:pos x="1146672671" y="390625806"/>
              </a:cxn>
              <a:cxn ang="0">
                <a:pos x="0" y="40322582"/>
              </a:cxn>
              <a:cxn ang="0">
                <a:pos x="12601584" y="0"/>
              </a:cxn>
              <a:cxn ang="0">
                <a:pos x="1161793619" y="352822592"/>
              </a:cxn>
              <a:cxn ang="0">
                <a:pos x="1146672671" y="390625806"/>
              </a:cxn>
            </a:cxnLst>
            <a:pathLst>
              <a:path w="461" h="155">
                <a:moveTo>
                  <a:pt x="455" y="155"/>
                </a:moveTo>
                <a:lnTo>
                  <a:pt x="0" y="16"/>
                </a:lnTo>
                <a:lnTo>
                  <a:pt x="5" y="0"/>
                </a:lnTo>
                <a:lnTo>
                  <a:pt x="461" y="140"/>
                </a:lnTo>
                <a:lnTo>
                  <a:pt x="455" y="15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4" name="Freeform 344"/>
          <p:cNvSpPr/>
          <p:nvPr/>
        </p:nvSpPr>
        <p:spPr>
          <a:xfrm>
            <a:off x="5081588" y="3122613"/>
            <a:ext cx="346075" cy="112712"/>
          </a:xfrm>
          <a:custGeom>
            <a:avLst/>
            <a:gdLst/>
            <a:ahLst/>
            <a:cxnLst>
              <a:cxn ang="0">
                <a:pos x="12601575" y="178931094"/>
              </a:cxn>
              <a:cxn ang="0">
                <a:pos x="0" y="136087834"/>
              </a:cxn>
              <a:cxn ang="0">
                <a:pos x="541834388" y="0"/>
              </a:cxn>
              <a:cxn ang="0">
                <a:pos x="549394063" y="37802970"/>
              </a:cxn>
              <a:cxn ang="0">
                <a:pos x="12601575" y="178931094"/>
              </a:cxn>
            </a:cxnLst>
            <a:pathLst>
              <a:path w="218" h="71">
                <a:moveTo>
                  <a:pt x="5" y="71"/>
                </a:moveTo>
                <a:lnTo>
                  <a:pt x="0" y="54"/>
                </a:lnTo>
                <a:lnTo>
                  <a:pt x="215" y="0"/>
                </a:lnTo>
                <a:lnTo>
                  <a:pt x="218" y="15"/>
                </a:lnTo>
                <a:lnTo>
                  <a:pt x="5" y="7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5" name="Freeform 345"/>
          <p:cNvSpPr/>
          <p:nvPr/>
        </p:nvSpPr>
        <p:spPr>
          <a:xfrm>
            <a:off x="5476875" y="3128963"/>
            <a:ext cx="1100138" cy="309562"/>
          </a:xfrm>
          <a:custGeom>
            <a:avLst/>
            <a:gdLst/>
            <a:ahLst/>
            <a:cxnLst>
              <a:cxn ang="0">
                <a:pos x="0" y="684492439"/>
              </a:cxn>
              <a:cxn ang="0">
                <a:pos x="0" y="684492439"/>
              </a:cxn>
              <a:cxn ang="0">
                <a:pos x="4919569" y="660045885"/>
              </a:cxn>
              <a:cxn ang="0">
                <a:pos x="4919569" y="630710463"/>
              </a:cxn>
              <a:cxn ang="0">
                <a:pos x="2147483646" y="0"/>
              </a:cxn>
              <a:cxn ang="0">
                <a:pos x="2147483646" y="53781975"/>
              </a:cxn>
              <a:cxn ang="0">
                <a:pos x="0" y="684492439"/>
              </a:cxn>
            </a:cxnLst>
            <a:pathLst>
              <a:path w="496" h="140">
                <a:moveTo>
                  <a:pt x="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1" y="135"/>
                  <a:pt x="1" y="135"/>
                  <a:pt x="1" y="135"/>
                </a:cubicBezTo>
                <a:cubicBezTo>
                  <a:pt x="1" y="129"/>
                  <a:pt x="1" y="129"/>
                  <a:pt x="1" y="129"/>
                </a:cubicBezTo>
                <a:cubicBezTo>
                  <a:pt x="15" y="127"/>
                  <a:pt x="361" y="35"/>
                  <a:pt x="493" y="0"/>
                </a:cubicBezTo>
                <a:cubicBezTo>
                  <a:pt x="496" y="11"/>
                  <a:pt x="496" y="11"/>
                  <a:pt x="496" y="11"/>
                </a:cubicBezTo>
                <a:cubicBezTo>
                  <a:pt x="44" y="132"/>
                  <a:pt x="5" y="140"/>
                  <a:pt x="0" y="140"/>
                </a:cubicBez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6" name="Freeform 346"/>
          <p:cNvSpPr/>
          <p:nvPr/>
        </p:nvSpPr>
        <p:spPr>
          <a:xfrm>
            <a:off x="5476875" y="3062288"/>
            <a:ext cx="522288" cy="379412"/>
          </a:xfrm>
          <a:custGeom>
            <a:avLst/>
            <a:gdLst/>
            <a:ahLst/>
            <a:cxnLst>
              <a:cxn ang="0">
                <a:pos x="20161269" y="602317344"/>
              </a:cxn>
              <a:cxn ang="0">
                <a:pos x="0" y="567035203"/>
              </a:cxn>
              <a:cxn ang="0">
                <a:pos x="808971724" y="0"/>
              </a:cxn>
              <a:cxn ang="0">
                <a:pos x="829132994" y="35282141"/>
              </a:cxn>
              <a:cxn ang="0">
                <a:pos x="20161269" y="602317344"/>
              </a:cxn>
            </a:cxnLst>
            <a:pathLst>
              <a:path w="329" h="239">
                <a:moveTo>
                  <a:pt x="8" y="239"/>
                </a:moveTo>
                <a:lnTo>
                  <a:pt x="0" y="225"/>
                </a:lnTo>
                <a:lnTo>
                  <a:pt x="321" y="0"/>
                </a:lnTo>
                <a:lnTo>
                  <a:pt x="329" y="14"/>
                </a:lnTo>
                <a:lnTo>
                  <a:pt x="8" y="239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7" name="Freeform 347"/>
          <p:cNvSpPr/>
          <p:nvPr/>
        </p:nvSpPr>
        <p:spPr>
          <a:xfrm>
            <a:off x="6003925" y="2832100"/>
            <a:ext cx="925513" cy="230188"/>
          </a:xfrm>
          <a:custGeom>
            <a:avLst/>
            <a:gdLst/>
            <a:ahLst/>
            <a:cxnLst>
              <a:cxn ang="0">
                <a:pos x="7561267" y="365424244"/>
              </a:cxn>
              <a:cxn ang="0">
                <a:pos x="0" y="322580701"/>
              </a:cxn>
              <a:cxn ang="0">
                <a:pos x="1456651099" y="0"/>
              </a:cxn>
              <a:cxn ang="0">
                <a:pos x="1469252681" y="37803220"/>
              </a:cxn>
              <a:cxn ang="0">
                <a:pos x="7561267" y="365424244"/>
              </a:cxn>
            </a:cxnLst>
            <a:pathLst>
              <a:path w="583" h="145">
                <a:moveTo>
                  <a:pt x="3" y="145"/>
                </a:moveTo>
                <a:lnTo>
                  <a:pt x="0" y="128"/>
                </a:lnTo>
                <a:lnTo>
                  <a:pt x="578" y="0"/>
                </a:lnTo>
                <a:lnTo>
                  <a:pt x="583" y="15"/>
                </a:lnTo>
                <a:lnTo>
                  <a:pt x="3" y="14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8" name="Freeform 348"/>
          <p:cNvSpPr/>
          <p:nvPr/>
        </p:nvSpPr>
        <p:spPr>
          <a:xfrm>
            <a:off x="6567488" y="3144838"/>
            <a:ext cx="161925" cy="465137"/>
          </a:xfrm>
          <a:custGeom>
            <a:avLst/>
            <a:gdLst/>
            <a:ahLst/>
            <a:cxnLst>
              <a:cxn ang="0">
                <a:pos x="214214075" y="738405781"/>
              </a:cxn>
              <a:cxn ang="0">
                <a:pos x="0" y="10080614"/>
              </a:cxn>
              <a:cxn ang="0">
                <a:pos x="42843450" y="0"/>
              </a:cxn>
              <a:cxn ang="0">
                <a:pos x="257055938" y="728325167"/>
              </a:cxn>
              <a:cxn ang="0">
                <a:pos x="214214075" y="738405781"/>
              </a:cxn>
            </a:cxnLst>
            <a:pathLst>
              <a:path w="102" h="293">
                <a:moveTo>
                  <a:pt x="85" y="293"/>
                </a:moveTo>
                <a:lnTo>
                  <a:pt x="0" y="4"/>
                </a:lnTo>
                <a:lnTo>
                  <a:pt x="17" y="0"/>
                </a:lnTo>
                <a:lnTo>
                  <a:pt x="102" y="289"/>
                </a:lnTo>
                <a:lnTo>
                  <a:pt x="85" y="29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89" name="Freeform 349"/>
          <p:cNvSpPr/>
          <p:nvPr/>
        </p:nvSpPr>
        <p:spPr>
          <a:xfrm>
            <a:off x="6319838" y="2473325"/>
            <a:ext cx="935037" cy="123825"/>
          </a:xfrm>
          <a:custGeom>
            <a:avLst/>
            <a:gdLst/>
            <a:ahLst/>
            <a:cxnLst>
              <a:cxn ang="0">
                <a:pos x="1479331721" y="196572188"/>
              </a:cxn>
              <a:cxn ang="0">
                <a:pos x="0" y="40322500"/>
              </a:cxn>
              <a:cxn ang="0">
                <a:pos x="2520949" y="0"/>
              </a:cxn>
              <a:cxn ang="0">
                <a:pos x="1484372031" y="153730325"/>
              </a:cxn>
              <a:cxn ang="0">
                <a:pos x="1479331721" y="196572188"/>
              </a:cxn>
            </a:cxnLst>
            <a:pathLst>
              <a:path w="589" h="78">
                <a:moveTo>
                  <a:pt x="587" y="78"/>
                </a:moveTo>
                <a:lnTo>
                  <a:pt x="0" y="16"/>
                </a:lnTo>
                <a:lnTo>
                  <a:pt x="1" y="0"/>
                </a:lnTo>
                <a:lnTo>
                  <a:pt x="589" y="61"/>
                </a:lnTo>
                <a:lnTo>
                  <a:pt x="587" y="78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0" name="Freeform 350"/>
          <p:cNvSpPr/>
          <p:nvPr/>
        </p:nvSpPr>
        <p:spPr>
          <a:xfrm>
            <a:off x="6316663" y="2100263"/>
            <a:ext cx="534987" cy="392112"/>
          </a:xfrm>
          <a:custGeom>
            <a:avLst/>
            <a:gdLst/>
            <a:ahLst/>
            <a:cxnLst>
              <a:cxn ang="0">
                <a:pos x="25201539" y="622478594"/>
              </a:cxn>
              <a:cxn ang="0">
                <a:pos x="0" y="587196451"/>
              </a:cxn>
              <a:cxn ang="0">
                <a:pos x="824091117" y="0"/>
              </a:cxn>
              <a:cxn ang="0">
                <a:pos x="849292656" y="32762783"/>
              </a:cxn>
              <a:cxn ang="0">
                <a:pos x="25201539" y="622478594"/>
              </a:cxn>
            </a:cxnLst>
            <a:pathLst>
              <a:path w="337" h="247">
                <a:moveTo>
                  <a:pt x="10" y="247"/>
                </a:moveTo>
                <a:lnTo>
                  <a:pt x="0" y="233"/>
                </a:lnTo>
                <a:lnTo>
                  <a:pt x="327" y="0"/>
                </a:lnTo>
                <a:lnTo>
                  <a:pt x="337" y="13"/>
                </a:lnTo>
                <a:lnTo>
                  <a:pt x="10" y="24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1" name="Freeform 351"/>
          <p:cNvSpPr/>
          <p:nvPr/>
        </p:nvSpPr>
        <p:spPr>
          <a:xfrm>
            <a:off x="4694238" y="2322513"/>
            <a:ext cx="257175" cy="582612"/>
          </a:xfrm>
          <a:custGeom>
            <a:avLst/>
            <a:gdLst/>
            <a:ahLst/>
            <a:cxnLst>
              <a:cxn ang="0">
                <a:pos x="37803138" y="924897344"/>
              </a:cxn>
              <a:cxn ang="0">
                <a:pos x="0" y="909776419"/>
              </a:cxn>
              <a:cxn ang="0">
                <a:pos x="370463763" y="0"/>
              </a:cxn>
              <a:cxn ang="0">
                <a:pos x="408265313" y="12601564"/>
              </a:cxn>
              <a:cxn ang="0">
                <a:pos x="37803138" y="924897344"/>
              </a:cxn>
            </a:cxnLst>
            <a:pathLst>
              <a:path w="162" h="367">
                <a:moveTo>
                  <a:pt x="15" y="367"/>
                </a:moveTo>
                <a:lnTo>
                  <a:pt x="0" y="361"/>
                </a:lnTo>
                <a:lnTo>
                  <a:pt x="147" y="0"/>
                </a:lnTo>
                <a:lnTo>
                  <a:pt x="162" y="5"/>
                </a:lnTo>
                <a:lnTo>
                  <a:pt x="15" y="36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2" name="Freeform 352"/>
          <p:cNvSpPr/>
          <p:nvPr/>
        </p:nvSpPr>
        <p:spPr>
          <a:xfrm>
            <a:off x="4940300" y="2311400"/>
            <a:ext cx="404813" cy="558800"/>
          </a:xfrm>
          <a:custGeom>
            <a:avLst/>
            <a:gdLst/>
            <a:ahLst/>
            <a:cxnLst>
              <a:cxn ang="0">
                <a:pos x="609878566" y="887095000"/>
              </a:cxn>
              <a:cxn ang="0">
                <a:pos x="0" y="25201563"/>
              </a:cxn>
              <a:cxn ang="0">
                <a:pos x="32762865" y="0"/>
              </a:cxn>
              <a:cxn ang="0">
                <a:pos x="642641431" y="864414388"/>
              </a:cxn>
              <a:cxn ang="0">
                <a:pos x="609878566" y="887095000"/>
              </a:cxn>
            </a:cxnLst>
            <a:pathLst>
              <a:path w="255" h="352">
                <a:moveTo>
                  <a:pt x="242" y="352"/>
                </a:moveTo>
                <a:lnTo>
                  <a:pt x="0" y="10"/>
                </a:lnTo>
                <a:lnTo>
                  <a:pt x="13" y="0"/>
                </a:lnTo>
                <a:lnTo>
                  <a:pt x="255" y="343"/>
                </a:lnTo>
                <a:lnTo>
                  <a:pt x="242" y="35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3" name="Freeform 353"/>
          <p:cNvSpPr/>
          <p:nvPr/>
        </p:nvSpPr>
        <p:spPr>
          <a:xfrm>
            <a:off x="5343525" y="2840038"/>
            <a:ext cx="666750" cy="231775"/>
          </a:xfrm>
          <a:custGeom>
            <a:avLst/>
            <a:gdLst/>
            <a:ahLst/>
            <a:cxnLst>
              <a:cxn ang="0">
                <a:pos x="1045865638" y="367942813"/>
              </a:cxn>
              <a:cxn ang="0">
                <a:pos x="0" y="40322500"/>
              </a:cxn>
              <a:cxn ang="0">
                <a:pos x="15120938" y="0"/>
              </a:cxn>
              <a:cxn ang="0">
                <a:pos x="1058465625" y="327620313"/>
              </a:cxn>
              <a:cxn ang="0">
                <a:pos x="1045865638" y="367942813"/>
              </a:cxn>
            </a:cxnLst>
            <a:pathLst>
              <a:path w="420" h="146">
                <a:moveTo>
                  <a:pt x="415" y="146"/>
                </a:moveTo>
                <a:lnTo>
                  <a:pt x="0" y="16"/>
                </a:lnTo>
                <a:lnTo>
                  <a:pt x="6" y="0"/>
                </a:lnTo>
                <a:lnTo>
                  <a:pt x="420" y="130"/>
                </a:lnTo>
                <a:lnTo>
                  <a:pt x="415" y="14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4" name="Freeform 354"/>
          <p:cNvSpPr/>
          <p:nvPr/>
        </p:nvSpPr>
        <p:spPr>
          <a:xfrm>
            <a:off x="5327650" y="2849563"/>
            <a:ext cx="111125" cy="280987"/>
          </a:xfrm>
          <a:custGeom>
            <a:avLst/>
            <a:gdLst/>
            <a:ahLst/>
            <a:cxnLst>
              <a:cxn ang="0">
                <a:pos x="133569075" y="446067656"/>
              </a:cxn>
              <a:cxn ang="0">
                <a:pos x="0" y="10080607"/>
              </a:cxn>
              <a:cxn ang="0">
                <a:pos x="42843450" y="0"/>
              </a:cxn>
              <a:cxn ang="0">
                <a:pos x="176410938" y="433466104"/>
              </a:cxn>
              <a:cxn ang="0">
                <a:pos x="133569075" y="446067656"/>
              </a:cxn>
            </a:cxnLst>
            <a:pathLst>
              <a:path w="70" h="177">
                <a:moveTo>
                  <a:pt x="53" y="177"/>
                </a:moveTo>
                <a:lnTo>
                  <a:pt x="0" y="4"/>
                </a:lnTo>
                <a:lnTo>
                  <a:pt x="17" y="0"/>
                </a:lnTo>
                <a:lnTo>
                  <a:pt x="70" y="172"/>
                </a:lnTo>
                <a:lnTo>
                  <a:pt x="53" y="17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5" name="Freeform 355"/>
          <p:cNvSpPr/>
          <p:nvPr/>
        </p:nvSpPr>
        <p:spPr>
          <a:xfrm>
            <a:off x="5070475" y="2843213"/>
            <a:ext cx="277813" cy="382587"/>
          </a:xfrm>
          <a:custGeom>
            <a:avLst/>
            <a:gdLst/>
            <a:ahLst/>
            <a:cxnLst>
              <a:cxn ang="0">
                <a:pos x="32762884" y="607357656"/>
              </a:cxn>
              <a:cxn ang="0">
                <a:pos x="0" y="582156127"/>
              </a:cxn>
              <a:cxn ang="0">
                <a:pos x="408266047" y="0"/>
              </a:cxn>
              <a:cxn ang="0">
                <a:pos x="441028931" y="25201530"/>
              </a:cxn>
              <a:cxn ang="0">
                <a:pos x="32762884" y="607357656"/>
              </a:cxn>
            </a:cxnLst>
            <a:pathLst>
              <a:path w="175" h="241">
                <a:moveTo>
                  <a:pt x="13" y="241"/>
                </a:moveTo>
                <a:lnTo>
                  <a:pt x="0" y="231"/>
                </a:lnTo>
                <a:lnTo>
                  <a:pt x="162" y="0"/>
                </a:lnTo>
                <a:lnTo>
                  <a:pt x="175" y="10"/>
                </a:lnTo>
                <a:lnTo>
                  <a:pt x="13" y="24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6" name="Freeform 356"/>
          <p:cNvSpPr/>
          <p:nvPr/>
        </p:nvSpPr>
        <p:spPr>
          <a:xfrm>
            <a:off x="4927600" y="1958975"/>
            <a:ext cx="458788" cy="374650"/>
          </a:xfrm>
          <a:custGeom>
            <a:avLst/>
            <a:gdLst/>
            <a:ahLst/>
            <a:cxnLst>
              <a:cxn ang="0">
                <a:pos x="22682225" y="594756875"/>
              </a:cxn>
              <a:cxn ang="0">
                <a:pos x="0" y="561995638"/>
              </a:cxn>
              <a:cxn ang="0">
                <a:pos x="703125154" y="0"/>
              </a:cxn>
              <a:cxn ang="0">
                <a:pos x="728326744" y="30241875"/>
              </a:cxn>
              <a:cxn ang="0">
                <a:pos x="22682225" y="594756875"/>
              </a:cxn>
            </a:cxnLst>
            <a:pathLst>
              <a:path w="289" h="236">
                <a:moveTo>
                  <a:pt x="9" y="236"/>
                </a:moveTo>
                <a:lnTo>
                  <a:pt x="0" y="223"/>
                </a:lnTo>
                <a:lnTo>
                  <a:pt x="279" y="0"/>
                </a:lnTo>
                <a:lnTo>
                  <a:pt x="289" y="12"/>
                </a:lnTo>
                <a:lnTo>
                  <a:pt x="9" y="23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7" name="Freeform 357"/>
          <p:cNvSpPr/>
          <p:nvPr/>
        </p:nvSpPr>
        <p:spPr>
          <a:xfrm>
            <a:off x="5360988" y="1963738"/>
            <a:ext cx="485775" cy="579437"/>
          </a:xfrm>
          <a:custGeom>
            <a:avLst/>
            <a:gdLst/>
            <a:ahLst/>
            <a:cxnLst>
              <a:cxn ang="0">
                <a:pos x="740925938" y="919857031"/>
              </a:cxn>
              <a:cxn ang="0">
                <a:pos x="0" y="27722489"/>
              </a:cxn>
              <a:cxn ang="0">
                <a:pos x="32762825" y="0"/>
              </a:cxn>
              <a:cxn ang="0">
                <a:pos x="771167813" y="897174851"/>
              </a:cxn>
              <a:cxn ang="0">
                <a:pos x="740925938" y="919857031"/>
              </a:cxn>
            </a:cxnLst>
            <a:pathLst>
              <a:path w="306" h="365">
                <a:moveTo>
                  <a:pt x="294" y="365"/>
                </a:moveTo>
                <a:lnTo>
                  <a:pt x="0" y="11"/>
                </a:lnTo>
                <a:lnTo>
                  <a:pt x="13" y="0"/>
                </a:lnTo>
                <a:lnTo>
                  <a:pt x="306" y="356"/>
                </a:lnTo>
                <a:lnTo>
                  <a:pt x="294" y="36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8" name="Freeform 358"/>
          <p:cNvSpPr/>
          <p:nvPr/>
        </p:nvSpPr>
        <p:spPr>
          <a:xfrm>
            <a:off x="5327650" y="2514600"/>
            <a:ext cx="512763" cy="344488"/>
          </a:xfrm>
          <a:custGeom>
            <a:avLst/>
            <a:gdLst/>
            <a:ahLst/>
            <a:cxnLst>
              <a:cxn ang="0">
                <a:pos x="22682222" y="546875494"/>
              </a:cxn>
              <a:cxn ang="0">
                <a:pos x="0" y="511593255"/>
              </a:cxn>
              <a:cxn ang="0">
                <a:pos x="793850787" y="0"/>
              </a:cxn>
              <a:cxn ang="0">
                <a:pos x="814012056" y="35282239"/>
              </a:cxn>
              <a:cxn ang="0">
                <a:pos x="22682222" y="546875494"/>
              </a:cxn>
            </a:cxnLst>
            <a:pathLst>
              <a:path w="323" h="217">
                <a:moveTo>
                  <a:pt x="9" y="217"/>
                </a:moveTo>
                <a:lnTo>
                  <a:pt x="0" y="203"/>
                </a:lnTo>
                <a:lnTo>
                  <a:pt x="315" y="0"/>
                </a:lnTo>
                <a:lnTo>
                  <a:pt x="323" y="14"/>
                </a:lnTo>
                <a:lnTo>
                  <a:pt x="9" y="21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99" name="Freeform 359"/>
          <p:cNvSpPr/>
          <p:nvPr/>
        </p:nvSpPr>
        <p:spPr>
          <a:xfrm>
            <a:off x="4710113" y="2840038"/>
            <a:ext cx="628650" cy="66675"/>
          </a:xfrm>
          <a:custGeom>
            <a:avLst/>
            <a:gdLst/>
            <a:ahLst/>
            <a:cxnLst>
              <a:cxn ang="0">
                <a:pos x="0" y="105846563"/>
              </a:cxn>
              <a:cxn ang="0">
                <a:pos x="0" y="63004700"/>
              </a:cxn>
              <a:cxn ang="0">
                <a:pos x="995462513" y="0"/>
              </a:cxn>
              <a:cxn ang="0">
                <a:pos x="997981875" y="42843450"/>
              </a:cxn>
              <a:cxn ang="0">
                <a:pos x="0" y="105846563"/>
              </a:cxn>
            </a:cxnLst>
            <a:pathLst>
              <a:path w="396" h="42">
                <a:moveTo>
                  <a:pt x="0" y="42"/>
                </a:moveTo>
                <a:lnTo>
                  <a:pt x="0" y="25"/>
                </a:lnTo>
                <a:lnTo>
                  <a:pt x="395" y="0"/>
                </a:lnTo>
                <a:lnTo>
                  <a:pt x="396" y="17"/>
                </a:lnTo>
                <a:lnTo>
                  <a:pt x="0" y="4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0" name="Freeform 360"/>
          <p:cNvSpPr/>
          <p:nvPr/>
        </p:nvSpPr>
        <p:spPr>
          <a:xfrm>
            <a:off x="5835650" y="2468563"/>
            <a:ext cx="490538" cy="71437"/>
          </a:xfrm>
          <a:custGeom>
            <a:avLst/>
            <a:gdLst/>
            <a:ahLst/>
            <a:cxnLst>
              <a:cxn ang="0">
                <a:pos x="5040318" y="113407031"/>
              </a:cxn>
              <a:cxn ang="0">
                <a:pos x="0" y="70563881"/>
              </a:cxn>
              <a:cxn ang="0">
                <a:pos x="773689551" y="0"/>
              </a:cxn>
              <a:cxn ang="0">
                <a:pos x="778729869" y="42843150"/>
              </a:cxn>
              <a:cxn ang="0">
                <a:pos x="5040318" y="113407031"/>
              </a:cxn>
            </a:cxnLst>
            <a:pathLst>
              <a:path w="309" h="45">
                <a:moveTo>
                  <a:pt x="2" y="45"/>
                </a:moveTo>
                <a:lnTo>
                  <a:pt x="0" y="28"/>
                </a:lnTo>
                <a:lnTo>
                  <a:pt x="307" y="0"/>
                </a:lnTo>
                <a:lnTo>
                  <a:pt x="309" y="17"/>
                </a:lnTo>
                <a:lnTo>
                  <a:pt x="2" y="4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1" name="Freeform 361"/>
          <p:cNvSpPr/>
          <p:nvPr/>
        </p:nvSpPr>
        <p:spPr>
          <a:xfrm>
            <a:off x="6130925" y="1797050"/>
            <a:ext cx="717550" cy="320675"/>
          </a:xfrm>
          <a:custGeom>
            <a:avLst/>
            <a:gdLst/>
            <a:ahLst/>
            <a:cxnLst>
              <a:cxn ang="0">
                <a:pos x="1126510638" y="509071563"/>
              </a:cxn>
              <a:cxn ang="0">
                <a:pos x="0" y="35282188"/>
              </a:cxn>
              <a:cxn ang="0">
                <a:pos x="17641888" y="0"/>
              </a:cxn>
              <a:cxn ang="0">
                <a:pos x="1139110625" y="473789375"/>
              </a:cxn>
              <a:cxn ang="0">
                <a:pos x="1126510638" y="509071563"/>
              </a:cxn>
            </a:cxnLst>
            <a:pathLst>
              <a:path w="452" h="202">
                <a:moveTo>
                  <a:pt x="447" y="202"/>
                </a:moveTo>
                <a:lnTo>
                  <a:pt x="0" y="14"/>
                </a:lnTo>
                <a:lnTo>
                  <a:pt x="7" y="0"/>
                </a:lnTo>
                <a:lnTo>
                  <a:pt x="452" y="188"/>
                </a:lnTo>
                <a:lnTo>
                  <a:pt x="447" y="20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2" name="Freeform 362"/>
          <p:cNvSpPr/>
          <p:nvPr/>
        </p:nvSpPr>
        <p:spPr>
          <a:xfrm>
            <a:off x="5365750" y="1793875"/>
            <a:ext cx="773113" cy="184150"/>
          </a:xfrm>
          <a:custGeom>
            <a:avLst/>
            <a:gdLst/>
            <a:ahLst/>
            <a:cxnLst>
              <a:cxn ang="0">
                <a:pos x="7561267" y="292338125"/>
              </a:cxn>
              <a:cxn ang="0">
                <a:pos x="0" y="252015625"/>
              </a:cxn>
              <a:cxn ang="0">
                <a:pos x="1217237050" y="0"/>
              </a:cxn>
              <a:cxn ang="0">
                <a:pos x="1227317681" y="42843450"/>
              </a:cxn>
              <a:cxn ang="0">
                <a:pos x="7561267" y="292338125"/>
              </a:cxn>
            </a:cxnLst>
            <a:pathLst>
              <a:path w="487" h="116">
                <a:moveTo>
                  <a:pt x="3" y="116"/>
                </a:moveTo>
                <a:lnTo>
                  <a:pt x="0" y="100"/>
                </a:lnTo>
                <a:lnTo>
                  <a:pt x="483" y="0"/>
                </a:lnTo>
                <a:lnTo>
                  <a:pt x="487" y="17"/>
                </a:lnTo>
                <a:lnTo>
                  <a:pt x="3" y="11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3" name="Freeform 363"/>
          <p:cNvSpPr/>
          <p:nvPr/>
        </p:nvSpPr>
        <p:spPr>
          <a:xfrm>
            <a:off x="6124575" y="1803400"/>
            <a:ext cx="214313" cy="682625"/>
          </a:xfrm>
          <a:custGeom>
            <a:avLst/>
            <a:gdLst/>
            <a:ahLst/>
            <a:cxnLst>
              <a:cxn ang="0">
                <a:pos x="302419456" y="1083667188"/>
              </a:cxn>
              <a:cxn ang="0">
                <a:pos x="0" y="15120938"/>
              </a:cxn>
              <a:cxn ang="0">
                <a:pos x="37803226" y="0"/>
              </a:cxn>
              <a:cxn ang="0">
                <a:pos x="340222681" y="1073586563"/>
              </a:cxn>
              <a:cxn ang="0">
                <a:pos x="302419456" y="1083667188"/>
              </a:cxn>
            </a:cxnLst>
            <a:pathLst>
              <a:path w="135" h="430">
                <a:moveTo>
                  <a:pt x="120" y="430"/>
                </a:moveTo>
                <a:lnTo>
                  <a:pt x="0" y="6"/>
                </a:lnTo>
                <a:lnTo>
                  <a:pt x="15" y="0"/>
                </a:lnTo>
                <a:lnTo>
                  <a:pt x="135" y="426"/>
                </a:lnTo>
                <a:lnTo>
                  <a:pt x="120" y="43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4" name="Freeform 364"/>
          <p:cNvSpPr/>
          <p:nvPr/>
        </p:nvSpPr>
        <p:spPr>
          <a:xfrm>
            <a:off x="5811838" y="1816100"/>
            <a:ext cx="330200" cy="712788"/>
          </a:xfrm>
          <a:custGeom>
            <a:avLst/>
            <a:gdLst/>
            <a:ahLst/>
            <a:cxnLst>
              <a:cxn ang="0">
                <a:pos x="37803138" y="1131551744"/>
              </a:cxn>
              <a:cxn ang="0">
                <a:pos x="0" y="1113909844"/>
              </a:cxn>
              <a:cxn ang="0">
                <a:pos x="483870000" y="0"/>
              </a:cxn>
              <a:cxn ang="0">
                <a:pos x="524192500" y="15120948"/>
              </a:cxn>
              <a:cxn ang="0">
                <a:pos x="37803138" y="1131551744"/>
              </a:cxn>
            </a:cxnLst>
            <a:pathLst>
              <a:path w="208" h="449">
                <a:moveTo>
                  <a:pt x="15" y="449"/>
                </a:moveTo>
                <a:lnTo>
                  <a:pt x="0" y="442"/>
                </a:lnTo>
                <a:lnTo>
                  <a:pt x="192" y="0"/>
                </a:lnTo>
                <a:lnTo>
                  <a:pt x="208" y="6"/>
                </a:lnTo>
                <a:lnTo>
                  <a:pt x="15" y="449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5" name="Freeform 365"/>
          <p:cNvSpPr/>
          <p:nvPr/>
        </p:nvSpPr>
        <p:spPr>
          <a:xfrm>
            <a:off x="5316538" y="1966913"/>
            <a:ext cx="65087" cy="869950"/>
          </a:xfrm>
          <a:custGeom>
            <a:avLst/>
            <a:gdLst/>
            <a:ahLst/>
            <a:cxnLst>
              <a:cxn ang="0">
                <a:pos x="42843121" y="1381045625"/>
              </a:cxn>
              <a:cxn ang="0">
                <a:pos x="0" y="1381045625"/>
              </a:cxn>
              <a:cxn ang="0">
                <a:pos x="60483285" y="0"/>
              </a:cxn>
              <a:cxn ang="0">
                <a:pos x="103326406" y="5040313"/>
              </a:cxn>
              <a:cxn ang="0">
                <a:pos x="42843121" y="1381045625"/>
              </a:cxn>
            </a:cxnLst>
            <a:pathLst>
              <a:path w="41" h="548">
                <a:moveTo>
                  <a:pt x="17" y="548"/>
                </a:moveTo>
                <a:lnTo>
                  <a:pt x="0" y="548"/>
                </a:lnTo>
                <a:lnTo>
                  <a:pt x="24" y="0"/>
                </a:lnTo>
                <a:lnTo>
                  <a:pt x="41" y="2"/>
                </a:lnTo>
                <a:lnTo>
                  <a:pt x="17" y="548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6" name="Freeform 366"/>
          <p:cNvSpPr/>
          <p:nvPr/>
        </p:nvSpPr>
        <p:spPr>
          <a:xfrm>
            <a:off x="6315075" y="2476500"/>
            <a:ext cx="276225" cy="658813"/>
          </a:xfrm>
          <a:custGeom>
            <a:avLst/>
            <a:gdLst/>
            <a:ahLst/>
            <a:cxnLst>
              <a:cxn ang="0">
                <a:pos x="403225000" y="1045866431"/>
              </a:cxn>
              <a:cxn ang="0">
                <a:pos x="0" y="15120949"/>
              </a:cxn>
              <a:cxn ang="0">
                <a:pos x="37803138" y="0"/>
              </a:cxn>
              <a:cxn ang="0">
                <a:pos x="438507188" y="1030745482"/>
              </a:cxn>
              <a:cxn ang="0">
                <a:pos x="403225000" y="1045866431"/>
              </a:cxn>
            </a:cxnLst>
            <a:pathLst>
              <a:path w="174" h="415">
                <a:moveTo>
                  <a:pt x="160" y="415"/>
                </a:moveTo>
                <a:lnTo>
                  <a:pt x="0" y="6"/>
                </a:lnTo>
                <a:lnTo>
                  <a:pt x="15" y="0"/>
                </a:lnTo>
                <a:lnTo>
                  <a:pt x="174" y="409"/>
                </a:lnTo>
                <a:lnTo>
                  <a:pt x="160" y="415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7" name="Freeform 367"/>
          <p:cNvSpPr/>
          <p:nvPr/>
        </p:nvSpPr>
        <p:spPr>
          <a:xfrm>
            <a:off x="5830888" y="2524125"/>
            <a:ext cx="168275" cy="522288"/>
          </a:xfrm>
          <a:custGeom>
            <a:avLst/>
            <a:gdLst/>
            <a:ahLst/>
            <a:cxnLst>
              <a:cxn ang="0">
                <a:pos x="226814063" y="829132994"/>
              </a:cxn>
              <a:cxn ang="0">
                <a:pos x="0" y="12601587"/>
              </a:cxn>
              <a:cxn ang="0">
                <a:pos x="40322500" y="0"/>
              </a:cxn>
              <a:cxn ang="0">
                <a:pos x="267136563" y="819052359"/>
              </a:cxn>
              <a:cxn ang="0">
                <a:pos x="226814063" y="829132994"/>
              </a:cxn>
            </a:cxnLst>
            <a:pathLst>
              <a:path w="106" h="329">
                <a:moveTo>
                  <a:pt x="90" y="329"/>
                </a:moveTo>
                <a:lnTo>
                  <a:pt x="0" y="5"/>
                </a:lnTo>
                <a:lnTo>
                  <a:pt x="16" y="0"/>
                </a:lnTo>
                <a:lnTo>
                  <a:pt x="106" y="325"/>
                </a:lnTo>
                <a:lnTo>
                  <a:pt x="90" y="329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8" name="Freeform 368"/>
          <p:cNvSpPr/>
          <p:nvPr/>
        </p:nvSpPr>
        <p:spPr>
          <a:xfrm>
            <a:off x="5981700" y="2486025"/>
            <a:ext cx="350838" cy="576263"/>
          </a:xfrm>
          <a:custGeom>
            <a:avLst/>
            <a:gdLst/>
            <a:ahLst/>
            <a:cxnLst>
              <a:cxn ang="0">
                <a:pos x="35282238" y="914818306"/>
              </a:cxn>
              <a:cxn ang="0">
                <a:pos x="0" y="894657039"/>
              </a:cxn>
              <a:cxn ang="0">
                <a:pos x="521673881" y="0"/>
              </a:cxn>
              <a:cxn ang="0">
                <a:pos x="556956119" y="20161267"/>
              </a:cxn>
              <a:cxn ang="0">
                <a:pos x="35282238" y="914818306"/>
              </a:cxn>
            </a:cxnLst>
            <a:pathLst>
              <a:path w="221" h="363">
                <a:moveTo>
                  <a:pt x="14" y="363"/>
                </a:moveTo>
                <a:lnTo>
                  <a:pt x="0" y="355"/>
                </a:lnTo>
                <a:lnTo>
                  <a:pt x="207" y="0"/>
                </a:lnTo>
                <a:lnTo>
                  <a:pt x="221" y="8"/>
                </a:lnTo>
                <a:lnTo>
                  <a:pt x="14" y="363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09" name="Freeform 369"/>
          <p:cNvSpPr/>
          <p:nvPr/>
        </p:nvSpPr>
        <p:spPr>
          <a:xfrm>
            <a:off x="6334125" y="2474913"/>
            <a:ext cx="598488" cy="374650"/>
          </a:xfrm>
          <a:custGeom>
            <a:avLst/>
            <a:gdLst/>
            <a:ahLst/>
            <a:cxnLst>
              <a:cxn ang="0">
                <a:pos x="927418275" y="594756875"/>
              </a:cxn>
              <a:cxn ang="0">
                <a:pos x="0" y="35282188"/>
              </a:cxn>
              <a:cxn ang="0">
                <a:pos x="22682219" y="0"/>
              </a:cxn>
              <a:cxn ang="0">
                <a:pos x="950100494" y="559474688"/>
              </a:cxn>
              <a:cxn ang="0">
                <a:pos x="927418275" y="594756875"/>
              </a:cxn>
            </a:cxnLst>
            <a:pathLst>
              <a:path w="377" h="236">
                <a:moveTo>
                  <a:pt x="368" y="236"/>
                </a:moveTo>
                <a:lnTo>
                  <a:pt x="0" y="14"/>
                </a:lnTo>
                <a:lnTo>
                  <a:pt x="9" y="0"/>
                </a:lnTo>
                <a:lnTo>
                  <a:pt x="377" y="222"/>
                </a:lnTo>
                <a:lnTo>
                  <a:pt x="368" y="23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0" name="Freeform 370"/>
          <p:cNvSpPr/>
          <p:nvPr/>
        </p:nvSpPr>
        <p:spPr>
          <a:xfrm>
            <a:off x="6915150" y="2843213"/>
            <a:ext cx="384175" cy="509587"/>
          </a:xfrm>
          <a:custGeom>
            <a:avLst/>
            <a:gdLst/>
            <a:ahLst/>
            <a:cxnLst>
              <a:cxn ang="0">
                <a:pos x="577116575" y="808970156"/>
              </a:cxn>
              <a:cxn ang="0">
                <a:pos x="0" y="25201538"/>
              </a:cxn>
              <a:cxn ang="0">
                <a:pos x="32762825" y="0"/>
              </a:cxn>
              <a:cxn ang="0">
                <a:pos x="609877813" y="783768618"/>
              </a:cxn>
              <a:cxn ang="0">
                <a:pos x="577116575" y="808970156"/>
              </a:cxn>
            </a:cxnLst>
            <a:pathLst>
              <a:path w="242" h="321">
                <a:moveTo>
                  <a:pt x="229" y="321"/>
                </a:moveTo>
                <a:lnTo>
                  <a:pt x="0" y="10"/>
                </a:lnTo>
                <a:lnTo>
                  <a:pt x="13" y="0"/>
                </a:lnTo>
                <a:lnTo>
                  <a:pt x="242" y="311"/>
                </a:lnTo>
                <a:lnTo>
                  <a:pt x="229" y="32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1" name="Freeform 371"/>
          <p:cNvSpPr/>
          <p:nvPr/>
        </p:nvSpPr>
        <p:spPr>
          <a:xfrm>
            <a:off x="6713538" y="2860675"/>
            <a:ext cx="222250" cy="746125"/>
          </a:xfrm>
          <a:custGeom>
            <a:avLst/>
            <a:gdLst/>
            <a:ahLst/>
            <a:cxnLst>
              <a:cxn ang="0">
                <a:pos x="37803138" y="1184473438"/>
              </a:cxn>
              <a:cxn ang="0">
                <a:pos x="0" y="1174392813"/>
              </a:cxn>
              <a:cxn ang="0">
                <a:pos x="312499375" y="0"/>
              </a:cxn>
              <a:cxn ang="0">
                <a:pos x="352821875" y="10080625"/>
              </a:cxn>
              <a:cxn ang="0">
                <a:pos x="37803138" y="1184473438"/>
              </a:cxn>
            </a:cxnLst>
            <a:pathLst>
              <a:path w="140" h="470">
                <a:moveTo>
                  <a:pt x="15" y="470"/>
                </a:moveTo>
                <a:lnTo>
                  <a:pt x="0" y="466"/>
                </a:lnTo>
                <a:lnTo>
                  <a:pt x="124" y="0"/>
                </a:lnTo>
                <a:lnTo>
                  <a:pt x="140" y="4"/>
                </a:lnTo>
                <a:lnTo>
                  <a:pt x="15" y="47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2" name="Freeform 372"/>
          <p:cNvSpPr/>
          <p:nvPr/>
        </p:nvSpPr>
        <p:spPr>
          <a:xfrm>
            <a:off x="5988050" y="3062288"/>
            <a:ext cx="368300" cy="660400"/>
          </a:xfrm>
          <a:custGeom>
            <a:avLst/>
            <a:gdLst/>
            <a:ahLst/>
            <a:cxnLst>
              <a:cxn ang="0">
                <a:pos x="549394063" y="1048385000"/>
              </a:cxn>
              <a:cxn ang="0">
                <a:pos x="0" y="17641888"/>
              </a:cxn>
              <a:cxn ang="0">
                <a:pos x="35282188" y="0"/>
              </a:cxn>
              <a:cxn ang="0">
                <a:pos x="584676250" y="1028223750"/>
              </a:cxn>
              <a:cxn ang="0">
                <a:pos x="549394063" y="1048385000"/>
              </a:cxn>
            </a:cxnLst>
            <a:pathLst>
              <a:path w="232" h="416">
                <a:moveTo>
                  <a:pt x="218" y="416"/>
                </a:moveTo>
                <a:lnTo>
                  <a:pt x="0" y="7"/>
                </a:lnTo>
                <a:lnTo>
                  <a:pt x="14" y="0"/>
                </a:lnTo>
                <a:lnTo>
                  <a:pt x="232" y="408"/>
                </a:lnTo>
                <a:lnTo>
                  <a:pt x="218" y="416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3" name="Freeform 373"/>
          <p:cNvSpPr/>
          <p:nvPr/>
        </p:nvSpPr>
        <p:spPr>
          <a:xfrm>
            <a:off x="6334125" y="3140075"/>
            <a:ext cx="257175" cy="573088"/>
          </a:xfrm>
          <a:custGeom>
            <a:avLst/>
            <a:gdLst/>
            <a:ahLst/>
            <a:cxnLst>
              <a:cxn ang="0">
                <a:pos x="35282188" y="909777994"/>
              </a:cxn>
              <a:cxn ang="0">
                <a:pos x="0" y="892136091"/>
              </a:cxn>
              <a:cxn ang="0">
                <a:pos x="370463763" y="0"/>
              </a:cxn>
              <a:cxn ang="0">
                <a:pos x="408265313" y="17641903"/>
              </a:cxn>
              <a:cxn ang="0">
                <a:pos x="35282188" y="909777994"/>
              </a:cxn>
            </a:cxnLst>
            <a:pathLst>
              <a:path w="162" h="361">
                <a:moveTo>
                  <a:pt x="14" y="361"/>
                </a:moveTo>
                <a:lnTo>
                  <a:pt x="0" y="354"/>
                </a:lnTo>
                <a:lnTo>
                  <a:pt x="147" y="0"/>
                </a:lnTo>
                <a:lnTo>
                  <a:pt x="162" y="7"/>
                </a:lnTo>
                <a:lnTo>
                  <a:pt x="14" y="361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4" name="Freeform 374"/>
          <p:cNvSpPr/>
          <p:nvPr/>
        </p:nvSpPr>
        <p:spPr>
          <a:xfrm>
            <a:off x="6015038" y="3709988"/>
            <a:ext cx="333375" cy="455612"/>
          </a:xfrm>
          <a:custGeom>
            <a:avLst/>
            <a:gdLst/>
            <a:ahLst/>
            <a:cxnLst>
              <a:cxn ang="0">
                <a:pos x="32762825" y="723284844"/>
              </a:cxn>
              <a:cxn ang="0">
                <a:pos x="0" y="698083309"/>
              </a:cxn>
              <a:cxn ang="0">
                <a:pos x="493950625" y="0"/>
              </a:cxn>
              <a:cxn ang="0">
                <a:pos x="529232813" y="22682175"/>
              </a:cxn>
              <a:cxn ang="0">
                <a:pos x="32762825" y="723284844"/>
              </a:cxn>
            </a:cxnLst>
            <a:pathLst>
              <a:path w="210" h="287">
                <a:moveTo>
                  <a:pt x="13" y="287"/>
                </a:moveTo>
                <a:lnTo>
                  <a:pt x="0" y="277"/>
                </a:lnTo>
                <a:lnTo>
                  <a:pt x="196" y="0"/>
                </a:lnTo>
                <a:lnTo>
                  <a:pt x="210" y="9"/>
                </a:lnTo>
                <a:lnTo>
                  <a:pt x="13" y="287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5" name="Freeform 375"/>
          <p:cNvSpPr/>
          <p:nvPr/>
        </p:nvSpPr>
        <p:spPr>
          <a:xfrm>
            <a:off x="6015038" y="4183063"/>
            <a:ext cx="411162" cy="476250"/>
          </a:xfrm>
          <a:custGeom>
            <a:avLst/>
            <a:gdLst/>
            <a:ahLst/>
            <a:cxnLst>
              <a:cxn ang="0">
                <a:pos x="619957684" y="756046875"/>
              </a:cxn>
              <a:cxn ang="0">
                <a:pos x="0" y="27722513"/>
              </a:cxn>
              <a:cxn ang="0">
                <a:pos x="32762785" y="0"/>
              </a:cxn>
              <a:cxn ang="0">
                <a:pos x="652720469" y="728325950"/>
              </a:cxn>
              <a:cxn ang="0">
                <a:pos x="619957684" y="756046875"/>
              </a:cxn>
            </a:cxnLst>
            <a:pathLst>
              <a:path w="259" h="300">
                <a:moveTo>
                  <a:pt x="246" y="300"/>
                </a:moveTo>
                <a:lnTo>
                  <a:pt x="0" y="11"/>
                </a:lnTo>
                <a:lnTo>
                  <a:pt x="13" y="0"/>
                </a:lnTo>
                <a:lnTo>
                  <a:pt x="259" y="289"/>
                </a:lnTo>
                <a:lnTo>
                  <a:pt x="246" y="300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6" name="Freeform 376"/>
          <p:cNvSpPr/>
          <p:nvPr/>
        </p:nvSpPr>
        <p:spPr>
          <a:xfrm>
            <a:off x="5470525" y="3449638"/>
            <a:ext cx="565150" cy="749300"/>
          </a:xfrm>
          <a:custGeom>
            <a:avLst/>
            <a:gdLst/>
            <a:ahLst/>
            <a:cxnLst>
              <a:cxn ang="0">
                <a:pos x="864414388" y="1189513750"/>
              </a:cxn>
              <a:cxn ang="0">
                <a:pos x="0" y="25201563"/>
              </a:cxn>
              <a:cxn ang="0">
                <a:pos x="30241875" y="0"/>
              </a:cxn>
              <a:cxn ang="0">
                <a:pos x="897175625" y="1164312188"/>
              </a:cxn>
              <a:cxn ang="0">
                <a:pos x="864414388" y="1189513750"/>
              </a:cxn>
            </a:cxnLst>
            <a:pathLst>
              <a:path w="356" h="472">
                <a:moveTo>
                  <a:pt x="343" y="472"/>
                </a:moveTo>
                <a:lnTo>
                  <a:pt x="0" y="10"/>
                </a:lnTo>
                <a:lnTo>
                  <a:pt x="12" y="0"/>
                </a:lnTo>
                <a:lnTo>
                  <a:pt x="356" y="462"/>
                </a:lnTo>
                <a:lnTo>
                  <a:pt x="343" y="472"/>
                </a:lnTo>
                <a:close/>
              </a:path>
            </a:pathLst>
          </a:custGeom>
          <a:solidFill>
            <a:srgbClr val="EBAE44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17" name="Oval 377"/>
          <p:cNvSpPr/>
          <p:nvPr/>
        </p:nvSpPr>
        <p:spPr>
          <a:xfrm>
            <a:off x="5868988" y="2909888"/>
            <a:ext cx="258762" cy="258762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18" name="Oval 378"/>
          <p:cNvSpPr/>
          <p:nvPr/>
        </p:nvSpPr>
        <p:spPr>
          <a:xfrm>
            <a:off x="4749800" y="3611563"/>
            <a:ext cx="258763" cy="258762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19" name="Oval 379"/>
          <p:cNvSpPr/>
          <p:nvPr/>
        </p:nvSpPr>
        <p:spPr>
          <a:xfrm>
            <a:off x="5895975" y="4881563"/>
            <a:ext cx="258763" cy="258762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0" name="Oval 380"/>
          <p:cNvSpPr/>
          <p:nvPr/>
        </p:nvSpPr>
        <p:spPr>
          <a:xfrm>
            <a:off x="5895975" y="3581400"/>
            <a:ext cx="258763" cy="258763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1" name="Oval 381"/>
          <p:cNvSpPr/>
          <p:nvPr/>
        </p:nvSpPr>
        <p:spPr>
          <a:xfrm>
            <a:off x="7165975" y="3213100"/>
            <a:ext cx="258763" cy="258763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2" name="Oval 382"/>
          <p:cNvSpPr/>
          <p:nvPr/>
        </p:nvSpPr>
        <p:spPr>
          <a:xfrm>
            <a:off x="5254625" y="1846263"/>
            <a:ext cx="260350" cy="258762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3" name="Oval 383"/>
          <p:cNvSpPr/>
          <p:nvPr/>
        </p:nvSpPr>
        <p:spPr>
          <a:xfrm>
            <a:off x="5253038" y="2763838"/>
            <a:ext cx="185737" cy="185737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4" name="Oval 384"/>
          <p:cNvSpPr/>
          <p:nvPr/>
        </p:nvSpPr>
        <p:spPr>
          <a:xfrm>
            <a:off x="4616450" y="2811463"/>
            <a:ext cx="185738" cy="185737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5" name="Oval 385"/>
          <p:cNvSpPr/>
          <p:nvPr/>
        </p:nvSpPr>
        <p:spPr>
          <a:xfrm>
            <a:off x="4851400" y="2230438"/>
            <a:ext cx="188913" cy="187325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6" name="Oval 386"/>
          <p:cNvSpPr/>
          <p:nvPr/>
        </p:nvSpPr>
        <p:spPr>
          <a:xfrm>
            <a:off x="6230938" y="2390775"/>
            <a:ext cx="185737" cy="185738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7" name="Oval 387"/>
          <p:cNvSpPr/>
          <p:nvPr/>
        </p:nvSpPr>
        <p:spPr>
          <a:xfrm>
            <a:off x="7175500" y="2484438"/>
            <a:ext cx="185738" cy="185737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8" name="Oval 388"/>
          <p:cNvSpPr/>
          <p:nvPr/>
        </p:nvSpPr>
        <p:spPr>
          <a:xfrm>
            <a:off x="6624638" y="3530600"/>
            <a:ext cx="187325" cy="185738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29" name="Oval 389"/>
          <p:cNvSpPr/>
          <p:nvPr/>
        </p:nvSpPr>
        <p:spPr>
          <a:xfrm>
            <a:off x="6840538" y="2752725"/>
            <a:ext cx="187325" cy="185738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0" name="Oval 390"/>
          <p:cNvSpPr/>
          <p:nvPr/>
        </p:nvSpPr>
        <p:spPr>
          <a:xfrm>
            <a:off x="5176838" y="4476750"/>
            <a:ext cx="187325" cy="185738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1" name="Oval 391"/>
          <p:cNvSpPr/>
          <p:nvPr/>
        </p:nvSpPr>
        <p:spPr>
          <a:xfrm>
            <a:off x="6684963" y="4327525"/>
            <a:ext cx="188912" cy="188913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2" name="Oval 392"/>
          <p:cNvSpPr/>
          <p:nvPr/>
        </p:nvSpPr>
        <p:spPr>
          <a:xfrm>
            <a:off x="5773738" y="2468563"/>
            <a:ext cx="133350" cy="134937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3" name="Oval 393"/>
          <p:cNvSpPr/>
          <p:nvPr/>
        </p:nvSpPr>
        <p:spPr>
          <a:xfrm>
            <a:off x="5019675" y="3152775"/>
            <a:ext cx="133350" cy="133350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4" name="Oval 394"/>
          <p:cNvSpPr/>
          <p:nvPr/>
        </p:nvSpPr>
        <p:spPr>
          <a:xfrm>
            <a:off x="5370513" y="3063875"/>
            <a:ext cx="133350" cy="136525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5" name="Oval 395"/>
          <p:cNvSpPr/>
          <p:nvPr/>
        </p:nvSpPr>
        <p:spPr>
          <a:xfrm>
            <a:off x="6518275" y="3073400"/>
            <a:ext cx="134938" cy="134938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6" name="Oval 396"/>
          <p:cNvSpPr/>
          <p:nvPr/>
        </p:nvSpPr>
        <p:spPr>
          <a:xfrm>
            <a:off x="6289675" y="3654425"/>
            <a:ext cx="136525" cy="131763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7" name="Oval 397"/>
          <p:cNvSpPr/>
          <p:nvPr/>
        </p:nvSpPr>
        <p:spPr>
          <a:xfrm>
            <a:off x="6069013" y="1741488"/>
            <a:ext cx="134937" cy="134937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38" name="Oval 398"/>
          <p:cNvSpPr/>
          <p:nvPr/>
        </p:nvSpPr>
        <p:spPr>
          <a:xfrm>
            <a:off x="6781800" y="2047875"/>
            <a:ext cx="133350" cy="134938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Oval 399"/>
          <p:cNvSpPr>
            <a:spLocks noChangeArrowheads="1"/>
          </p:cNvSpPr>
          <p:nvPr/>
        </p:nvSpPr>
        <p:spPr bwMode="auto">
          <a:xfrm>
            <a:off x="6958013" y="3879850"/>
            <a:ext cx="134938" cy="13493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640" name="Oval 400"/>
          <p:cNvSpPr/>
          <p:nvPr/>
        </p:nvSpPr>
        <p:spPr>
          <a:xfrm>
            <a:off x="6642100" y="4887913"/>
            <a:ext cx="133350" cy="134937"/>
          </a:xfrm>
          <a:prstGeom prst="ellipse">
            <a:avLst/>
          </a:prstGeom>
          <a:solidFill>
            <a:srgbClr val="114577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41" name="Oval 401"/>
          <p:cNvSpPr/>
          <p:nvPr/>
        </p:nvSpPr>
        <p:spPr>
          <a:xfrm>
            <a:off x="6351588" y="4959350"/>
            <a:ext cx="136525" cy="134938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42" name="Oval 402"/>
          <p:cNvSpPr/>
          <p:nvPr/>
        </p:nvSpPr>
        <p:spPr>
          <a:xfrm>
            <a:off x="5332413" y="4965700"/>
            <a:ext cx="134937" cy="133350"/>
          </a:xfrm>
          <a:prstGeom prst="ellipse">
            <a:avLst/>
          </a:prstGeom>
          <a:solidFill>
            <a:srgbClr val="EC5724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5" name="Oval 403"/>
          <p:cNvSpPr>
            <a:spLocks noChangeArrowheads="1"/>
          </p:cNvSpPr>
          <p:nvPr/>
        </p:nvSpPr>
        <p:spPr bwMode="auto">
          <a:xfrm>
            <a:off x="5473700" y="3941763"/>
            <a:ext cx="188913" cy="1857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644" name="Oval 404"/>
          <p:cNvSpPr/>
          <p:nvPr/>
        </p:nvSpPr>
        <p:spPr>
          <a:xfrm>
            <a:off x="6343650" y="4116388"/>
            <a:ext cx="185738" cy="188912"/>
          </a:xfrm>
          <a:prstGeom prst="ellipse">
            <a:avLst/>
          </a:prstGeom>
          <a:solidFill>
            <a:srgbClr val="31A8D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45" name="Oval 405"/>
          <p:cNvSpPr/>
          <p:nvPr/>
        </p:nvSpPr>
        <p:spPr>
          <a:xfrm>
            <a:off x="6351588" y="4583113"/>
            <a:ext cx="187325" cy="185737"/>
          </a:xfrm>
          <a:prstGeom prst="ellipse">
            <a:avLst/>
          </a:prstGeom>
          <a:solidFill>
            <a:srgbClr val="FDB817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·</a:t>
            </a: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46" name="Oval 406"/>
          <p:cNvSpPr/>
          <p:nvPr/>
        </p:nvSpPr>
        <p:spPr>
          <a:xfrm>
            <a:off x="5649913" y="4538663"/>
            <a:ext cx="188912" cy="187325"/>
          </a:xfrm>
          <a:prstGeom prst="ellipse">
            <a:avLst/>
          </a:prstGeom>
          <a:solidFill>
            <a:srgbClr val="7FBC41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47" name="Oval 407"/>
          <p:cNvSpPr/>
          <p:nvPr/>
        </p:nvSpPr>
        <p:spPr>
          <a:xfrm>
            <a:off x="5397500" y="3354388"/>
            <a:ext cx="185738" cy="185737"/>
          </a:xfrm>
          <a:prstGeom prst="ellipse">
            <a:avLst/>
          </a:prstGeom>
          <a:solidFill>
            <a:srgbClr val="FDB817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48" name="任意多边形 129"/>
          <p:cNvSpPr/>
          <p:nvPr/>
        </p:nvSpPr>
        <p:spPr>
          <a:xfrm>
            <a:off x="5384800" y="5222875"/>
            <a:ext cx="1277938" cy="947738"/>
          </a:xfrm>
          <a:custGeom>
            <a:avLst/>
            <a:gdLst/>
            <a:ahLst/>
            <a:cxnLst/>
            <a:pathLst>
              <a:path w="1278224" h="946833">
                <a:moveTo>
                  <a:pt x="349982" y="843168"/>
                </a:moveTo>
                <a:lnTo>
                  <a:pt x="354345" y="844034"/>
                </a:lnTo>
                <a:lnTo>
                  <a:pt x="363774" y="844962"/>
                </a:lnTo>
                <a:lnTo>
                  <a:pt x="349982" y="843168"/>
                </a:lnTo>
                <a:close/>
                <a:moveTo>
                  <a:pt x="0" y="0"/>
                </a:moveTo>
                <a:lnTo>
                  <a:pt x="1278224" y="0"/>
                </a:lnTo>
                <a:lnTo>
                  <a:pt x="1253836" y="151493"/>
                </a:lnTo>
                <a:lnTo>
                  <a:pt x="1252401" y="159068"/>
                </a:lnTo>
                <a:lnTo>
                  <a:pt x="1248098" y="164478"/>
                </a:lnTo>
                <a:lnTo>
                  <a:pt x="1239490" y="169889"/>
                </a:lnTo>
                <a:lnTo>
                  <a:pt x="1232317" y="174217"/>
                </a:lnTo>
                <a:lnTo>
                  <a:pt x="1225144" y="177463"/>
                </a:lnTo>
                <a:lnTo>
                  <a:pt x="1215102" y="180710"/>
                </a:lnTo>
                <a:lnTo>
                  <a:pt x="1205060" y="181792"/>
                </a:lnTo>
                <a:lnTo>
                  <a:pt x="1197887" y="181792"/>
                </a:lnTo>
                <a:lnTo>
                  <a:pt x="1192148" y="183956"/>
                </a:lnTo>
                <a:lnTo>
                  <a:pt x="1189279" y="186120"/>
                </a:lnTo>
                <a:lnTo>
                  <a:pt x="1189279" y="190448"/>
                </a:lnTo>
                <a:lnTo>
                  <a:pt x="1193583" y="194777"/>
                </a:lnTo>
                <a:lnTo>
                  <a:pt x="1200756" y="208844"/>
                </a:lnTo>
                <a:lnTo>
                  <a:pt x="1203625" y="214255"/>
                </a:lnTo>
                <a:lnTo>
                  <a:pt x="1203625" y="221829"/>
                </a:lnTo>
                <a:lnTo>
                  <a:pt x="1200756" y="227240"/>
                </a:lnTo>
                <a:lnTo>
                  <a:pt x="1197887" y="233732"/>
                </a:lnTo>
                <a:lnTo>
                  <a:pt x="1193583" y="242389"/>
                </a:lnTo>
                <a:lnTo>
                  <a:pt x="1193583" y="246717"/>
                </a:lnTo>
                <a:lnTo>
                  <a:pt x="1195018" y="251046"/>
                </a:lnTo>
                <a:lnTo>
                  <a:pt x="1203625" y="254292"/>
                </a:lnTo>
                <a:lnTo>
                  <a:pt x="1216537" y="256456"/>
                </a:lnTo>
                <a:lnTo>
                  <a:pt x="1230883" y="259702"/>
                </a:lnTo>
                <a:lnTo>
                  <a:pt x="1239490" y="264031"/>
                </a:lnTo>
                <a:lnTo>
                  <a:pt x="1245229" y="269441"/>
                </a:lnTo>
                <a:lnTo>
                  <a:pt x="1249532" y="274852"/>
                </a:lnTo>
                <a:lnTo>
                  <a:pt x="1248098" y="280262"/>
                </a:lnTo>
                <a:lnTo>
                  <a:pt x="1243794" y="284591"/>
                </a:lnTo>
                <a:lnTo>
                  <a:pt x="1236621" y="288919"/>
                </a:lnTo>
                <a:lnTo>
                  <a:pt x="1225144" y="293247"/>
                </a:lnTo>
                <a:lnTo>
                  <a:pt x="1215102" y="296494"/>
                </a:lnTo>
                <a:lnTo>
                  <a:pt x="1209364" y="299740"/>
                </a:lnTo>
                <a:lnTo>
                  <a:pt x="1206494" y="304068"/>
                </a:lnTo>
                <a:lnTo>
                  <a:pt x="1205060" y="309479"/>
                </a:lnTo>
                <a:lnTo>
                  <a:pt x="1209364" y="321382"/>
                </a:lnTo>
                <a:lnTo>
                  <a:pt x="1210798" y="328957"/>
                </a:lnTo>
                <a:lnTo>
                  <a:pt x="1212233" y="335449"/>
                </a:lnTo>
                <a:lnTo>
                  <a:pt x="1210798" y="343024"/>
                </a:lnTo>
                <a:lnTo>
                  <a:pt x="1209364" y="350598"/>
                </a:lnTo>
                <a:lnTo>
                  <a:pt x="1206494" y="363584"/>
                </a:lnTo>
                <a:lnTo>
                  <a:pt x="1206494" y="370076"/>
                </a:lnTo>
                <a:lnTo>
                  <a:pt x="1210798" y="375487"/>
                </a:lnTo>
                <a:lnTo>
                  <a:pt x="1216537" y="379815"/>
                </a:lnTo>
                <a:lnTo>
                  <a:pt x="1228013" y="384143"/>
                </a:lnTo>
                <a:lnTo>
                  <a:pt x="1242359" y="388472"/>
                </a:lnTo>
                <a:lnTo>
                  <a:pt x="1252401" y="392800"/>
                </a:lnTo>
                <a:lnTo>
                  <a:pt x="1258140" y="399293"/>
                </a:lnTo>
                <a:lnTo>
                  <a:pt x="1259574" y="404703"/>
                </a:lnTo>
                <a:lnTo>
                  <a:pt x="1258140" y="409032"/>
                </a:lnTo>
                <a:lnTo>
                  <a:pt x="1249532" y="415524"/>
                </a:lnTo>
                <a:lnTo>
                  <a:pt x="1238056" y="417688"/>
                </a:lnTo>
                <a:lnTo>
                  <a:pt x="1222275" y="419853"/>
                </a:lnTo>
                <a:lnTo>
                  <a:pt x="1206494" y="420935"/>
                </a:lnTo>
                <a:lnTo>
                  <a:pt x="1199321" y="422017"/>
                </a:lnTo>
                <a:lnTo>
                  <a:pt x="1195018" y="424181"/>
                </a:lnTo>
                <a:lnTo>
                  <a:pt x="1197887" y="428509"/>
                </a:lnTo>
                <a:lnTo>
                  <a:pt x="1205060" y="437166"/>
                </a:lnTo>
                <a:lnTo>
                  <a:pt x="1209364" y="444741"/>
                </a:lnTo>
                <a:lnTo>
                  <a:pt x="1209364" y="453397"/>
                </a:lnTo>
                <a:lnTo>
                  <a:pt x="1209364" y="463136"/>
                </a:lnTo>
                <a:lnTo>
                  <a:pt x="1206494" y="470711"/>
                </a:lnTo>
                <a:lnTo>
                  <a:pt x="1203625" y="485860"/>
                </a:lnTo>
                <a:lnTo>
                  <a:pt x="1203625" y="492353"/>
                </a:lnTo>
                <a:lnTo>
                  <a:pt x="1205060" y="496681"/>
                </a:lnTo>
                <a:lnTo>
                  <a:pt x="1210798" y="501010"/>
                </a:lnTo>
                <a:lnTo>
                  <a:pt x="1222275" y="505338"/>
                </a:lnTo>
                <a:lnTo>
                  <a:pt x="1233752" y="510748"/>
                </a:lnTo>
                <a:lnTo>
                  <a:pt x="1243794" y="512913"/>
                </a:lnTo>
                <a:lnTo>
                  <a:pt x="1249532" y="517241"/>
                </a:lnTo>
                <a:lnTo>
                  <a:pt x="1252401" y="521569"/>
                </a:lnTo>
                <a:lnTo>
                  <a:pt x="1252401" y="525898"/>
                </a:lnTo>
                <a:lnTo>
                  <a:pt x="1248098" y="530226"/>
                </a:lnTo>
                <a:lnTo>
                  <a:pt x="1238056" y="535637"/>
                </a:lnTo>
                <a:lnTo>
                  <a:pt x="1225144" y="539965"/>
                </a:lnTo>
                <a:lnTo>
                  <a:pt x="1212233" y="544293"/>
                </a:lnTo>
                <a:lnTo>
                  <a:pt x="1205060" y="549704"/>
                </a:lnTo>
                <a:lnTo>
                  <a:pt x="1203625" y="555114"/>
                </a:lnTo>
                <a:lnTo>
                  <a:pt x="1200756" y="562689"/>
                </a:lnTo>
                <a:lnTo>
                  <a:pt x="1206494" y="578920"/>
                </a:lnTo>
                <a:lnTo>
                  <a:pt x="1209364" y="587577"/>
                </a:lnTo>
                <a:lnTo>
                  <a:pt x="1209364" y="596234"/>
                </a:lnTo>
                <a:lnTo>
                  <a:pt x="1210798" y="599480"/>
                </a:lnTo>
                <a:lnTo>
                  <a:pt x="1212233" y="602727"/>
                </a:lnTo>
                <a:lnTo>
                  <a:pt x="1222275" y="610301"/>
                </a:lnTo>
                <a:lnTo>
                  <a:pt x="1226579" y="614630"/>
                </a:lnTo>
                <a:lnTo>
                  <a:pt x="1230883" y="618958"/>
                </a:lnTo>
                <a:lnTo>
                  <a:pt x="1232317" y="623286"/>
                </a:lnTo>
                <a:lnTo>
                  <a:pt x="1232317" y="628697"/>
                </a:lnTo>
                <a:lnTo>
                  <a:pt x="1228013" y="643846"/>
                </a:lnTo>
                <a:lnTo>
                  <a:pt x="1222266" y="654685"/>
                </a:lnTo>
                <a:lnTo>
                  <a:pt x="1220839" y="657913"/>
                </a:lnTo>
                <a:lnTo>
                  <a:pt x="1220126" y="658720"/>
                </a:lnTo>
                <a:lnTo>
                  <a:pt x="1219406" y="660078"/>
                </a:lnTo>
                <a:lnTo>
                  <a:pt x="1206494" y="676309"/>
                </a:lnTo>
                <a:lnTo>
                  <a:pt x="1199439" y="683997"/>
                </a:lnTo>
                <a:lnTo>
                  <a:pt x="1197885" y="686047"/>
                </a:lnTo>
                <a:lnTo>
                  <a:pt x="1195944" y="687804"/>
                </a:lnTo>
                <a:lnTo>
                  <a:pt x="1193583" y="690377"/>
                </a:lnTo>
                <a:lnTo>
                  <a:pt x="1176368" y="706608"/>
                </a:lnTo>
                <a:lnTo>
                  <a:pt x="1157568" y="721802"/>
                </a:lnTo>
                <a:lnTo>
                  <a:pt x="1151978" y="727167"/>
                </a:lnTo>
                <a:lnTo>
                  <a:pt x="1142313" y="733378"/>
                </a:lnTo>
                <a:lnTo>
                  <a:pt x="1137634" y="736907"/>
                </a:lnTo>
                <a:lnTo>
                  <a:pt x="1113246" y="752056"/>
                </a:lnTo>
                <a:lnTo>
                  <a:pt x="1091727" y="765041"/>
                </a:lnTo>
                <a:lnTo>
                  <a:pt x="1071643" y="776944"/>
                </a:lnTo>
                <a:lnTo>
                  <a:pt x="1035778" y="794258"/>
                </a:lnTo>
                <a:lnTo>
                  <a:pt x="1019997" y="802914"/>
                </a:lnTo>
                <a:lnTo>
                  <a:pt x="1008520" y="810489"/>
                </a:lnTo>
                <a:lnTo>
                  <a:pt x="1001347" y="818064"/>
                </a:lnTo>
                <a:lnTo>
                  <a:pt x="997044" y="826721"/>
                </a:lnTo>
                <a:lnTo>
                  <a:pt x="995609" y="827803"/>
                </a:lnTo>
                <a:lnTo>
                  <a:pt x="992740" y="831049"/>
                </a:lnTo>
                <a:lnTo>
                  <a:pt x="984132" y="835377"/>
                </a:lnTo>
                <a:lnTo>
                  <a:pt x="972155" y="837841"/>
                </a:lnTo>
                <a:lnTo>
                  <a:pt x="968350" y="848362"/>
                </a:lnTo>
                <a:lnTo>
                  <a:pt x="964047" y="852691"/>
                </a:lnTo>
                <a:lnTo>
                  <a:pt x="954005" y="855937"/>
                </a:lnTo>
                <a:lnTo>
                  <a:pt x="942528" y="859184"/>
                </a:lnTo>
                <a:lnTo>
                  <a:pt x="925313" y="861348"/>
                </a:lnTo>
                <a:lnTo>
                  <a:pt x="902282" y="864710"/>
                </a:lnTo>
                <a:lnTo>
                  <a:pt x="898055" y="871087"/>
                </a:lnTo>
                <a:lnTo>
                  <a:pt x="892316" y="875416"/>
                </a:lnTo>
                <a:lnTo>
                  <a:pt x="882274" y="879744"/>
                </a:lnTo>
                <a:lnTo>
                  <a:pt x="872232" y="885155"/>
                </a:lnTo>
                <a:lnTo>
                  <a:pt x="859321" y="889483"/>
                </a:lnTo>
                <a:lnTo>
                  <a:pt x="827760" y="897058"/>
                </a:lnTo>
                <a:lnTo>
                  <a:pt x="794764" y="902035"/>
                </a:lnTo>
                <a:lnTo>
                  <a:pt x="794764" y="904631"/>
                </a:lnTo>
                <a:lnTo>
                  <a:pt x="793330" y="908960"/>
                </a:lnTo>
                <a:lnTo>
                  <a:pt x="789026" y="913288"/>
                </a:lnTo>
                <a:lnTo>
                  <a:pt x="783287" y="917617"/>
                </a:lnTo>
                <a:lnTo>
                  <a:pt x="770376" y="926273"/>
                </a:lnTo>
                <a:lnTo>
                  <a:pt x="753161" y="933848"/>
                </a:lnTo>
                <a:lnTo>
                  <a:pt x="731642" y="939259"/>
                </a:lnTo>
                <a:lnTo>
                  <a:pt x="705819" y="943587"/>
                </a:lnTo>
                <a:lnTo>
                  <a:pt x="678562" y="946833"/>
                </a:lnTo>
                <a:lnTo>
                  <a:pt x="649870" y="946833"/>
                </a:lnTo>
                <a:lnTo>
                  <a:pt x="619744" y="946833"/>
                </a:lnTo>
                <a:lnTo>
                  <a:pt x="592486" y="943587"/>
                </a:lnTo>
                <a:lnTo>
                  <a:pt x="568098" y="939259"/>
                </a:lnTo>
                <a:lnTo>
                  <a:pt x="546579" y="933848"/>
                </a:lnTo>
                <a:lnTo>
                  <a:pt x="529364" y="926273"/>
                </a:lnTo>
                <a:lnTo>
                  <a:pt x="515018" y="917617"/>
                </a:lnTo>
                <a:lnTo>
                  <a:pt x="509280" y="913288"/>
                </a:lnTo>
                <a:lnTo>
                  <a:pt x="506410" y="908960"/>
                </a:lnTo>
                <a:lnTo>
                  <a:pt x="503541" y="904631"/>
                </a:lnTo>
                <a:lnTo>
                  <a:pt x="503541" y="901844"/>
                </a:lnTo>
                <a:lnTo>
                  <a:pt x="470546" y="897058"/>
                </a:lnTo>
                <a:lnTo>
                  <a:pt x="438985" y="889483"/>
                </a:lnTo>
                <a:lnTo>
                  <a:pt x="426073" y="885155"/>
                </a:lnTo>
                <a:lnTo>
                  <a:pt x="416031" y="879744"/>
                </a:lnTo>
                <a:lnTo>
                  <a:pt x="405989" y="875416"/>
                </a:lnTo>
                <a:lnTo>
                  <a:pt x="400251" y="871087"/>
                </a:lnTo>
                <a:lnTo>
                  <a:pt x="398457" y="867028"/>
                </a:lnTo>
                <a:lnTo>
                  <a:pt x="365821" y="861348"/>
                </a:lnTo>
                <a:lnTo>
                  <a:pt x="352910" y="859184"/>
                </a:lnTo>
                <a:lnTo>
                  <a:pt x="339999" y="855937"/>
                </a:lnTo>
                <a:lnTo>
                  <a:pt x="334260" y="852691"/>
                </a:lnTo>
                <a:lnTo>
                  <a:pt x="331391" y="848362"/>
                </a:lnTo>
                <a:lnTo>
                  <a:pt x="327088" y="838624"/>
                </a:lnTo>
                <a:lnTo>
                  <a:pt x="327086" y="838624"/>
                </a:lnTo>
                <a:lnTo>
                  <a:pt x="315609" y="835377"/>
                </a:lnTo>
                <a:lnTo>
                  <a:pt x="308487" y="832307"/>
                </a:lnTo>
                <a:lnTo>
                  <a:pt x="305569" y="831049"/>
                </a:lnTo>
                <a:lnTo>
                  <a:pt x="305567" y="831048"/>
                </a:lnTo>
                <a:lnTo>
                  <a:pt x="304132" y="826720"/>
                </a:lnTo>
                <a:lnTo>
                  <a:pt x="299828" y="818063"/>
                </a:lnTo>
                <a:lnTo>
                  <a:pt x="294090" y="810489"/>
                </a:lnTo>
                <a:lnTo>
                  <a:pt x="284048" y="801832"/>
                </a:lnTo>
                <a:lnTo>
                  <a:pt x="272571" y="794257"/>
                </a:lnTo>
                <a:lnTo>
                  <a:pt x="248147" y="782211"/>
                </a:lnTo>
                <a:lnTo>
                  <a:pt x="235274" y="775862"/>
                </a:lnTo>
                <a:lnTo>
                  <a:pt x="185063" y="752056"/>
                </a:lnTo>
                <a:lnTo>
                  <a:pt x="185053" y="752052"/>
                </a:lnTo>
                <a:lnTo>
                  <a:pt x="167846" y="744481"/>
                </a:lnTo>
                <a:lnTo>
                  <a:pt x="162910" y="741502"/>
                </a:lnTo>
                <a:lnTo>
                  <a:pt x="157806" y="739071"/>
                </a:lnTo>
                <a:lnTo>
                  <a:pt x="147071" y="731514"/>
                </a:lnTo>
                <a:lnTo>
                  <a:pt x="140588" y="727167"/>
                </a:lnTo>
                <a:lnTo>
                  <a:pt x="126242" y="718510"/>
                </a:lnTo>
                <a:lnTo>
                  <a:pt x="119824" y="712459"/>
                </a:lnTo>
                <a:lnTo>
                  <a:pt x="117637" y="710936"/>
                </a:lnTo>
                <a:lnTo>
                  <a:pt x="112872" y="705904"/>
                </a:lnTo>
                <a:lnTo>
                  <a:pt x="109027" y="702279"/>
                </a:lnTo>
                <a:lnTo>
                  <a:pt x="93247" y="684965"/>
                </a:lnTo>
                <a:lnTo>
                  <a:pt x="94877" y="684908"/>
                </a:lnTo>
                <a:lnTo>
                  <a:pt x="93249" y="682802"/>
                </a:lnTo>
                <a:lnTo>
                  <a:pt x="86075" y="669817"/>
                </a:lnTo>
                <a:lnTo>
                  <a:pt x="81772" y="657914"/>
                </a:lnTo>
                <a:lnTo>
                  <a:pt x="80337" y="646011"/>
                </a:lnTo>
                <a:lnTo>
                  <a:pt x="81772" y="637354"/>
                </a:lnTo>
                <a:lnTo>
                  <a:pt x="84641" y="628697"/>
                </a:lnTo>
                <a:lnTo>
                  <a:pt x="87510" y="612465"/>
                </a:lnTo>
                <a:lnTo>
                  <a:pt x="87510" y="605973"/>
                </a:lnTo>
                <a:lnTo>
                  <a:pt x="84641" y="599480"/>
                </a:lnTo>
                <a:lnTo>
                  <a:pt x="78902" y="594070"/>
                </a:lnTo>
                <a:lnTo>
                  <a:pt x="64557" y="589741"/>
                </a:lnTo>
                <a:lnTo>
                  <a:pt x="51645" y="585413"/>
                </a:lnTo>
                <a:lnTo>
                  <a:pt x="43038" y="581085"/>
                </a:lnTo>
                <a:lnTo>
                  <a:pt x="40168" y="575674"/>
                </a:lnTo>
                <a:lnTo>
                  <a:pt x="37299" y="571346"/>
                </a:lnTo>
                <a:lnTo>
                  <a:pt x="41603" y="567017"/>
                </a:lnTo>
                <a:lnTo>
                  <a:pt x="47341" y="564853"/>
                </a:lnTo>
                <a:lnTo>
                  <a:pt x="57384" y="560525"/>
                </a:lnTo>
                <a:lnTo>
                  <a:pt x="68860" y="555114"/>
                </a:lnTo>
                <a:lnTo>
                  <a:pt x="78902" y="552950"/>
                </a:lnTo>
                <a:lnTo>
                  <a:pt x="84641" y="546458"/>
                </a:lnTo>
                <a:lnTo>
                  <a:pt x="87510" y="542129"/>
                </a:lnTo>
                <a:lnTo>
                  <a:pt x="87510" y="536719"/>
                </a:lnTo>
                <a:lnTo>
                  <a:pt x="84641" y="521569"/>
                </a:lnTo>
                <a:lnTo>
                  <a:pt x="81772" y="512913"/>
                </a:lnTo>
                <a:lnTo>
                  <a:pt x="80337" y="503174"/>
                </a:lnTo>
                <a:lnTo>
                  <a:pt x="81772" y="494517"/>
                </a:lnTo>
                <a:lnTo>
                  <a:pt x="86075" y="486942"/>
                </a:lnTo>
                <a:lnTo>
                  <a:pt x="93249" y="478286"/>
                </a:lnTo>
                <a:lnTo>
                  <a:pt x="93249" y="475039"/>
                </a:lnTo>
                <a:lnTo>
                  <a:pt x="91814" y="471793"/>
                </a:lnTo>
                <a:lnTo>
                  <a:pt x="84641" y="470711"/>
                </a:lnTo>
                <a:lnTo>
                  <a:pt x="68860" y="470711"/>
                </a:lnTo>
                <a:lnTo>
                  <a:pt x="51645" y="467465"/>
                </a:lnTo>
                <a:lnTo>
                  <a:pt x="40168" y="465300"/>
                </a:lnTo>
                <a:lnTo>
                  <a:pt x="32995" y="459890"/>
                </a:lnTo>
                <a:lnTo>
                  <a:pt x="31561" y="454480"/>
                </a:lnTo>
                <a:lnTo>
                  <a:pt x="32995" y="449069"/>
                </a:lnTo>
                <a:lnTo>
                  <a:pt x="40168" y="442576"/>
                </a:lnTo>
                <a:lnTo>
                  <a:pt x="48776" y="438248"/>
                </a:lnTo>
                <a:lnTo>
                  <a:pt x="60253" y="433920"/>
                </a:lnTo>
                <a:lnTo>
                  <a:pt x="73164" y="429591"/>
                </a:lnTo>
                <a:lnTo>
                  <a:pt x="80337" y="425263"/>
                </a:lnTo>
                <a:lnTo>
                  <a:pt x="84641" y="420935"/>
                </a:lnTo>
                <a:lnTo>
                  <a:pt x="84641" y="415524"/>
                </a:lnTo>
                <a:lnTo>
                  <a:pt x="80337" y="401457"/>
                </a:lnTo>
                <a:lnTo>
                  <a:pt x="78902" y="394964"/>
                </a:lnTo>
                <a:lnTo>
                  <a:pt x="78902" y="385225"/>
                </a:lnTo>
                <a:lnTo>
                  <a:pt x="78902" y="378733"/>
                </a:lnTo>
                <a:lnTo>
                  <a:pt x="80337" y="371158"/>
                </a:lnTo>
                <a:lnTo>
                  <a:pt x="84641" y="359255"/>
                </a:lnTo>
                <a:lnTo>
                  <a:pt x="84641" y="354927"/>
                </a:lnTo>
                <a:lnTo>
                  <a:pt x="81772" y="350598"/>
                </a:lnTo>
                <a:lnTo>
                  <a:pt x="76033" y="346270"/>
                </a:lnTo>
                <a:lnTo>
                  <a:pt x="64557" y="343024"/>
                </a:lnTo>
                <a:lnTo>
                  <a:pt x="53080" y="339778"/>
                </a:lnTo>
                <a:lnTo>
                  <a:pt x="45907" y="335449"/>
                </a:lnTo>
                <a:lnTo>
                  <a:pt x="41603" y="330039"/>
                </a:lnTo>
                <a:lnTo>
                  <a:pt x="41603" y="325710"/>
                </a:lnTo>
                <a:lnTo>
                  <a:pt x="43038" y="320300"/>
                </a:lnTo>
                <a:lnTo>
                  <a:pt x="51645" y="314889"/>
                </a:lnTo>
                <a:lnTo>
                  <a:pt x="60253" y="310561"/>
                </a:lnTo>
                <a:lnTo>
                  <a:pt x="74599" y="306233"/>
                </a:lnTo>
                <a:lnTo>
                  <a:pt x="86075" y="304068"/>
                </a:lnTo>
                <a:lnTo>
                  <a:pt x="93249" y="300822"/>
                </a:lnTo>
                <a:lnTo>
                  <a:pt x="97553" y="297576"/>
                </a:lnTo>
                <a:lnTo>
                  <a:pt x="97553" y="293247"/>
                </a:lnTo>
                <a:lnTo>
                  <a:pt x="91814" y="283509"/>
                </a:lnTo>
                <a:lnTo>
                  <a:pt x="90379" y="277016"/>
                </a:lnTo>
                <a:lnTo>
                  <a:pt x="87510" y="271606"/>
                </a:lnTo>
                <a:lnTo>
                  <a:pt x="87510" y="265113"/>
                </a:lnTo>
                <a:lnTo>
                  <a:pt x="90379" y="258620"/>
                </a:lnTo>
                <a:lnTo>
                  <a:pt x="97553" y="246717"/>
                </a:lnTo>
                <a:lnTo>
                  <a:pt x="100422" y="240225"/>
                </a:lnTo>
                <a:lnTo>
                  <a:pt x="101856" y="235896"/>
                </a:lnTo>
                <a:lnTo>
                  <a:pt x="100422" y="233732"/>
                </a:lnTo>
                <a:lnTo>
                  <a:pt x="93249" y="233732"/>
                </a:lnTo>
                <a:lnTo>
                  <a:pt x="84641" y="231568"/>
                </a:lnTo>
                <a:lnTo>
                  <a:pt x="76033" y="230486"/>
                </a:lnTo>
                <a:lnTo>
                  <a:pt x="65991" y="227240"/>
                </a:lnTo>
                <a:lnTo>
                  <a:pt x="57384" y="223993"/>
                </a:lnTo>
                <a:lnTo>
                  <a:pt x="48776" y="219665"/>
                </a:lnTo>
                <a:lnTo>
                  <a:pt x="43038" y="214255"/>
                </a:lnTo>
                <a:lnTo>
                  <a:pt x="40168" y="208844"/>
                </a:lnTo>
                <a:lnTo>
                  <a:pt x="35865" y="202351"/>
                </a:lnTo>
                <a:lnTo>
                  <a:pt x="0" y="0"/>
                </a:lnTo>
                <a:close/>
              </a:path>
            </a:pathLst>
          </a:custGeom>
          <a:solidFill>
            <a:srgbClr val="B7B7B7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49" name="Freeform 10"/>
          <p:cNvSpPr/>
          <p:nvPr/>
        </p:nvSpPr>
        <p:spPr>
          <a:xfrm>
            <a:off x="5446713" y="5467350"/>
            <a:ext cx="1181100" cy="65088"/>
          </a:xfrm>
          <a:custGeom>
            <a:avLst/>
            <a:gdLst/>
            <a:ahLst/>
            <a:cxnLst>
              <a:cxn ang="0">
                <a:pos x="41176332" y="42721202"/>
              </a:cxn>
              <a:cxn ang="0">
                <a:pos x="1622342026" y="0"/>
              </a:cxn>
              <a:cxn ang="0">
                <a:pos x="1622342026" y="0"/>
              </a:cxn>
              <a:cxn ang="0">
                <a:pos x="1622342026" y="4618047"/>
              </a:cxn>
              <a:cxn ang="0">
                <a:pos x="1628518762" y="8082649"/>
              </a:cxn>
              <a:cxn ang="0">
                <a:pos x="1636753455" y="11546184"/>
              </a:cxn>
              <a:cxn ang="0">
                <a:pos x="1655283665" y="13855208"/>
              </a:cxn>
              <a:cxn ang="0">
                <a:pos x="1655283665" y="13855208"/>
              </a:cxn>
              <a:cxn ang="0">
                <a:pos x="1667635704" y="17318743"/>
              </a:cxn>
              <a:cxn ang="0">
                <a:pos x="1679989177" y="18474322"/>
              </a:cxn>
              <a:cxn ang="0">
                <a:pos x="1688223870" y="21937857"/>
              </a:cxn>
              <a:cxn ang="0">
                <a:pos x="1694400607" y="26555904"/>
              </a:cxn>
              <a:cxn ang="0">
                <a:pos x="0" y="70431618"/>
              </a:cxn>
              <a:cxn ang="0">
                <a:pos x="0" y="70431618"/>
              </a:cxn>
              <a:cxn ang="0">
                <a:pos x="16470820" y="66968083"/>
              </a:cxn>
              <a:cxn ang="0">
                <a:pos x="16470820" y="66968083"/>
              </a:cxn>
              <a:cxn ang="0">
                <a:pos x="30882249" y="65813571"/>
              </a:cxn>
              <a:cxn ang="0">
                <a:pos x="41176332" y="62348969"/>
              </a:cxn>
              <a:cxn ang="0">
                <a:pos x="47353069" y="60039945"/>
              </a:cxn>
              <a:cxn ang="0">
                <a:pos x="49411024" y="56576410"/>
              </a:cxn>
              <a:cxn ang="0">
                <a:pos x="49411024" y="53112875"/>
              </a:cxn>
              <a:cxn ang="0">
                <a:pos x="47353069" y="49648273"/>
              </a:cxn>
              <a:cxn ang="0">
                <a:pos x="41176332" y="42721202"/>
              </a:cxn>
              <a:cxn ang="0">
                <a:pos x="41176332" y="42721202"/>
              </a:cxn>
            </a:cxnLst>
            <a:pathLst>
              <a:path w="823" h="61">
                <a:moveTo>
                  <a:pt x="20" y="37"/>
                </a:moveTo>
                <a:lnTo>
                  <a:pt x="788" y="0"/>
                </a:lnTo>
                <a:lnTo>
                  <a:pt x="788" y="4"/>
                </a:lnTo>
                <a:lnTo>
                  <a:pt x="791" y="7"/>
                </a:lnTo>
                <a:lnTo>
                  <a:pt x="795" y="10"/>
                </a:lnTo>
                <a:lnTo>
                  <a:pt x="804" y="12"/>
                </a:lnTo>
                <a:lnTo>
                  <a:pt x="810" y="15"/>
                </a:lnTo>
                <a:lnTo>
                  <a:pt x="816" y="16"/>
                </a:lnTo>
                <a:lnTo>
                  <a:pt x="820" y="19"/>
                </a:lnTo>
                <a:lnTo>
                  <a:pt x="823" y="23"/>
                </a:lnTo>
                <a:lnTo>
                  <a:pt x="0" y="61"/>
                </a:lnTo>
                <a:lnTo>
                  <a:pt x="8" y="58"/>
                </a:lnTo>
                <a:lnTo>
                  <a:pt x="15" y="57"/>
                </a:lnTo>
                <a:lnTo>
                  <a:pt x="20" y="54"/>
                </a:lnTo>
                <a:lnTo>
                  <a:pt x="23" y="52"/>
                </a:lnTo>
                <a:lnTo>
                  <a:pt x="24" y="49"/>
                </a:lnTo>
                <a:lnTo>
                  <a:pt x="24" y="46"/>
                </a:lnTo>
                <a:lnTo>
                  <a:pt x="23" y="43"/>
                </a:lnTo>
                <a:lnTo>
                  <a:pt x="20" y="37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50" name="Freeform 11"/>
          <p:cNvSpPr/>
          <p:nvPr/>
        </p:nvSpPr>
        <p:spPr>
          <a:xfrm>
            <a:off x="5426075" y="5392738"/>
            <a:ext cx="1198563" cy="68262"/>
          </a:xfrm>
          <a:custGeom>
            <a:avLst/>
            <a:gdLst/>
            <a:ahLst/>
            <a:cxnLst>
              <a:cxn ang="0">
                <a:pos x="0" y="46899245"/>
              </a:cxn>
              <a:cxn ang="0">
                <a:pos x="1719452738" y="0"/>
              </a:cxn>
              <a:cxn ang="0">
                <a:pos x="1719452738" y="0"/>
              </a:cxn>
              <a:cxn ang="0">
                <a:pos x="1707096774" y="7035320"/>
              </a:cxn>
              <a:cxn ang="0">
                <a:pos x="1690624068" y="10552438"/>
              </a:cxn>
              <a:cxn ang="0">
                <a:pos x="1672090122" y="12897184"/>
              </a:cxn>
              <a:cxn ang="0">
                <a:pos x="1659735593" y="12897184"/>
              </a:cxn>
              <a:cxn ang="0">
                <a:pos x="1659735593" y="12897184"/>
              </a:cxn>
              <a:cxn ang="0">
                <a:pos x="1647379628" y="15241929"/>
              </a:cxn>
              <a:cxn ang="0">
                <a:pos x="1647379628" y="16414302"/>
              </a:cxn>
              <a:cxn ang="0">
                <a:pos x="1647379628" y="19932504"/>
              </a:cxn>
              <a:cxn ang="0">
                <a:pos x="1651497805" y="24621995"/>
              </a:cxn>
              <a:cxn ang="0">
                <a:pos x="1655617416" y="30483859"/>
              </a:cxn>
              <a:cxn ang="0">
                <a:pos x="86487445" y="73865985"/>
              </a:cxn>
              <a:cxn ang="0">
                <a:pos x="86487445" y="73865985"/>
              </a:cxn>
              <a:cxn ang="0">
                <a:pos x="86487445" y="70348867"/>
              </a:cxn>
              <a:cxn ang="0">
                <a:pos x="84427639" y="70348867"/>
              </a:cxn>
              <a:cxn ang="0">
                <a:pos x="74131480" y="69176494"/>
              </a:cxn>
              <a:cxn ang="0">
                <a:pos x="74131480" y="69176494"/>
              </a:cxn>
              <a:cxn ang="0">
                <a:pos x="55598969" y="66830665"/>
              </a:cxn>
              <a:cxn ang="0">
                <a:pos x="32948282" y="62141174"/>
              </a:cxn>
              <a:cxn ang="0">
                <a:pos x="14414335" y="56279310"/>
              </a:cxn>
              <a:cxn ang="0">
                <a:pos x="6177982" y="51588736"/>
              </a:cxn>
              <a:cxn ang="0">
                <a:pos x="0" y="46899245"/>
              </a:cxn>
              <a:cxn ang="0">
                <a:pos x="0" y="46899245"/>
              </a:cxn>
            </a:cxnLst>
            <a:pathLst>
              <a:path w="835" h="63">
                <a:moveTo>
                  <a:pt x="0" y="40"/>
                </a:moveTo>
                <a:lnTo>
                  <a:pt x="835" y="0"/>
                </a:lnTo>
                <a:lnTo>
                  <a:pt x="829" y="6"/>
                </a:lnTo>
                <a:lnTo>
                  <a:pt x="821" y="9"/>
                </a:lnTo>
                <a:lnTo>
                  <a:pt x="812" y="11"/>
                </a:lnTo>
                <a:lnTo>
                  <a:pt x="806" y="11"/>
                </a:lnTo>
                <a:lnTo>
                  <a:pt x="800" y="13"/>
                </a:lnTo>
                <a:lnTo>
                  <a:pt x="800" y="14"/>
                </a:lnTo>
                <a:lnTo>
                  <a:pt x="800" y="17"/>
                </a:lnTo>
                <a:lnTo>
                  <a:pt x="802" y="21"/>
                </a:lnTo>
                <a:lnTo>
                  <a:pt x="804" y="26"/>
                </a:lnTo>
                <a:lnTo>
                  <a:pt x="42" y="63"/>
                </a:lnTo>
                <a:lnTo>
                  <a:pt x="42" y="60"/>
                </a:lnTo>
                <a:lnTo>
                  <a:pt x="41" y="60"/>
                </a:lnTo>
                <a:lnTo>
                  <a:pt x="36" y="59"/>
                </a:lnTo>
                <a:lnTo>
                  <a:pt x="27" y="57"/>
                </a:lnTo>
                <a:lnTo>
                  <a:pt x="16" y="53"/>
                </a:lnTo>
                <a:lnTo>
                  <a:pt x="7" y="48"/>
                </a:lnTo>
                <a:lnTo>
                  <a:pt x="3" y="44"/>
                </a:lnTo>
                <a:lnTo>
                  <a:pt x="0" y="40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51" name="Freeform 12"/>
          <p:cNvSpPr/>
          <p:nvPr/>
        </p:nvSpPr>
        <p:spPr>
          <a:xfrm>
            <a:off x="5449888" y="5527675"/>
            <a:ext cx="1146175" cy="65088"/>
          </a:xfrm>
          <a:custGeom>
            <a:avLst/>
            <a:gdLst/>
            <a:ahLst/>
            <a:cxnLst>
              <a:cxn ang="0">
                <a:pos x="0" y="41566691"/>
              </a:cxn>
              <a:cxn ang="0">
                <a:pos x="1636065114" y="0"/>
              </a:cxn>
              <a:cxn ang="0">
                <a:pos x="1636065114" y="0"/>
              </a:cxn>
              <a:cxn ang="0">
                <a:pos x="1634006589" y="4618047"/>
              </a:cxn>
              <a:cxn ang="0">
                <a:pos x="1636065114" y="11546184"/>
              </a:cxn>
              <a:cxn ang="0">
                <a:pos x="1644296343" y="26555904"/>
              </a:cxn>
              <a:cxn ang="0">
                <a:pos x="22638032" y="70431618"/>
              </a:cxn>
              <a:cxn ang="0">
                <a:pos x="22638032" y="70431618"/>
              </a:cxn>
              <a:cxn ang="0">
                <a:pos x="26753647" y="60039945"/>
              </a:cxn>
              <a:cxn ang="0">
                <a:pos x="26753647" y="53112875"/>
              </a:cxn>
              <a:cxn ang="0">
                <a:pos x="22638032" y="49648273"/>
              </a:cxn>
              <a:cxn ang="0">
                <a:pos x="20579508" y="46184738"/>
              </a:cxn>
              <a:cxn ang="0">
                <a:pos x="12348278" y="45030226"/>
              </a:cxn>
              <a:cxn ang="0">
                <a:pos x="0" y="41566691"/>
              </a:cxn>
              <a:cxn ang="0">
                <a:pos x="0" y="41566691"/>
              </a:cxn>
            </a:cxnLst>
            <a:pathLst>
              <a:path w="799" h="61">
                <a:moveTo>
                  <a:pt x="0" y="36"/>
                </a:moveTo>
                <a:lnTo>
                  <a:pt x="795" y="0"/>
                </a:lnTo>
                <a:lnTo>
                  <a:pt x="794" y="4"/>
                </a:lnTo>
                <a:lnTo>
                  <a:pt x="795" y="10"/>
                </a:lnTo>
                <a:lnTo>
                  <a:pt x="799" y="23"/>
                </a:lnTo>
                <a:lnTo>
                  <a:pt x="11" y="61"/>
                </a:lnTo>
                <a:lnTo>
                  <a:pt x="13" y="52"/>
                </a:lnTo>
                <a:lnTo>
                  <a:pt x="13" y="46"/>
                </a:lnTo>
                <a:lnTo>
                  <a:pt x="11" y="43"/>
                </a:lnTo>
                <a:lnTo>
                  <a:pt x="10" y="40"/>
                </a:lnTo>
                <a:lnTo>
                  <a:pt x="6" y="39"/>
                </a:lnTo>
                <a:lnTo>
                  <a:pt x="0" y="36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52" name="Freeform 13"/>
          <p:cNvSpPr/>
          <p:nvPr/>
        </p:nvSpPr>
        <p:spPr>
          <a:xfrm>
            <a:off x="5461000" y="5586413"/>
            <a:ext cx="1162050" cy="65087"/>
          </a:xfrm>
          <a:custGeom>
            <a:avLst/>
            <a:gdLst/>
            <a:ahLst/>
            <a:cxnLst>
              <a:cxn ang="0">
                <a:pos x="6174646" y="41566052"/>
              </a:cxn>
              <a:cxn ang="0">
                <a:pos x="1621791411" y="0"/>
              </a:cxn>
              <a:cxn ang="0">
                <a:pos x="1621791411" y="0"/>
              </a:cxn>
              <a:cxn ang="0">
                <a:pos x="1621791411" y="5772470"/>
              </a:cxn>
              <a:cxn ang="0">
                <a:pos x="1625907364" y="12700501"/>
              </a:cxn>
              <a:cxn ang="0">
                <a:pos x="1636197962" y="18474038"/>
              </a:cxn>
              <a:cxn ang="0">
                <a:pos x="1652663206" y="23092014"/>
              </a:cxn>
              <a:cxn ang="0">
                <a:pos x="1652663206" y="23092014"/>
              </a:cxn>
              <a:cxn ang="0">
                <a:pos x="1667069757" y="26555496"/>
              </a:cxn>
              <a:cxn ang="0">
                <a:pos x="0" y="70430536"/>
              </a:cxn>
              <a:cxn ang="0">
                <a:pos x="0" y="70430536"/>
              </a:cxn>
              <a:cxn ang="0">
                <a:pos x="8231905" y="63502505"/>
              </a:cxn>
              <a:cxn ang="0">
                <a:pos x="12349292" y="57730035"/>
              </a:cxn>
              <a:cxn ang="0">
                <a:pos x="8231905" y="49647510"/>
              </a:cxn>
              <a:cxn ang="0">
                <a:pos x="6174646" y="41566052"/>
              </a:cxn>
              <a:cxn ang="0">
                <a:pos x="6174646" y="41566052"/>
              </a:cxn>
            </a:cxnLst>
            <a:pathLst>
              <a:path w="810" h="61">
                <a:moveTo>
                  <a:pt x="3" y="36"/>
                </a:moveTo>
                <a:lnTo>
                  <a:pt x="788" y="0"/>
                </a:lnTo>
                <a:lnTo>
                  <a:pt x="788" y="5"/>
                </a:lnTo>
                <a:lnTo>
                  <a:pt x="790" y="11"/>
                </a:lnTo>
                <a:lnTo>
                  <a:pt x="795" y="16"/>
                </a:lnTo>
                <a:lnTo>
                  <a:pt x="803" y="20"/>
                </a:lnTo>
                <a:lnTo>
                  <a:pt x="810" y="23"/>
                </a:lnTo>
                <a:lnTo>
                  <a:pt x="0" y="61"/>
                </a:lnTo>
                <a:lnTo>
                  <a:pt x="4" y="55"/>
                </a:lnTo>
                <a:lnTo>
                  <a:pt x="6" y="50"/>
                </a:lnTo>
                <a:lnTo>
                  <a:pt x="4" y="43"/>
                </a:lnTo>
                <a:lnTo>
                  <a:pt x="3" y="36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53" name="Freeform 14"/>
          <p:cNvSpPr/>
          <p:nvPr/>
        </p:nvSpPr>
        <p:spPr>
          <a:xfrm>
            <a:off x="5453063" y="5653088"/>
            <a:ext cx="1141412" cy="65087"/>
          </a:xfrm>
          <a:custGeom>
            <a:avLst/>
            <a:gdLst/>
            <a:ahLst/>
            <a:cxnLst>
              <a:cxn ang="0">
                <a:pos x="0" y="43875040"/>
              </a:cxn>
              <a:cxn ang="0">
                <a:pos x="1623046228" y="0"/>
              </a:cxn>
              <a:cxn ang="0">
                <a:pos x="1623046228" y="0"/>
              </a:cxn>
              <a:cxn ang="0">
                <a:pos x="1631284494" y="9237019"/>
              </a:cxn>
              <a:cxn ang="0">
                <a:pos x="1637463912" y="17318477"/>
              </a:cxn>
              <a:cxn ang="0">
                <a:pos x="1637463912" y="25401002"/>
              </a:cxn>
              <a:cxn ang="0">
                <a:pos x="1637463912" y="25401002"/>
              </a:cxn>
              <a:cxn ang="0">
                <a:pos x="1637463912" y="27709990"/>
              </a:cxn>
              <a:cxn ang="0">
                <a:pos x="18536818" y="70430536"/>
              </a:cxn>
              <a:cxn ang="0">
                <a:pos x="18536818" y="70430536"/>
              </a:cxn>
              <a:cxn ang="0">
                <a:pos x="22657387" y="64658066"/>
              </a:cxn>
              <a:cxn ang="0">
                <a:pos x="26776521" y="57730035"/>
              </a:cxn>
              <a:cxn ang="0">
                <a:pos x="35014787" y="49647510"/>
              </a:cxn>
              <a:cxn ang="0">
                <a:pos x="35014787" y="47338522"/>
              </a:cxn>
              <a:cxn ang="0">
                <a:pos x="30895654" y="45029534"/>
              </a:cxn>
              <a:cxn ang="0">
                <a:pos x="18536818" y="43875040"/>
              </a:cxn>
              <a:cxn ang="0">
                <a:pos x="0" y="43875040"/>
              </a:cxn>
              <a:cxn ang="0">
                <a:pos x="0" y="43875040"/>
              </a:cxn>
            </a:cxnLst>
            <a:pathLst>
              <a:path w="795" h="61">
                <a:moveTo>
                  <a:pt x="0" y="38"/>
                </a:moveTo>
                <a:lnTo>
                  <a:pt x="788" y="0"/>
                </a:lnTo>
                <a:lnTo>
                  <a:pt x="792" y="8"/>
                </a:lnTo>
                <a:lnTo>
                  <a:pt x="795" y="15"/>
                </a:lnTo>
                <a:lnTo>
                  <a:pt x="795" y="22"/>
                </a:lnTo>
                <a:lnTo>
                  <a:pt x="795" y="24"/>
                </a:lnTo>
                <a:lnTo>
                  <a:pt x="9" y="61"/>
                </a:lnTo>
                <a:lnTo>
                  <a:pt x="11" y="56"/>
                </a:lnTo>
                <a:lnTo>
                  <a:pt x="13" y="50"/>
                </a:lnTo>
                <a:lnTo>
                  <a:pt x="17" y="43"/>
                </a:lnTo>
                <a:lnTo>
                  <a:pt x="17" y="41"/>
                </a:lnTo>
                <a:lnTo>
                  <a:pt x="15" y="39"/>
                </a:lnTo>
                <a:lnTo>
                  <a:pt x="9" y="38"/>
                </a:lnTo>
                <a:lnTo>
                  <a:pt x="0" y="38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54" name="Freeform 15"/>
          <p:cNvSpPr/>
          <p:nvPr/>
        </p:nvSpPr>
        <p:spPr>
          <a:xfrm>
            <a:off x="5448300" y="5715000"/>
            <a:ext cx="1181100" cy="65088"/>
          </a:xfrm>
          <a:custGeom>
            <a:avLst/>
            <a:gdLst/>
            <a:ahLst/>
            <a:cxnLst>
              <a:cxn ang="0">
                <a:pos x="30882249" y="41566691"/>
              </a:cxn>
              <a:cxn ang="0">
                <a:pos x="1634695499" y="0"/>
              </a:cxn>
              <a:cxn ang="0">
                <a:pos x="1634695499" y="0"/>
              </a:cxn>
              <a:cxn ang="0">
                <a:pos x="1634695499" y="4618047"/>
              </a:cxn>
              <a:cxn ang="0">
                <a:pos x="1638812845" y="8082649"/>
              </a:cxn>
              <a:cxn ang="0">
                <a:pos x="1647047538" y="12700696"/>
              </a:cxn>
              <a:cxn ang="0">
                <a:pos x="1661458967" y="15009720"/>
              </a:cxn>
              <a:cxn ang="0">
                <a:pos x="1661458967" y="15009720"/>
              </a:cxn>
              <a:cxn ang="0">
                <a:pos x="1682047133" y="20783345"/>
              </a:cxn>
              <a:cxn ang="0">
                <a:pos x="1694400607" y="25401392"/>
              </a:cxn>
              <a:cxn ang="0">
                <a:pos x="0" y="70431618"/>
              </a:cxn>
              <a:cxn ang="0">
                <a:pos x="0" y="70431618"/>
              </a:cxn>
              <a:cxn ang="0">
                <a:pos x="6176737" y="68122595"/>
              </a:cxn>
              <a:cxn ang="0">
                <a:pos x="6176737" y="68122595"/>
              </a:cxn>
              <a:cxn ang="0">
                <a:pos x="22647557" y="63503481"/>
              </a:cxn>
              <a:cxn ang="0">
                <a:pos x="28822858" y="61194457"/>
              </a:cxn>
              <a:cxn ang="0">
                <a:pos x="30882249" y="57730922"/>
              </a:cxn>
              <a:cxn ang="0">
                <a:pos x="32941640" y="49648273"/>
              </a:cxn>
              <a:cxn ang="0">
                <a:pos x="30882249" y="41566691"/>
              </a:cxn>
              <a:cxn ang="0">
                <a:pos x="30882249" y="41566691"/>
              </a:cxn>
            </a:cxnLst>
            <a:pathLst>
              <a:path w="823" h="61">
                <a:moveTo>
                  <a:pt x="15" y="36"/>
                </a:moveTo>
                <a:lnTo>
                  <a:pt x="794" y="0"/>
                </a:lnTo>
                <a:lnTo>
                  <a:pt x="794" y="4"/>
                </a:lnTo>
                <a:lnTo>
                  <a:pt x="796" y="7"/>
                </a:lnTo>
                <a:lnTo>
                  <a:pt x="800" y="11"/>
                </a:lnTo>
                <a:lnTo>
                  <a:pt x="807" y="13"/>
                </a:lnTo>
                <a:lnTo>
                  <a:pt x="817" y="18"/>
                </a:lnTo>
                <a:lnTo>
                  <a:pt x="823" y="22"/>
                </a:lnTo>
                <a:lnTo>
                  <a:pt x="0" y="61"/>
                </a:lnTo>
                <a:lnTo>
                  <a:pt x="3" y="59"/>
                </a:lnTo>
                <a:lnTo>
                  <a:pt x="11" y="55"/>
                </a:lnTo>
                <a:lnTo>
                  <a:pt x="14" y="53"/>
                </a:lnTo>
                <a:lnTo>
                  <a:pt x="15" y="50"/>
                </a:lnTo>
                <a:lnTo>
                  <a:pt x="16" y="43"/>
                </a:lnTo>
                <a:lnTo>
                  <a:pt x="15" y="36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655" name="Freeform 16"/>
          <p:cNvSpPr/>
          <p:nvPr/>
        </p:nvSpPr>
        <p:spPr>
          <a:xfrm>
            <a:off x="5461000" y="5776913"/>
            <a:ext cx="1130300" cy="66675"/>
          </a:xfrm>
          <a:custGeom>
            <a:avLst/>
            <a:gdLst/>
            <a:ahLst/>
            <a:cxnLst>
              <a:cxn ang="0">
                <a:pos x="0" y="43762847"/>
              </a:cxn>
              <a:cxn ang="0">
                <a:pos x="1617406228" y="0"/>
              </a:cxn>
              <a:cxn ang="0">
                <a:pos x="1617406228" y="0"/>
              </a:cxn>
              <a:cxn ang="0">
                <a:pos x="1613290960" y="7097062"/>
              </a:cxn>
              <a:cxn ang="0">
                <a:pos x="1617406228" y="13010369"/>
              </a:cxn>
              <a:cxn ang="0">
                <a:pos x="1621521495" y="29568723"/>
              </a:cxn>
              <a:cxn ang="0">
                <a:pos x="14404153" y="72148908"/>
              </a:cxn>
              <a:cxn ang="0">
                <a:pos x="14404153" y="72148908"/>
              </a:cxn>
              <a:cxn ang="0">
                <a:pos x="16462504" y="63869185"/>
              </a:cxn>
              <a:cxn ang="0">
                <a:pos x="16462504" y="56773216"/>
              </a:cxn>
              <a:cxn ang="0">
                <a:pos x="12347237" y="49676154"/>
              </a:cxn>
              <a:cxn ang="0">
                <a:pos x="0" y="43762847"/>
              </a:cxn>
              <a:cxn ang="0">
                <a:pos x="0" y="43762847"/>
              </a:cxn>
            </a:cxnLst>
            <a:pathLst>
              <a:path w="788" h="61">
                <a:moveTo>
                  <a:pt x="0" y="37"/>
                </a:moveTo>
                <a:lnTo>
                  <a:pt x="786" y="0"/>
                </a:lnTo>
                <a:lnTo>
                  <a:pt x="784" y="6"/>
                </a:lnTo>
                <a:lnTo>
                  <a:pt x="786" y="11"/>
                </a:lnTo>
                <a:lnTo>
                  <a:pt x="788" y="25"/>
                </a:lnTo>
                <a:lnTo>
                  <a:pt x="7" y="61"/>
                </a:lnTo>
                <a:lnTo>
                  <a:pt x="8" y="54"/>
                </a:lnTo>
                <a:lnTo>
                  <a:pt x="8" y="48"/>
                </a:lnTo>
                <a:lnTo>
                  <a:pt x="6" y="42"/>
                </a:lnTo>
                <a:lnTo>
                  <a:pt x="0" y="37"/>
                </a:lnTo>
                <a:close/>
              </a:path>
            </a:pathLst>
          </a:custGeom>
          <a:solidFill>
            <a:srgbClr val="858585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8" name="Rectangle 227"/>
          <p:cNvSpPr/>
          <p:nvPr/>
        </p:nvSpPr>
        <p:spPr>
          <a:xfrm>
            <a:off x="7426325" y="4602163"/>
            <a:ext cx="506413" cy="508000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657" name="TextBox 13"/>
          <p:cNvSpPr txBox="1"/>
          <p:nvPr/>
        </p:nvSpPr>
        <p:spPr>
          <a:xfrm>
            <a:off x="3216275" y="2235200"/>
            <a:ext cx="963613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58" name="TextBox 13"/>
          <p:cNvSpPr txBox="1"/>
          <p:nvPr/>
        </p:nvSpPr>
        <p:spPr>
          <a:xfrm>
            <a:off x="4019550" y="4676775"/>
            <a:ext cx="963613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59" name="TextBox 13"/>
          <p:cNvSpPr txBox="1"/>
          <p:nvPr/>
        </p:nvSpPr>
        <p:spPr>
          <a:xfrm>
            <a:off x="7202488" y="4670425"/>
            <a:ext cx="963612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0" name="TextBox 13"/>
          <p:cNvSpPr txBox="1"/>
          <p:nvPr/>
        </p:nvSpPr>
        <p:spPr>
          <a:xfrm>
            <a:off x="7481888" y="2162175"/>
            <a:ext cx="965200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1" name="TextBox 13"/>
          <p:cNvSpPr txBox="1"/>
          <p:nvPr/>
        </p:nvSpPr>
        <p:spPr>
          <a:xfrm>
            <a:off x="7716838" y="2736850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2" name="TextBox 13"/>
          <p:cNvSpPr txBox="1"/>
          <p:nvPr/>
        </p:nvSpPr>
        <p:spPr>
          <a:xfrm>
            <a:off x="7720013" y="3022600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3" name="TextBox 13"/>
          <p:cNvSpPr txBox="1"/>
          <p:nvPr/>
        </p:nvSpPr>
        <p:spPr>
          <a:xfrm>
            <a:off x="7424738" y="52847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4" name="TextBox 13"/>
          <p:cNvSpPr txBox="1"/>
          <p:nvPr/>
        </p:nvSpPr>
        <p:spPr>
          <a:xfrm>
            <a:off x="7429500" y="5570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5" name="TextBox 13"/>
          <p:cNvSpPr txBox="1"/>
          <p:nvPr/>
        </p:nvSpPr>
        <p:spPr>
          <a:xfrm>
            <a:off x="1646238" y="2849563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6" name="TextBox 13"/>
          <p:cNvSpPr txBox="1"/>
          <p:nvPr/>
        </p:nvSpPr>
        <p:spPr>
          <a:xfrm>
            <a:off x="1651000" y="3135313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7" name="TextBox 13"/>
          <p:cNvSpPr txBox="1"/>
          <p:nvPr/>
        </p:nvSpPr>
        <p:spPr>
          <a:xfrm>
            <a:off x="2408238" y="527843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8" name="TextBox 13"/>
          <p:cNvSpPr txBox="1"/>
          <p:nvPr/>
        </p:nvSpPr>
        <p:spPr>
          <a:xfrm>
            <a:off x="2411413" y="5564188"/>
            <a:ext cx="2335212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69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151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2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3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4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5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图片 73"/>
          <p:cNvPicPr>
            <a:picLocks noChangeAspect="1"/>
          </p:cNvPicPr>
          <p:nvPr/>
        </p:nvPicPr>
        <p:blipFill>
          <a:blip r:embed="rId1"/>
          <a:srcRect b="9500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" name="矩形 43"/>
          <p:cNvSpPr/>
          <p:nvPr/>
        </p:nvSpPr>
        <p:spPr bwMode="auto">
          <a:xfrm>
            <a:off x="0" y="2095500"/>
            <a:ext cx="12192000" cy="2641600"/>
          </a:xfrm>
          <a:prstGeom prst="rect">
            <a:avLst/>
          </a:prstGeom>
          <a:solidFill>
            <a:schemeClr val="bg1">
              <a:lumMod val="85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0" y="2236788"/>
            <a:ext cx="12192000" cy="2359025"/>
          </a:xfrm>
          <a:prstGeom prst="rect">
            <a:avLst/>
          </a:prstGeom>
          <a:solidFill>
            <a:srgbClr val="FBB029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文本框 38"/>
          <p:cNvSpPr txBox="1">
            <a:spLocks noChangeArrowheads="1"/>
          </p:cNvSpPr>
          <p:nvPr/>
        </p:nvSpPr>
        <p:spPr bwMode="auto">
          <a:xfrm>
            <a:off x="4416425" y="2781300"/>
            <a:ext cx="29083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r>
              <a:rPr kumimoji="0" lang="zh-CN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任意多边形 58"/>
          <p:cNvSpPr/>
          <p:nvPr/>
        </p:nvSpPr>
        <p:spPr bwMode="auto">
          <a:xfrm>
            <a:off x="4125913" y="2787650"/>
            <a:ext cx="465138" cy="465138"/>
          </a:xfrm>
          <a:custGeom>
            <a:avLst/>
            <a:gdLst>
              <a:gd name="connsiteX0" fmla="*/ 417023 w 465704"/>
              <a:gd name="connsiteY0" fmla="*/ 0 h 465704"/>
              <a:gd name="connsiteX1" fmla="*/ 465704 w 465704"/>
              <a:gd name="connsiteY1" fmla="*/ 0 h 465704"/>
              <a:gd name="connsiteX2" fmla="*/ 465704 w 465704"/>
              <a:gd name="connsiteY2" fmla="*/ 465704 h 465704"/>
              <a:gd name="connsiteX3" fmla="*/ 0 w 465704"/>
              <a:gd name="connsiteY3" fmla="*/ 465704 h 465704"/>
              <a:gd name="connsiteX4" fmla="*/ 0 w 465704"/>
              <a:gd name="connsiteY4" fmla="*/ 417815 h 465704"/>
              <a:gd name="connsiteX5" fmla="*/ 417023 w 465704"/>
              <a:gd name="connsiteY5" fmla="*/ 417815 h 46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704" h="465704">
                <a:moveTo>
                  <a:pt x="417023" y="0"/>
                </a:moveTo>
                <a:lnTo>
                  <a:pt x="465704" y="0"/>
                </a:lnTo>
                <a:lnTo>
                  <a:pt x="465704" y="465704"/>
                </a:lnTo>
                <a:lnTo>
                  <a:pt x="0" y="465704"/>
                </a:lnTo>
                <a:lnTo>
                  <a:pt x="0" y="417815"/>
                </a:lnTo>
                <a:lnTo>
                  <a:pt x="417023" y="417815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矩形 59"/>
          <p:cNvSpPr/>
          <p:nvPr/>
        </p:nvSpPr>
        <p:spPr bwMode="auto">
          <a:xfrm>
            <a:off x="4076700" y="2740025"/>
            <a:ext cx="465138" cy="4651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8" name="文本框 41"/>
          <p:cNvSpPr txBox="1"/>
          <p:nvPr/>
        </p:nvSpPr>
        <p:spPr>
          <a:xfrm>
            <a:off x="4030663" y="2784475"/>
            <a:ext cx="5365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32"/>
          <p:cNvSpPr txBox="1">
            <a:spLocks noChangeArrowheads="1"/>
          </p:cNvSpPr>
          <p:nvPr/>
        </p:nvSpPr>
        <p:spPr bwMode="auto">
          <a:xfrm>
            <a:off x="8001000" y="2779713"/>
            <a:ext cx="29083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r>
              <a:rPr kumimoji="0" lang="zh-CN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任意多边形 62"/>
          <p:cNvSpPr/>
          <p:nvPr/>
        </p:nvSpPr>
        <p:spPr bwMode="auto">
          <a:xfrm>
            <a:off x="7710488" y="2786063"/>
            <a:ext cx="465138" cy="465138"/>
          </a:xfrm>
          <a:custGeom>
            <a:avLst/>
            <a:gdLst>
              <a:gd name="connsiteX0" fmla="*/ 417023 w 465704"/>
              <a:gd name="connsiteY0" fmla="*/ 0 h 465704"/>
              <a:gd name="connsiteX1" fmla="*/ 465704 w 465704"/>
              <a:gd name="connsiteY1" fmla="*/ 0 h 465704"/>
              <a:gd name="connsiteX2" fmla="*/ 465704 w 465704"/>
              <a:gd name="connsiteY2" fmla="*/ 465704 h 465704"/>
              <a:gd name="connsiteX3" fmla="*/ 0 w 465704"/>
              <a:gd name="connsiteY3" fmla="*/ 465704 h 465704"/>
              <a:gd name="connsiteX4" fmla="*/ 0 w 465704"/>
              <a:gd name="connsiteY4" fmla="*/ 417815 h 465704"/>
              <a:gd name="connsiteX5" fmla="*/ 417023 w 465704"/>
              <a:gd name="connsiteY5" fmla="*/ 417815 h 46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704" h="465704">
                <a:moveTo>
                  <a:pt x="417023" y="0"/>
                </a:moveTo>
                <a:lnTo>
                  <a:pt x="465704" y="0"/>
                </a:lnTo>
                <a:lnTo>
                  <a:pt x="465704" y="465704"/>
                </a:lnTo>
                <a:lnTo>
                  <a:pt x="0" y="465704"/>
                </a:lnTo>
                <a:lnTo>
                  <a:pt x="0" y="417815"/>
                </a:lnTo>
                <a:lnTo>
                  <a:pt x="417023" y="417815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7661275" y="2738438"/>
            <a:ext cx="465138" cy="4651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32" name="文本框 35"/>
          <p:cNvSpPr txBox="1"/>
          <p:nvPr/>
        </p:nvSpPr>
        <p:spPr>
          <a:xfrm>
            <a:off x="7615238" y="2782888"/>
            <a:ext cx="536575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24"/>
          <p:cNvSpPr txBox="1">
            <a:spLocks noChangeArrowheads="1"/>
          </p:cNvSpPr>
          <p:nvPr/>
        </p:nvSpPr>
        <p:spPr bwMode="auto">
          <a:xfrm>
            <a:off x="4416425" y="3563938"/>
            <a:ext cx="29083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r>
              <a:rPr kumimoji="0" lang="zh-CN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任意多边形 66"/>
          <p:cNvSpPr/>
          <p:nvPr/>
        </p:nvSpPr>
        <p:spPr bwMode="auto">
          <a:xfrm>
            <a:off x="4125913" y="3570288"/>
            <a:ext cx="465138" cy="465138"/>
          </a:xfrm>
          <a:custGeom>
            <a:avLst/>
            <a:gdLst>
              <a:gd name="connsiteX0" fmla="*/ 417023 w 465704"/>
              <a:gd name="connsiteY0" fmla="*/ 0 h 465704"/>
              <a:gd name="connsiteX1" fmla="*/ 465704 w 465704"/>
              <a:gd name="connsiteY1" fmla="*/ 0 h 465704"/>
              <a:gd name="connsiteX2" fmla="*/ 465704 w 465704"/>
              <a:gd name="connsiteY2" fmla="*/ 465704 h 465704"/>
              <a:gd name="connsiteX3" fmla="*/ 0 w 465704"/>
              <a:gd name="connsiteY3" fmla="*/ 465704 h 465704"/>
              <a:gd name="connsiteX4" fmla="*/ 0 w 465704"/>
              <a:gd name="connsiteY4" fmla="*/ 417815 h 465704"/>
              <a:gd name="connsiteX5" fmla="*/ 417023 w 465704"/>
              <a:gd name="connsiteY5" fmla="*/ 417815 h 46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704" h="465704">
                <a:moveTo>
                  <a:pt x="417023" y="0"/>
                </a:moveTo>
                <a:lnTo>
                  <a:pt x="465704" y="0"/>
                </a:lnTo>
                <a:lnTo>
                  <a:pt x="465704" y="465704"/>
                </a:lnTo>
                <a:lnTo>
                  <a:pt x="0" y="465704"/>
                </a:lnTo>
                <a:lnTo>
                  <a:pt x="0" y="417815"/>
                </a:lnTo>
                <a:lnTo>
                  <a:pt x="417023" y="417815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矩形 67"/>
          <p:cNvSpPr/>
          <p:nvPr/>
        </p:nvSpPr>
        <p:spPr bwMode="auto">
          <a:xfrm>
            <a:off x="4076700" y="3522663"/>
            <a:ext cx="465138" cy="4651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36" name="文本框 27"/>
          <p:cNvSpPr txBox="1"/>
          <p:nvPr/>
        </p:nvSpPr>
        <p:spPr>
          <a:xfrm>
            <a:off x="4030663" y="3567113"/>
            <a:ext cx="5365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18"/>
          <p:cNvSpPr txBox="1">
            <a:spLocks noChangeArrowheads="1"/>
          </p:cNvSpPr>
          <p:nvPr/>
        </p:nvSpPr>
        <p:spPr bwMode="auto">
          <a:xfrm>
            <a:off x="8001000" y="3562350"/>
            <a:ext cx="29083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r>
              <a:rPr kumimoji="0" lang="zh-CN" alt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任意多边形 70"/>
          <p:cNvSpPr/>
          <p:nvPr/>
        </p:nvSpPr>
        <p:spPr bwMode="auto">
          <a:xfrm>
            <a:off x="7710488" y="3568700"/>
            <a:ext cx="465138" cy="465138"/>
          </a:xfrm>
          <a:custGeom>
            <a:avLst/>
            <a:gdLst>
              <a:gd name="connsiteX0" fmla="*/ 417023 w 465704"/>
              <a:gd name="connsiteY0" fmla="*/ 0 h 465704"/>
              <a:gd name="connsiteX1" fmla="*/ 465704 w 465704"/>
              <a:gd name="connsiteY1" fmla="*/ 0 h 465704"/>
              <a:gd name="connsiteX2" fmla="*/ 465704 w 465704"/>
              <a:gd name="connsiteY2" fmla="*/ 465704 h 465704"/>
              <a:gd name="connsiteX3" fmla="*/ 0 w 465704"/>
              <a:gd name="connsiteY3" fmla="*/ 465704 h 465704"/>
              <a:gd name="connsiteX4" fmla="*/ 0 w 465704"/>
              <a:gd name="connsiteY4" fmla="*/ 417815 h 465704"/>
              <a:gd name="connsiteX5" fmla="*/ 417023 w 465704"/>
              <a:gd name="connsiteY5" fmla="*/ 417815 h 465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704" h="465704">
                <a:moveTo>
                  <a:pt x="417023" y="0"/>
                </a:moveTo>
                <a:lnTo>
                  <a:pt x="465704" y="0"/>
                </a:lnTo>
                <a:lnTo>
                  <a:pt x="465704" y="465704"/>
                </a:lnTo>
                <a:lnTo>
                  <a:pt x="0" y="465704"/>
                </a:lnTo>
                <a:lnTo>
                  <a:pt x="0" y="417815"/>
                </a:lnTo>
                <a:lnTo>
                  <a:pt x="417023" y="417815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矩形 71"/>
          <p:cNvSpPr/>
          <p:nvPr/>
        </p:nvSpPr>
        <p:spPr bwMode="auto">
          <a:xfrm>
            <a:off x="7661275" y="3521075"/>
            <a:ext cx="465138" cy="46513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40" name="文本框 21"/>
          <p:cNvSpPr txBox="1"/>
          <p:nvPr/>
        </p:nvSpPr>
        <p:spPr>
          <a:xfrm>
            <a:off x="7615238" y="3565525"/>
            <a:ext cx="5365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41" name="组合 7"/>
          <p:cNvGrpSpPr/>
          <p:nvPr/>
        </p:nvGrpSpPr>
        <p:grpSpPr>
          <a:xfrm>
            <a:off x="1754188" y="2514600"/>
            <a:ext cx="1114425" cy="1803400"/>
            <a:chOff x="1320799" y="2514971"/>
            <a:chExt cx="1114821" cy="1802658"/>
          </a:xfrm>
        </p:grpSpPr>
        <p:sp>
          <p:nvSpPr>
            <p:cNvPr id="5143" name="文本框 24"/>
            <p:cNvSpPr txBox="1"/>
            <p:nvPr/>
          </p:nvSpPr>
          <p:spPr>
            <a:xfrm>
              <a:off x="1320799" y="2631470"/>
              <a:ext cx="896937" cy="156966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4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4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4" name="文本框 5"/>
            <p:cNvSpPr txBox="1"/>
            <p:nvPr/>
          </p:nvSpPr>
          <p:spPr>
            <a:xfrm>
              <a:off x="1973955" y="2514971"/>
              <a:ext cx="461665" cy="1802658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 bwMode="auto">
          <a:xfrm>
            <a:off x="3328450" y="2676143"/>
            <a:ext cx="187664" cy="1421349"/>
            <a:chOff x="9652000" y="812800"/>
            <a:chExt cx="609600" cy="4614799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0" name="菱形 49"/>
            <p:cNvSpPr/>
            <p:nvPr/>
          </p:nvSpPr>
          <p:spPr>
            <a:xfrm>
              <a:off x="9652000" y="812800"/>
              <a:ext cx="609600" cy="6096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菱形 50"/>
            <p:cNvSpPr/>
            <p:nvPr/>
          </p:nvSpPr>
          <p:spPr>
            <a:xfrm>
              <a:off x="9652000" y="1613840"/>
              <a:ext cx="609600" cy="6096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菱形 51"/>
            <p:cNvSpPr/>
            <p:nvPr/>
          </p:nvSpPr>
          <p:spPr>
            <a:xfrm>
              <a:off x="9652000" y="2414880"/>
              <a:ext cx="609600" cy="6096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菱形 52"/>
            <p:cNvSpPr/>
            <p:nvPr/>
          </p:nvSpPr>
          <p:spPr>
            <a:xfrm>
              <a:off x="9652000" y="3215920"/>
              <a:ext cx="609600" cy="6096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菱形 53"/>
            <p:cNvSpPr/>
            <p:nvPr/>
          </p:nvSpPr>
          <p:spPr>
            <a:xfrm>
              <a:off x="9652000" y="4016960"/>
              <a:ext cx="609600" cy="6096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菱形 54"/>
            <p:cNvSpPr/>
            <p:nvPr/>
          </p:nvSpPr>
          <p:spPr>
            <a:xfrm>
              <a:off x="9652000" y="4817999"/>
              <a:ext cx="609600" cy="6096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18"/>
          <p:cNvPicPr>
            <a:picLocks noChangeAspect="1"/>
          </p:cNvPicPr>
          <p:nvPr/>
        </p:nvPicPr>
        <p:blipFill>
          <a:blip r:embed="rId1"/>
          <a:srcRect b="9500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41"/>
          <p:cNvSpPr txBox="1">
            <a:spLocks noChangeArrowheads="1"/>
          </p:cNvSpPr>
          <p:nvPr/>
        </p:nvSpPr>
        <p:spPr bwMode="auto">
          <a:xfrm>
            <a:off x="7554913" y="2176463"/>
            <a:ext cx="4325938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335970" y="2108199"/>
            <a:ext cx="438273" cy="2616998"/>
            <a:chOff x="5415156" y="113686"/>
            <a:chExt cx="990600" cy="5943600"/>
          </a:xfrm>
          <a:solidFill>
            <a:schemeClr val="bg1">
              <a:lumMod val="85000"/>
            </a:schemeClr>
          </a:solidFill>
        </p:grpSpPr>
        <p:grpSp>
          <p:nvGrpSpPr>
            <p:cNvPr id="22" name="组合 21"/>
            <p:cNvGrpSpPr/>
            <p:nvPr/>
          </p:nvGrpSpPr>
          <p:grpSpPr>
            <a:xfrm>
              <a:off x="5415156" y="113686"/>
              <a:ext cx="990600" cy="2971800"/>
              <a:chOff x="5415156" y="113686"/>
              <a:chExt cx="990600" cy="2971800"/>
            </a:xfrm>
            <a:grpFill/>
          </p:grpSpPr>
          <p:sp>
            <p:nvSpPr>
              <p:cNvPr id="27" name="菱形 26"/>
              <p:cNvSpPr/>
              <p:nvPr/>
            </p:nvSpPr>
            <p:spPr>
              <a:xfrm>
                <a:off x="5415156" y="1136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菱形 27"/>
              <p:cNvSpPr/>
              <p:nvPr/>
            </p:nvSpPr>
            <p:spPr>
              <a:xfrm>
                <a:off x="5415156" y="11042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菱形 28"/>
              <p:cNvSpPr/>
              <p:nvPr/>
            </p:nvSpPr>
            <p:spPr>
              <a:xfrm>
                <a:off x="5415156" y="20948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415156" y="3085486"/>
              <a:ext cx="990600" cy="2971800"/>
              <a:chOff x="5415156" y="113686"/>
              <a:chExt cx="990600" cy="2971800"/>
            </a:xfrm>
            <a:grpFill/>
          </p:grpSpPr>
          <p:sp>
            <p:nvSpPr>
              <p:cNvPr id="24" name="菱形 23"/>
              <p:cNvSpPr/>
              <p:nvPr/>
            </p:nvSpPr>
            <p:spPr>
              <a:xfrm>
                <a:off x="5415156" y="1136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菱形 24"/>
              <p:cNvSpPr/>
              <p:nvPr/>
            </p:nvSpPr>
            <p:spPr>
              <a:xfrm>
                <a:off x="5415156" y="11042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菱形 25"/>
              <p:cNvSpPr/>
              <p:nvPr/>
            </p:nvSpPr>
            <p:spPr>
              <a:xfrm>
                <a:off x="5415156" y="20948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3557" name="组合 44"/>
          <p:cNvGrpSpPr/>
          <p:nvPr/>
        </p:nvGrpSpPr>
        <p:grpSpPr>
          <a:xfrm>
            <a:off x="0" y="2108200"/>
            <a:ext cx="7554913" cy="2628900"/>
            <a:chOff x="0" y="2206227"/>
            <a:chExt cx="12390513" cy="2420146"/>
          </a:xfrm>
        </p:grpSpPr>
        <p:sp>
          <p:nvSpPr>
            <p:cNvPr id="31" name="矩形 30"/>
            <p:cNvSpPr/>
            <p:nvPr/>
          </p:nvSpPr>
          <p:spPr>
            <a:xfrm>
              <a:off x="0" y="2206227"/>
              <a:ext cx="12390513" cy="24201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0" y="2334834"/>
              <a:ext cx="12122342" cy="2162932"/>
            </a:xfrm>
            <a:prstGeom prst="rect">
              <a:avLst/>
            </a:prstGeom>
            <a:solidFill>
              <a:srgbClr val="FBB029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3558" name="文本框 38"/>
          <p:cNvSpPr txBox="1"/>
          <p:nvPr/>
        </p:nvSpPr>
        <p:spPr>
          <a:xfrm>
            <a:off x="979488" y="2705100"/>
            <a:ext cx="5432425" cy="642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9" name="文本框 12"/>
          <p:cNvSpPr txBox="1"/>
          <p:nvPr/>
        </p:nvSpPr>
        <p:spPr>
          <a:xfrm>
            <a:off x="1462088" y="3487738"/>
            <a:ext cx="446722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add  your  title. Click  to  add  your  title. 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063625" y="3419475"/>
            <a:ext cx="5348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151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2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3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4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5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48" name="Oval 32"/>
          <p:cNvSpPr/>
          <p:nvPr/>
        </p:nvSpPr>
        <p:spPr>
          <a:xfrm>
            <a:off x="3795713" y="2084388"/>
            <a:ext cx="2014538" cy="2014538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6" name="Oval 33"/>
          <p:cNvSpPr/>
          <p:nvPr/>
        </p:nvSpPr>
        <p:spPr>
          <a:xfrm>
            <a:off x="6335713" y="2084388"/>
            <a:ext cx="2014538" cy="2014538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7" name="Oval 34"/>
          <p:cNvSpPr/>
          <p:nvPr/>
        </p:nvSpPr>
        <p:spPr>
          <a:xfrm>
            <a:off x="8877300" y="2084388"/>
            <a:ext cx="2014538" cy="2014538"/>
          </a:xfrm>
          <a:prstGeom prst="ellipse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8" name="Oval 31"/>
          <p:cNvSpPr/>
          <p:nvPr/>
        </p:nvSpPr>
        <p:spPr>
          <a:xfrm>
            <a:off x="1257300" y="2084388"/>
            <a:ext cx="2014538" cy="2014538"/>
          </a:xfrm>
          <a:prstGeom prst="ellips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9" name="椭圆 158"/>
          <p:cNvSpPr/>
          <p:nvPr/>
        </p:nvSpPr>
        <p:spPr>
          <a:xfrm>
            <a:off x="1847850" y="3617913"/>
            <a:ext cx="831850" cy="8334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E71F3C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1F3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0" name="椭圆 159"/>
          <p:cNvSpPr/>
          <p:nvPr/>
        </p:nvSpPr>
        <p:spPr>
          <a:xfrm>
            <a:off x="4383088" y="3617913"/>
            <a:ext cx="833438" cy="8334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FBB0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71F3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1" name="椭圆 160"/>
          <p:cNvSpPr/>
          <p:nvPr/>
        </p:nvSpPr>
        <p:spPr>
          <a:xfrm>
            <a:off x="6926263" y="3617913"/>
            <a:ext cx="833438" cy="8334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FBB0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71F3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9464675" y="3640138"/>
            <a:ext cx="833438" cy="831850"/>
          </a:xfrm>
          <a:prstGeom prst="ellipse">
            <a:avLst/>
          </a:prstGeom>
          <a:solidFill>
            <a:schemeClr val="bg1"/>
          </a:solidFill>
          <a:ln w="12700">
            <a:solidFill>
              <a:srgbClr val="FBB0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E71F3C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1F3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588" name="文本框 162"/>
          <p:cNvSpPr txBox="1"/>
          <p:nvPr/>
        </p:nvSpPr>
        <p:spPr>
          <a:xfrm>
            <a:off x="1966913" y="3860800"/>
            <a:ext cx="55245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b="1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b="1" dirty="0">
              <a:solidFill>
                <a:srgbClr val="40404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文本框 163"/>
          <p:cNvSpPr txBox="1"/>
          <p:nvPr/>
        </p:nvSpPr>
        <p:spPr>
          <a:xfrm>
            <a:off x="4519613" y="3876675"/>
            <a:ext cx="55245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b="1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b="1" dirty="0">
              <a:solidFill>
                <a:srgbClr val="40404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文本框 164"/>
          <p:cNvSpPr txBox="1"/>
          <p:nvPr/>
        </p:nvSpPr>
        <p:spPr>
          <a:xfrm>
            <a:off x="7064375" y="3875088"/>
            <a:ext cx="5524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b="1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b="1" dirty="0">
              <a:solidFill>
                <a:srgbClr val="40404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1" name="文本框 165"/>
          <p:cNvSpPr txBox="1"/>
          <p:nvPr/>
        </p:nvSpPr>
        <p:spPr>
          <a:xfrm>
            <a:off x="9590088" y="3884613"/>
            <a:ext cx="55245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b="1" dirty="0">
                <a:solidFill>
                  <a:srgbClr val="40404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b="1" dirty="0">
              <a:solidFill>
                <a:srgbClr val="40404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2" name="Freeform 91"/>
          <p:cNvSpPr/>
          <p:nvPr/>
        </p:nvSpPr>
        <p:spPr>
          <a:xfrm>
            <a:off x="7208838" y="2673350"/>
            <a:ext cx="265112" cy="527050"/>
          </a:xfrm>
          <a:custGeom>
            <a:avLst/>
            <a:gdLst/>
            <a:ahLst/>
            <a:cxnLst>
              <a:cxn ang="0">
                <a:pos x="264847" y="131616"/>
              </a:cxn>
              <a:cxn ang="0">
                <a:pos x="132424" y="0"/>
              </a:cxn>
              <a:cxn ang="0">
                <a:pos x="0" y="131616"/>
              </a:cxn>
              <a:cxn ang="0">
                <a:pos x="66212" y="244952"/>
              </a:cxn>
              <a:cxn ang="0">
                <a:pos x="0" y="526465"/>
              </a:cxn>
              <a:cxn ang="0">
                <a:pos x="264847" y="526465"/>
              </a:cxn>
              <a:cxn ang="0">
                <a:pos x="200474" y="244952"/>
              </a:cxn>
              <a:cxn ang="0">
                <a:pos x="264847" y="131616"/>
              </a:cxn>
            </a:cxnLst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3" name="Freeform 93"/>
          <p:cNvSpPr>
            <a:spLocks noEditPoints="1"/>
          </p:cNvSpPr>
          <p:nvPr/>
        </p:nvSpPr>
        <p:spPr>
          <a:xfrm>
            <a:off x="2041525" y="2673350"/>
            <a:ext cx="395288" cy="530225"/>
          </a:xfrm>
          <a:custGeom>
            <a:avLst/>
            <a:gdLst/>
            <a:ahLst/>
            <a:cxnLst>
              <a:cxn ang="0">
                <a:pos x="342962" y="231741"/>
              </a:cxn>
              <a:cxn ang="0">
                <a:pos x="342962" y="145298"/>
              </a:cxn>
              <a:cxn ang="0">
                <a:pos x="198845" y="0"/>
              </a:cxn>
              <a:cxn ang="0">
                <a:pos x="197021" y="0"/>
              </a:cxn>
              <a:cxn ang="0">
                <a:pos x="193372" y="0"/>
              </a:cxn>
              <a:cxn ang="0">
                <a:pos x="51079" y="145298"/>
              </a:cxn>
              <a:cxn ang="0">
                <a:pos x="51079" y="231741"/>
              </a:cxn>
              <a:cxn ang="0">
                <a:pos x="0" y="231741"/>
              </a:cxn>
              <a:cxn ang="0">
                <a:pos x="0" y="529694"/>
              </a:cxn>
              <a:cxn ang="0">
                <a:pos x="394041" y="529694"/>
              </a:cxn>
              <a:cxn ang="0">
                <a:pos x="394041" y="231741"/>
              </a:cxn>
              <a:cxn ang="0">
                <a:pos x="342962" y="231741"/>
              </a:cxn>
              <a:cxn ang="0">
                <a:pos x="242627" y="476357"/>
              </a:cxn>
              <a:cxn ang="0">
                <a:pos x="153238" y="476357"/>
              </a:cxn>
              <a:cxn ang="0">
                <a:pos x="175129" y="378878"/>
              </a:cxn>
              <a:cxn ang="0">
                <a:pos x="153238" y="340255"/>
              </a:cxn>
              <a:cxn ang="0">
                <a:pos x="197021" y="296114"/>
              </a:cxn>
              <a:cxn ang="0">
                <a:pos x="242627" y="340255"/>
              </a:cxn>
              <a:cxn ang="0">
                <a:pos x="218912" y="378878"/>
              </a:cxn>
              <a:cxn ang="0">
                <a:pos x="242627" y="476357"/>
              </a:cxn>
              <a:cxn ang="0">
                <a:pos x="269991" y="231741"/>
              </a:cxn>
              <a:cxn ang="0">
                <a:pos x="122226" y="231741"/>
              </a:cxn>
              <a:cxn ang="0">
                <a:pos x="122226" y="145298"/>
              </a:cxn>
              <a:cxn ang="0">
                <a:pos x="193372" y="73569"/>
              </a:cxn>
              <a:cxn ang="0">
                <a:pos x="197021" y="73569"/>
              </a:cxn>
              <a:cxn ang="0">
                <a:pos x="198845" y="73569"/>
              </a:cxn>
              <a:cxn ang="0">
                <a:pos x="269991" y="145298"/>
              </a:cxn>
              <a:cxn ang="0">
                <a:pos x="269991" y="231741"/>
              </a:cxn>
            </a:cxnLst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4" name="Freeform 94"/>
          <p:cNvSpPr>
            <a:spLocks noEditPoints="1"/>
          </p:cNvSpPr>
          <p:nvPr/>
        </p:nvSpPr>
        <p:spPr>
          <a:xfrm>
            <a:off x="4619625" y="2690813"/>
            <a:ext cx="527050" cy="492125"/>
          </a:xfrm>
          <a:custGeom>
            <a:avLst/>
            <a:gdLst/>
            <a:ahLst/>
            <a:cxnLst>
              <a:cxn ang="0">
                <a:pos x="393021" y="0"/>
              </a:cxn>
              <a:cxn ang="0">
                <a:pos x="389365" y="0"/>
              </a:cxn>
              <a:cxn ang="0">
                <a:pos x="387537" y="0"/>
              </a:cxn>
              <a:cxn ang="0">
                <a:pos x="254092" y="133228"/>
              </a:cxn>
              <a:cxn ang="0">
                <a:pos x="254092" y="213530"/>
              </a:cxn>
              <a:cxn ang="0">
                <a:pos x="0" y="213530"/>
              </a:cxn>
              <a:cxn ang="0">
                <a:pos x="0" y="490936"/>
              </a:cxn>
              <a:cxn ang="0">
                <a:pos x="369257" y="490936"/>
              </a:cxn>
              <a:cxn ang="0">
                <a:pos x="369257" y="213530"/>
              </a:cxn>
              <a:cxn ang="0">
                <a:pos x="319901" y="213530"/>
              </a:cxn>
              <a:cxn ang="0">
                <a:pos x="319901" y="133228"/>
              </a:cxn>
              <a:cxn ang="0">
                <a:pos x="387537" y="65701"/>
              </a:cxn>
              <a:cxn ang="0">
                <a:pos x="391193" y="65701"/>
              </a:cxn>
              <a:cxn ang="0">
                <a:pos x="393021" y="65701"/>
              </a:cxn>
              <a:cxn ang="0">
                <a:pos x="458829" y="133228"/>
              </a:cxn>
              <a:cxn ang="0">
                <a:pos x="458829" y="166079"/>
              </a:cxn>
              <a:cxn ang="0">
                <a:pos x="482593" y="166079"/>
              </a:cxn>
              <a:cxn ang="0">
                <a:pos x="482593" y="173379"/>
              </a:cxn>
              <a:cxn ang="0">
                <a:pos x="458829" y="195279"/>
              </a:cxn>
              <a:cxn ang="0">
                <a:pos x="458829" y="213530"/>
              </a:cxn>
              <a:cxn ang="0">
                <a:pos x="526465" y="213530"/>
              </a:cxn>
              <a:cxn ang="0">
                <a:pos x="526465" y="133228"/>
              </a:cxn>
              <a:cxn ang="0">
                <a:pos x="393021" y="0"/>
              </a:cxn>
              <a:cxn ang="0">
                <a:pos x="226672" y="439835"/>
              </a:cxn>
              <a:cxn ang="0">
                <a:pos x="142584" y="439835"/>
              </a:cxn>
              <a:cxn ang="0">
                <a:pos x="162692" y="350408"/>
              </a:cxn>
              <a:cxn ang="0">
                <a:pos x="142584" y="313907"/>
              </a:cxn>
              <a:cxn ang="0">
                <a:pos x="184628" y="271931"/>
              </a:cxn>
              <a:cxn ang="0">
                <a:pos x="226672" y="313907"/>
              </a:cxn>
              <a:cxn ang="0">
                <a:pos x="204736" y="350408"/>
              </a:cxn>
              <a:cxn ang="0">
                <a:pos x="226672" y="439835"/>
              </a:cxn>
            </a:cxnLst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5" name="Freeform 112"/>
          <p:cNvSpPr>
            <a:spLocks noEditPoints="1"/>
          </p:cNvSpPr>
          <p:nvPr/>
        </p:nvSpPr>
        <p:spPr>
          <a:xfrm>
            <a:off x="9618663" y="2743200"/>
            <a:ext cx="527050" cy="530225"/>
          </a:xfrm>
          <a:custGeom>
            <a:avLst/>
            <a:gdLst/>
            <a:ahLst/>
            <a:cxnLst>
              <a:cxn ang="0">
                <a:pos x="327213" y="220706"/>
              </a:cxn>
              <a:cxn ang="0">
                <a:pos x="334525" y="169208"/>
              </a:cxn>
              <a:cxn ang="0">
                <a:pos x="168176" y="0"/>
              </a:cxn>
              <a:cxn ang="0">
                <a:pos x="0" y="169208"/>
              </a:cxn>
              <a:cxn ang="0">
                <a:pos x="168176" y="336576"/>
              </a:cxn>
              <a:cxn ang="0">
                <a:pos x="221188" y="327380"/>
              </a:cxn>
              <a:cxn ang="0">
                <a:pos x="259576" y="366004"/>
              </a:cxn>
              <a:cxn ang="0">
                <a:pos x="340009" y="366004"/>
              </a:cxn>
              <a:cxn ang="0">
                <a:pos x="340009" y="448769"/>
              </a:cxn>
              <a:cxn ang="0">
                <a:pos x="340009" y="448769"/>
              </a:cxn>
              <a:cxn ang="0">
                <a:pos x="420441" y="448769"/>
              </a:cxn>
              <a:cxn ang="0">
                <a:pos x="420441" y="529694"/>
              </a:cxn>
              <a:cxn ang="0">
                <a:pos x="420441" y="529694"/>
              </a:cxn>
              <a:cxn ang="0">
                <a:pos x="526465" y="529694"/>
              </a:cxn>
              <a:cxn ang="0">
                <a:pos x="526465" y="529694"/>
              </a:cxn>
              <a:cxn ang="0">
                <a:pos x="526465" y="529694"/>
              </a:cxn>
              <a:cxn ang="0">
                <a:pos x="526465" y="423020"/>
              </a:cxn>
              <a:cxn ang="0">
                <a:pos x="327213" y="220706"/>
              </a:cxn>
              <a:cxn ang="0">
                <a:pos x="133444" y="189439"/>
              </a:cxn>
              <a:cxn ang="0">
                <a:pos x="76776" y="132424"/>
              </a:cxn>
              <a:cxn ang="0">
                <a:pos x="133444" y="75408"/>
              </a:cxn>
              <a:cxn ang="0">
                <a:pos x="190112" y="132424"/>
              </a:cxn>
              <a:cxn ang="0">
                <a:pos x="133444" y="189439"/>
              </a:cxn>
            </a:cxnLst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4596" name="TextBox 13"/>
          <p:cNvSpPr txBox="1"/>
          <p:nvPr/>
        </p:nvSpPr>
        <p:spPr>
          <a:xfrm>
            <a:off x="1604963" y="4670425"/>
            <a:ext cx="129063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7" name="TextBox 13"/>
          <p:cNvSpPr txBox="1"/>
          <p:nvPr/>
        </p:nvSpPr>
        <p:spPr>
          <a:xfrm>
            <a:off x="1608138" y="4956175"/>
            <a:ext cx="1452562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8" name="TextBox 13"/>
          <p:cNvSpPr txBox="1"/>
          <p:nvPr/>
        </p:nvSpPr>
        <p:spPr>
          <a:xfrm>
            <a:off x="4144963" y="4670425"/>
            <a:ext cx="129063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9" name="TextBox 13"/>
          <p:cNvSpPr txBox="1"/>
          <p:nvPr/>
        </p:nvSpPr>
        <p:spPr>
          <a:xfrm>
            <a:off x="4148138" y="4956175"/>
            <a:ext cx="1452562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0" name="TextBox 13"/>
          <p:cNvSpPr txBox="1"/>
          <p:nvPr/>
        </p:nvSpPr>
        <p:spPr>
          <a:xfrm>
            <a:off x="6684963" y="4670425"/>
            <a:ext cx="129063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1" name="TextBox 13"/>
          <p:cNvSpPr txBox="1"/>
          <p:nvPr/>
        </p:nvSpPr>
        <p:spPr>
          <a:xfrm>
            <a:off x="6688138" y="4956175"/>
            <a:ext cx="1452562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2" name="TextBox 13"/>
          <p:cNvSpPr txBox="1"/>
          <p:nvPr/>
        </p:nvSpPr>
        <p:spPr>
          <a:xfrm>
            <a:off x="9220200" y="4670425"/>
            <a:ext cx="129063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3" name="TextBox 13"/>
          <p:cNvSpPr txBox="1"/>
          <p:nvPr/>
        </p:nvSpPr>
        <p:spPr>
          <a:xfrm>
            <a:off x="9224963" y="4956175"/>
            <a:ext cx="14509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p>
            <a:pPr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9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0" y="2508250"/>
            <a:ext cx="12192000" cy="26924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5" name="图片 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0000" y="1052513"/>
            <a:ext cx="2301875" cy="5351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" name="文本框 34"/>
          <p:cNvSpPr txBox="1"/>
          <p:nvPr/>
        </p:nvSpPr>
        <p:spPr>
          <a:xfrm>
            <a:off x="1325563" y="3227388"/>
            <a:ext cx="2951162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Picture 2" descr="C:\Documents and Settings\tdz\桌面\礼仪培训\西装男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0" y="1052513"/>
            <a:ext cx="2384425" cy="572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" name="文本框 34"/>
          <p:cNvSpPr txBox="1"/>
          <p:nvPr/>
        </p:nvSpPr>
        <p:spPr>
          <a:xfrm>
            <a:off x="8204200" y="3227388"/>
            <a:ext cx="2951163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/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Freeform 9"/>
          <p:cNvSpPr/>
          <p:nvPr/>
        </p:nvSpPr>
        <p:spPr>
          <a:xfrm>
            <a:off x="4149725" y="1771650"/>
            <a:ext cx="1792288" cy="2068513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</a:cxnLst>
            <a:pathLst>
              <a:path w="510" h="589">
                <a:moveTo>
                  <a:pt x="510" y="589"/>
                </a:moveTo>
                <a:cubicBezTo>
                  <a:pt x="510" y="0"/>
                  <a:pt x="510" y="0"/>
                  <a:pt x="510" y="0"/>
                </a:cubicBezTo>
                <a:cubicBezTo>
                  <a:pt x="292" y="0"/>
                  <a:pt x="102" y="119"/>
                  <a:pt x="0" y="295"/>
                </a:cubicBezTo>
                <a:cubicBezTo>
                  <a:pt x="510" y="589"/>
                  <a:pt x="510" y="589"/>
                  <a:pt x="510" y="589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27" name="TextBox 68"/>
          <p:cNvSpPr txBox="1"/>
          <p:nvPr/>
        </p:nvSpPr>
        <p:spPr>
          <a:xfrm>
            <a:off x="5110163" y="2352675"/>
            <a:ext cx="22860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28" name="Rectangle 8"/>
          <p:cNvSpPr/>
          <p:nvPr/>
        </p:nvSpPr>
        <p:spPr>
          <a:xfrm>
            <a:off x="5942013" y="3840163"/>
            <a:ext cx="1587" cy="1587"/>
          </a:xfrm>
          <a:prstGeom prst="rect">
            <a:avLst/>
          </a:prstGeom>
          <a:solidFill>
            <a:srgbClr val="F78E26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29" name="Freeform 7"/>
          <p:cNvSpPr/>
          <p:nvPr/>
        </p:nvSpPr>
        <p:spPr>
          <a:xfrm>
            <a:off x="5942013" y="1771650"/>
            <a:ext cx="1792287" cy="2068513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0" y="0"/>
              </a:cxn>
              <a:cxn ang="0">
                <a:pos x="0" y="2147483646"/>
              </a:cxn>
              <a:cxn ang="0">
                <a:pos x="2147483646" y="2147483646"/>
              </a:cxn>
            </a:cxnLst>
            <a:pathLst>
              <a:path w="510" h="589">
                <a:moveTo>
                  <a:pt x="510" y="295"/>
                </a:moveTo>
                <a:cubicBezTo>
                  <a:pt x="408" y="119"/>
                  <a:pt x="218" y="0"/>
                  <a:pt x="0" y="0"/>
                </a:cubicBezTo>
                <a:cubicBezTo>
                  <a:pt x="0" y="589"/>
                  <a:pt x="0" y="589"/>
                  <a:pt x="0" y="589"/>
                </a:cubicBezTo>
                <a:lnTo>
                  <a:pt x="510" y="295"/>
                </a:lnTo>
                <a:close/>
              </a:path>
            </a:pathLst>
          </a:custGeom>
          <a:solidFill>
            <a:srgbClr val="0D0D0D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30" name="TextBox 69"/>
          <p:cNvSpPr txBox="1"/>
          <p:nvPr/>
        </p:nvSpPr>
        <p:spPr>
          <a:xfrm>
            <a:off x="6573838" y="2352675"/>
            <a:ext cx="22860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1" name="Freeform 6"/>
          <p:cNvSpPr/>
          <p:nvPr/>
        </p:nvSpPr>
        <p:spPr>
          <a:xfrm>
            <a:off x="5942013" y="2808288"/>
            <a:ext cx="2068512" cy="2068512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0" y="2147483646"/>
              </a:cxn>
            </a:cxnLst>
            <a:pathLst>
              <a:path w="589" h="589">
                <a:moveTo>
                  <a:pt x="0" y="294"/>
                </a:moveTo>
                <a:cubicBezTo>
                  <a:pt x="510" y="589"/>
                  <a:pt x="510" y="589"/>
                  <a:pt x="510" y="589"/>
                </a:cubicBezTo>
                <a:cubicBezTo>
                  <a:pt x="560" y="502"/>
                  <a:pt x="589" y="402"/>
                  <a:pt x="589" y="294"/>
                </a:cubicBezTo>
                <a:cubicBezTo>
                  <a:pt x="589" y="187"/>
                  <a:pt x="560" y="86"/>
                  <a:pt x="510" y="0"/>
                </a:cubicBezTo>
                <a:cubicBezTo>
                  <a:pt x="0" y="294"/>
                  <a:pt x="0" y="294"/>
                  <a:pt x="0" y="294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32" name="Freeform 10"/>
          <p:cNvSpPr/>
          <p:nvPr/>
        </p:nvSpPr>
        <p:spPr>
          <a:xfrm>
            <a:off x="5942013" y="3840163"/>
            <a:ext cx="1792287" cy="20685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0" y="0"/>
              </a:cxn>
            </a:cxnLst>
            <a:pathLst>
              <a:path w="510" h="589">
                <a:moveTo>
                  <a:pt x="0" y="0"/>
                </a:moveTo>
                <a:cubicBezTo>
                  <a:pt x="0" y="589"/>
                  <a:pt x="0" y="589"/>
                  <a:pt x="0" y="589"/>
                </a:cubicBezTo>
                <a:cubicBezTo>
                  <a:pt x="218" y="589"/>
                  <a:pt x="408" y="471"/>
                  <a:pt x="510" y="295"/>
                </a:cubicBezTo>
                <a:lnTo>
                  <a:pt x="0" y="0"/>
                </a:lnTo>
                <a:close/>
              </a:path>
            </a:pathLst>
          </a:custGeom>
          <a:solidFill>
            <a:srgbClr val="0D0D0D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33" name="TextBox 71"/>
          <p:cNvSpPr txBox="1"/>
          <p:nvPr/>
        </p:nvSpPr>
        <p:spPr>
          <a:xfrm>
            <a:off x="6624638" y="4999038"/>
            <a:ext cx="22860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4" name="Freeform 11"/>
          <p:cNvSpPr/>
          <p:nvPr/>
        </p:nvSpPr>
        <p:spPr>
          <a:xfrm>
            <a:off x="4149725" y="3840163"/>
            <a:ext cx="1792288" cy="2068512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510" h="589">
                <a:moveTo>
                  <a:pt x="510" y="0"/>
                </a:moveTo>
                <a:cubicBezTo>
                  <a:pt x="0" y="295"/>
                  <a:pt x="0" y="295"/>
                  <a:pt x="0" y="295"/>
                </a:cubicBezTo>
                <a:cubicBezTo>
                  <a:pt x="102" y="471"/>
                  <a:pt x="292" y="589"/>
                  <a:pt x="510" y="589"/>
                </a:cubicBezTo>
                <a:cubicBezTo>
                  <a:pt x="510" y="0"/>
                  <a:pt x="510" y="0"/>
                  <a:pt x="510" y="0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35" name="TextBox 72"/>
          <p:cNvSpPr txBox="1"/>
          <p:nvPr/>
        </p:nvSpPr>
        <p:spPr>
          <a:xfrm>
            <a:off x="5032375" y="4999038"/>
            <a:ext cx="227013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6" name="Freeform 12"/>
          <p:cNvSpPr/>
          <p:nvPr/>
        </p:nvSpPr>
        <p:spPr>
          <a:xfrm>
            <a:off x="3871913" y="2808288"/>
            <a:ext cx="2070100" cy="2068512"/>
          </a:xfrm>
          <a:custGeom>
            <a:avLst/>
            <a:gdLst/>
            <a:ahLst/>
            <a:cxnLst>
              <a:cxn ang="0">
                <a:pos x="975452911" y="0"/>
              </a:cxn>
              <a:cxn ang="0">
                <a:pos x="0" y="2147483646"/>
              </a:cxn>
              <a:cxn ang="0">
                <a:pos x="975452911" y="2147483646"/>
              </a:cxn>
              <a:cxn ang="0">
                <a:pos x="2147483646" y="2147483646"/>
              </a:cxn>
              <a:cxn ang="0">
                <a:pos x="975452911" y="0"/>
              </a:cxn>
            </a:cxnLst>
            <a:pathLst>
              <a:path w="589" h="589">
                <a:moveTo>
                  <a:pt x="79" y="0"/>
                </a:moveTo>
                <a:cubicBezTo>
                  <a:pt x="29" y="86"/>
                  <a:pt x="0" y="187"/>
                  <a:pt x="0" y="294"/>
                </a:cubicBezTo>
                <a:cubicBezTo>
                  <a:pt x="0" y="402"/>
                  <a:pt x="29" y="502"/>
                  <a:pt x="79" y="589"/>
                </a:cubicBezTo>
                <a:cubicBezTo>
                  <a:pt x="589" y="294"/>
                  <a:pt x="589" y="294"/>
                  <a:pt x="589" y="294"/>
                </a:cubicBezTo>
                <a:lnTo>
                  <a:pt x="79" y="0"/>
                </a:lnTo>
                <a:close/>
              </a:path>
            </a:pathLst>
          </a:custGeom>
          <a:solidFill>
            <a:srgbClr val="0D0D0D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6637" name="TextBox 73"/>
          <p:cNvSpPr txBox="1"/>
          <p:nvPr/>
        </p:nvSpPr>
        <p:spPr>
          <a:xfrm>
            <a:off x="4424363" y="3684588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8" name="Oval 13"/>
          <p:cNvSpPr/>
          <p:nvPr/>
        </p:nvSpPr>
        <p:spPr>
          <a:xfrm>
            <a:off x="5160963" y="3060700"/>
            <a:ext cx="1560512" cy="1558925"/>
          </a:xfrm>
          <a:prstGeom prst="ellipse">
            <a:avLst/>
          </a:prstGeom>
          <a:solidFill>
            <a:srgbClr val="FFFFFF"/>
          </a:solidFill>
          <a:ln w="9525">
            <a:noFill/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39" name="TextBox 136"/>
          <p:cNvSpPr txBox="1"/>
          <p:nvPr/>
        </p:nvSpPr>
        <p:spPr>
          <a:xfrm>
            <a:off x="5394325" y="3625850"/>
            <a:ext cx="1042988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zh-CN" altLang="en-US" sz="24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0" name="TextBox 13"/>
          <p:cNvSpPr txBox="1"/>
          <p:nvPr/>
        </p:nvSpPr>
        <p:spPr>
          <a:xfrm>
            <a:off x="2854325" y="1690688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1" name="TextBox 13"/>
          <p:cNvSpPr txBox="1"/>
          <p:nvPr/>
        </p:nvSpPr>
        <p:spPr>
          <a:xfrm>
            <a:off x="1816100" y="2011363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2" name="TextBox 13"/>
          <p:cNvSpPr txBox="1"/>
          <p:nvPr/>
        </p:nvSpPr>
        <p:spPr>
          <a:xfrm>
            <a:off x="7743825" y="1690688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3" name="TextBox 13"/>
          <p:cNvSpPr txBox="1"/>
          <p:nvPr/>
        </p:nvSpPr>
        <p:spPr>
          <a:xfrm>
            <a:off x="7748588" y="201295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4" name="TextBox 13"/>
          <p:cNvSpPr txBox="1"/>
          <p:nvPr/>
        </p:nvSpPr>
        <p:spPr>
          <a:xfrm>
            <a:off x="2171700" y="3494088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5" name="TextBox 13"/>
          <p:cNvSpPr txBox="1"/>
          <p:nvPr/>
        </p:nvSpPr>
        <p:spPr>
          <a:xfrm>
            <a:off x="1133475" y="381635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6" name="TextBox 13"/>
          <p:cNvSpPr txBox="1"/>
          <p:nvPr/>
        </p:nvSpPr>
        <p:spPr>
          <a:xfrm>
            <a:off x="8353425" y="3495675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7" name="TextBox 13"/>
          <p:cNvSpPr txBox="1"/>
          <p:nvPr/>
        </p:nvSpPr>
        <p:spPr>
          <a:xfrm>
            <a:off x="8358188" y="38179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8" name="TextBox 13"/>
          <p:cNvSpPr txBox="1"/>
          <p:nvPr/>
        </p:nvSpPr>
        <p:spPr>
          <a:xfrm>
            <a:off x="2867025" y="5218113"/>
            <a:ext cx="12938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9" name="TextBox 13"/>
          <p:cNvSpPr txBox="1"/>
          <p:nvPr/>
        </p:nvSpPr>
        <p:spPr>
          <a:xfrm>
            <a:off x="1827213" y="554037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0" name="TextBox 13"/>
          <p:cNvSpPr txBox="1"/>
          <p:nvPr/>
        </p:nvSpPr>
        <p:spPr>
          <a:xfrm>
            <a:off x="7754938" y="5219700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1" name="TextBox 13"/>
          <p:cNvSpPr txBox="1"/>
          <p:nvPr/>
        </p:nvSpPr>
        <p:spPr>
          <a:xfrm>
            <a:off x="7759700" y="5541963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2" name="TextBox 73"/>
          <p:cNvSpPr txBox="1"/>
          <p:nvPr/>
        </p:nvSpPr>
        <p:spPr>
          <a:xfrm>
            <a:off x="7269163" y="3684588"/>
            <a:ext cx="22860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3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9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42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2765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4675" y="1663700"/>
            <a:ext cx="2874963" cy="2211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113" y="1689100"/>
            <a:ext cx="2879725" cy="2185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75" y="4010025"/>
            <a:ext cx="2894013" cy="2173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矩形 14"/>
          <p:cNvSpPr/>
          <p:nvPr/>
        </p:nvSpPr>
        <p:spPr>
          <a:xfrm>
            <a:off x="3567113" y="4010025"/>
            <a:ext cx="8150225" cy="2173288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6" name="文本框 15"/>
          <p:cNvSpPr txBox="1"/>
          <p:nvPr/>
        </p:nvSpPr>
        <p:spPr>
          <a:xfrm>
            <a:off x="7018338" y="1841500"/>
            <a:ext cx="243363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0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7" name="矩形 16"/>
          <p:cNvSpPr/>
          <p:nvPr/>
        </p:nvSpPr>
        <p:spPr>
          <a:xfrm>
            <a:off x="7018338" y="2257425"/>
            <a:ext cx="4164012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8" name="文本框 17"/>
          <p:cNvSpPr txBox="1"/>
          <p:nvPr/>
        </p:nvSpPr>
        <p:spPr>
          <a:xfrm>
            <a:off x="3735388" y="4484688"/>
            <a:ext cx="216535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9" name="矩形 18"/>
          <p:cNvSpPr/>
          <p:nvPr/>
        </p:nvSpPr>
        <p:spPr>
          <a:xfrm>
            <a:off x="3735388" y="4884738"/>
            <a:ext cx="4900612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0" name="矩形 19"/>
          <p:cNvSpPr/>
          <p:nvPr/>
        </p:nvSpPr>
        <p:spPr>
          <a:xfrm>
            <a:off x="3735388" y="5334000"/>
            <a:ext cx="4900612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Rounded Rectangle 42"/>
          <p:cNvSpPr>
            <a:spLocks noChangeAspect="1"/>
          </p:cNvSpPr>
          <p:nvPr/>
        </p:nvSpPr>
        <p:spPr>
          <a:xfrm>
            <a:off x="1355725" y="2271713"/>
            <a:ext cx="2940050" cy="1430338"/>
          </a:xfrm>
          <a:prstGeom prst="roundRect">
            <a:avLst>
              <a:gd name="adj" fmla="val 10023"/>
            </a:avLst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ADBACA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Oval 47"/>
          <p:cNvSpPr>
            <a:spLocks noChangeAspect="1"/>
          </p:cNvSpPr>
          <p:nvPr/>
        </p:nvSpPr>
        <p:spPr>
          <a:xfrm>
            <a:off x="1114425" y="2020888"/>
            <a:ext cx="725488" cy="725488"/>
          </a:xfrm>
          <a:prstGeom prst="ellipse">
            <a:avLst/>
          </a:prstGeom>
          <a:solidFill>
            <a:srgbClr val="0D0D0D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1058863" y="2235200"/>
            <a:ext cx="822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0833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95" b="1" kern="0" cap="none" spc="0" normalizeH="0" baseline="0" noProof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</a:t>
            </a:r>
            <a:endParaRPr kumimoji="0" lang="pt-BR" sz="1595" kern="0" cap="none" spc="0" normalizeH="0" baseline="0" noProof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5" name="Rounded Rectangle 50"/>
          <p:cNvSpPr>
            <a:spLocks noChangeAspect="1"/>
          </p:cNvSpPr>
          <p:nvPr/>
        </p:nvSpPr>
        <p:spPr>
          <a:xfrm>
            <a:off x="4757738" y="2271713"/>
            <a:ext cx="2938463" cy="1430338"/>
          </a:xfrm>
          <a:prstGeom prst="roundRect">
            <a:avLst>
              <a:gd name="adj" fmla="val 10023"/>
            </a:avLst>
          </a:prstGeom>
          <a:noFill/>
          <a:ln w="9525" cap="flat" cmpd="sng" algn="ctr">
            <a:solidFill>
              <a:srgbClr val="ADBACA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Oval 51"/>
          <p:cNvSpPr>
            <a:spLocks noChangeAspect="1"/>
          </p:cNvSpPr>
          <p:nvPr/>
        </p:nvSpPr>
        <p:spPr>
          <a:xfrm>
            <a:off x="4516438" y="2020888"/>
            <a:ext cx="723900" cy="725488"/>
          </a:xfrm>
          <a:prstGeom prst="ellipse">
            <a:avLst/>
          </a:prstGeom>
          <a:solidFill>
            <a:srgbClr val="FBB029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TextBox 53"/>
          <p:cNvSpPr txBox="1"/>
          <p:nvPr/>
        </p:nvSpPr>
        <p:spPr>
          <a:xfrm>
            <a:off x="4459288" y="2235200"/>
            <a:ext cx="82391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0833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95" b="1" kern="0" cap="none" spc="0" normalizeH="0" baseline="0" noProof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</a:t>
            </a:r>
            <a:endParaRPr kumimoji="0" lang="pt-BR" sz="1595" b="1" kern="0" cap="none" spc="0" normalizeH="0" baseline="0" noProof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8" name="Rounded Rectangle 54"/>
          <p:cNvSpPr>
            <a:spLocks noChangeAspect="1"/>
          </p:cNvSpPr>
          <p:nvPr/>
        </p:nvSpPr>
        <p:spPr>
          <a:xfrm>
            <a:off x="8148638" y="2271713"/>
            <a:ext cx="2938463" cy="1430338"/>
          </a:xfrm>
          <a:prstGeom prst="roundRect">
            <a:avLst>
              <a:gd name="adj" fmla="val 10023"/>
            </a:avLst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ADBACA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Oval 55"/>
          <p:cNvSpPr>
            <a:spLocks noChangeAspect="1"/>
          </p:cNvSpPr>
          <p:nvPr/>
        </p:nvSpPr>
        <p:spPr>
          <a:xfrm>
            <a:off x="7905750" y="2020888"/>
            <a:ext cx="725488" cy="725488"/>
          </a:xfrm>
          <a:prstGeom prst="ellipse">
            <a:avLst/>
          </a:prstGeom>
          <a:solidFill>
            <a:srgbClr val="0D0D0D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TextBox 60"/>
          <p:cNvSpPr txBox="1"/>
          <p:nvPr/>
        </p:nvSpPr>
        <p:spPr>
          <a:xfrm>
            <a:off x="7850188" y="2235200"/>
            <a:ext cx="82391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0833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95" b="1" kern="0" cap="none" spc="0" normalizeH="0" baseline="0" noProof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</a:t>
            </a:r>
            <a:endParaRPr kumimoji="0" lang="pt-BR" sz="1595" b="1" kern="0" cap="none" spc="0" normalizeH="0" baseline="0" noProof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1" name="Rounded Rectangle 61"/>
          <p:cNvSpPr>
            <a:spLocks noChangeAspect="1"/>
          </p:cNvSpPr>
          <p:nvPr/>
        </p:nvSpPr>
        <p:spPr>
          <a:xfrm>
            <a:off x="1355725" y="4278313"/>
            <a:ext cx="2940050" cy="1430338"/>
          </a:xfrm>
          <a:prstGeom prst="roundRect">
            <a:avLst>
              <a:gd name="adj" fmla="val 10023"/>
            </a:avLst>
          </a:prstGeom>
          <a:noFill/>
          <a:ln w="9525" cap="flat" cmpd="sng" algn="ctr">
            <a:solidFill>
              <a:srgbClr val="ADBACA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Oval 63"/>
          <p:cNvSpPr>
            <a:spLocks noChangeAspect="1"/>
          </p:cNvSpPr>
          <p:nvPr/>
        </p:nvSpPr>
        <p:spPr>
          <a:xfrm>
            <a:off x="1114425" y="4027488"/>
            <a:ext cx="725488" cy="725488"/>
          </a:xfrm>
          <a:prstGeom prst="ellipse">
            <a:avLst/>
          </a:prstGeom>
          <a:solidFill>
            <a:srgbClr val="FBB029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TextBox 66"/>
          <p:cNvSpPr txBox="1"/>
          <p:nvPr/>
        </p:nvSpPr>
        <p:spPr>
          <a:xfrm>
            <a:off x="1058863" y="4229100"/>
            <a:ext cx="822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0833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95" b="1" kern="0" cap="none" spc="0" normalizeH="0" baseline="0" noProof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04</a:t>
            </a:r>
            <a:endParaRPr kumimoji="0" lang="pt-BR" sz="1595" b="1" kern="0" cap="none" spc="0" normalizeH="0" baseline="0" noProof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4" name="Rounded Rectangle 67"/>
          <p:cNvSpPr>
            <a:spLocks noChangeAspect="1"/>
          </p:cNvSpPr>
          <p:nvPr/>
        </p:nvSpPr>
        <p:spPr>
          <a:xfrm>
            <a:off x="4757738" y="4278313"/>
            <a:ext cx="2938463" cy="1430338"/>
          </a:xfrm>
          <a:prstGeom prst="roundRect">
            <a:avLst>
              <a:gd name="adj" fmla="val 10023"/>
            </a:avLst>
          </a:prstGeom>
          <a:solidFill>
            <a:srgbClr val="FFFFFF">
              <a:lumMod val="95000"/>
            </a:srgbClr>
          </a:solidFill>
          <a:ln w="9525" cap="flat" cmpd="sng" algn="ctr">
            <a:solidFill>
              <a:srgbClr val="ADBACA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Oval 68"/>
          <p:cNvSpPr>
            <a:spLocks noChangeAspect="1"/>
          </p:cNvSpPr>
          <p:nvPr/>
        </p:nvSpPr>
        <p:spPr>
          <a:xfrm>
            <a:off x="4516438" y="4027488"/>
            <a:ext cx="723900" cy="725488"/>
          </a:xfrm>
          <a:prstGeom prst="ellipse">
            <a:avLst/>
          </a:prstGeom>
          <a:solidFill>
            <a:srgbClr val="0D0D0D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TextBox 70"/>
          <p:cNvSpPr txBox="1"/>
          <p:nvPr/>
        </p:nvSpPr>
        <p:spPr>
          <a:xfrm>
            <a:off x="4459288" y="4229100"/>
            <a:ext cx="82391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0833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95" b="1" kern="0" cap="none" spc="0" normalizeH="0" baseline="0" noProof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05</a:t>
            </a:r>
            <a:endParaRPr kumimoji="0" lang="pt-BR" sz="1595" b="1" kern="0" cap="none" spc="0" normalizeH="0" baseline="0" noProof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7" name="Rounded Rectangle 71"/>
          <p:cNvSpPr>
            <a:spLocks noChangeAspect="1"/>
          </p:cNvSpPr>
          <p:nvPr/>
        </p:nvSpPr>
        <p:spPr>
          <a:xfrm>
            <a:off x="8148638" y="4278313"/>
            <a:ext cx="2938463" cy="1430338"/>
          </a:xfrm>
          <a:prstGeom prst="roundRect">
            <a:avLst>
              <a:gd name="adj" fmla="val 10023"/>
            </a:avLst>
          </a:prstGeom>
          <a:noFill/>
          <a:ln w="9525" cap="flat" cmpd="sng" algn="ctr">
            <a:solidFill>
              <a:srgbClr val="ADBACA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Oval 72"/>
          <p:cNvSpPr>
            <a:spLocks noChangeAspect="1"/>
          </p:cNvSpPr>
          <p:nvPr/>
        </p:nvSpPr>
        <p:spPr>
          <a:xfrm>
            <a:off x="7905750" y="4027488"/>
            <a:ext cx="725488" cy="725488"/>
          </a:xfrm>
          <a:prstGeom prst="ellipse">
            <a:avLst/>
          </a:prstGeom>
          <a:solidFill>
            <a:srgbClr val="FBB029"/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608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TextBox 74"/>
          <p:cNvSpPr txBox="1"/>
          <p:nvPr/>
        </p:nvSpPr>
        <p:spPr>
          <a:xfrm>
            <a:off x="7850188" y="4229100"/>
            <a:ext cx="82391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0833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pt-BR" sz="1595" b="1" kern="0" cap="none" spc="0" normalizeH="0" baseline="0" noProof="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06</a:t>
            </a:r>
            <a:endParaRPr kumimoji="0" lang="pt-BR" sz="1595" b="1" kern="0" cap="none" spc="0" normalizeH="0" baseline="0" noProof="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8692" name="TextBox 13"/>
          <p:cNvSpPr txBox="1"/>
          <p:nvPr/>
        </p:nvSpPr>
        <p:spPr>
          <a:xfrm>
            <a:off x="1839913" y="2636838"/>
            <a:ext cx="76041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3" name="TextBox 13"/>
          <p:cNvSpPr txBox="1"/>
          <p:nvPr/>
        </p:nvSpPr>
        <p:spPr>
          <a:xfrm>
            <a:off x="1935163" y="2903538"/>
            <a:ext cx="206057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4" name="TextBox 13"/>
          <p:cNvSpPr txBox="1"/>
          <p:nvPr/>
        </p:nvSpPr>
        <p:spPr>
          <a:xfrm>
            <a:off x="1839913" y="4665663"/>
            <a:ext cx="76041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5" name="TextBox 13"/>
          <p:cNvSpPr txBox="1"/>
          <p:nvPr/>
        </p:nvSpPr>
        <p:spPr>
          <a:xfrm>
            <a:off x="1935163" y="4932363"/>
            <a:ext cx="206057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6" name="TextBox 13"/>
          <p:cNvSpPr txBox="1"/>
          <p:nvPr/>
        </p:nvSpPr>
        <p:spPr>
          <a:xfrm>
            <a:off x="5240338" y="2636838"/>
            <a:ext cx="7620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7" name="TextBox 13"/>
          <p:cNvSpPr txBox="1"/>
          <p:nvPr/>
        </p:nvSpPr>
        <p:spPr>
          <a:xfrm>
            <a:off x="5335588" y="2903538"/>
            <a:ext cx="206057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8" name="TextBox 13"/>
          <p:cNvSpPr txBox="1"/>
          <p:nvPr/>
        </p:nvSpPr>
        <p:spPr>
          <a:xfrm>
            <a:off x="5240338" y="4665663"/>
            <a:ext cx="7620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99" name="TextBox 13"/>
          <p:cNvSpPr txBox="1"/>
          <p:nvPr/>
        </p:nvSpPr>
        <p:spPr>
          <a:xfrm>
            <a:off x="5335588" y="4932363"/>
            <a:ext cx="206057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0" name="TextBox 13"/>
          <p:cNvSpPr txBox="1"/>
          <p:nvPr/>
        </p:nvSpPr>
        <p:spPr>
          <a:xfrm>
            <a:off x="8631238" y="2636838"/>
            <a:ext cx="76041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1" name="TextBox 13"/>
          <p:cNvSpPr txBox="1"/>
          <p:nvPr/>
        </p:nvSpPr>
        <p:spPr>
          <a:xfrm>
            <a:off x="8724900" y="2903538"/>
            <a:ext cx="2062163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2" name="TextBox 13"/>
          <p:cNvSpPr txBox="1"/>
          <p:nvPr/>
        </p:nvSpPr>
        <p:spPr>
          <a:xfrm>
            <a:off x="8631238" y="4665663"/>
            <a:ext cx="760412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03" name="TextBox 13"/>
          <p:cNvSpPr txBox="1"/>
          <p:nvPr/>
        </p:nvSpPr>
        <p:spPr>
          <a:xfrm>
            <a:off x="8724900" y="4932363"/>
            <a:ext cx="2062163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1216025">
              <a:lnSpc>
                <a:spcPct val="10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5"/>
          <p:cNvSpPr txBox="1">
            <a:spLocks noChangeArrowheads="1"/>
          </p:cNvSpPr>
          <p:nvPr/>
        </p:nvSpPr>
        <p:spPr bwMode="auto">
          <a:xfrm>
            <a:off x="901700" y="355600"/>
            <a:ext cx="2647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单击添加您的标题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42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矩形 11"/>
          <p:cNvSpPr/>
          <p:nvPr/>
        </p:nvSpPr>
        <p:spPr>
          <a:xfrm>
            <a:off x="1163638" y="2359025"/>
            <a:ext cx="1620838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44588" y="2982913"/>
            <a:ext cx="4821238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本模板的所有素材和逻辑图表，均可自由编辑替换和移动。本模板的所有素材和逻辑图表，均可自由编辑替换和移动。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宋体" panose="02010600030101010101" pitchFamily="2" charset="-122"/>
              </a:rPr>
              <a:t>本模板的所有素材和逻辑图表，均可自由编辑替换和移动。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163638" y="4529138"/>
            <a:ext cx="795338" cy="795338"/>
          </a:xfrm>
          <a:prstGeom prst="round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484438" y="4545013"/>
            <a:ext cx="796925" cy="796925"/>
          </a:xfrm>
          <a:prstGeom prst="round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757613" y="4535488"/>
            <a:ext cx="795338" cy="796925"/>
          </a:xfrm>
          <a:prstGeom prst="round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014913" y="4535488"/>
            <a:ext cx="795338" cy="796925"/>
          </a:xfrm>
          <a:prstGeom prst="round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04" name="Freeform 5"/>
          <p:cNvSpPr>
            <a:spLocks noEditPoints="1"/>
          </p:cNvSpPr>
          <p:nvPr/>
        </p:nvSpPr>
        <p:spPr>
          <a:xfrm>
            <a:off x="1363663" y="4730750"/>
            <a:ext cx="396875" cy="352425"/>
          </a:xfrm>
          <a:custGeom>
            <a:avLst/>
            <a:gdLst/>
            <a:ahLst/>
            <a:cxnLst>
              <a:cxn ang="0">
                <a:pos x="817854678" y="0"/>
              </a:cxn>
              <a:cxn ang="0">
                <a:pos x="142234643" y="0"/>
              </a:cxn>
              <a:cxn ang="0">
                <a:pos x="0" y="384541855"/>
              </a:cxn>
              <a:cxn ang="0">
                <a:pos x="0" y="857824325"/>
              </a:cxn>
              <a:cxn ang="0">
                <a:pos x="966018098" y="857824325"/>
              </a:cxn>
              <a:cxn ang="0">
                <a:pos x="966018098" y="384541855"/>
              </a:cxn>
              <a:cxn ang="0">
                <a:pos x="817854678" y="0"/>
              </a:cxn>
              <a:cxn ang="0">
                <a:pos x="130381959" y="349046581"/>
              </a:cxn>
              <a:cxn ang="0">
                <a:pos x="219279525" y="65077099"/>
              </a:cxn>
              <a:cxn ang="0">
                <a:pos x="746738574" y="65077099"/>
              </a:cxn>
              <a:cxn ang="0">
                <a:pos x="841562481" y="349046581"/>
              </a:cxn>
              <a:cxn ang="0">
                <a:pos x="130381959" y="349046581"/>
              </a:cxn>
            </a:cxnLst>
            <a:pathLst>
              <a:path w="163" h="145">
                <a:moveTo>
                  <a:pt x="138" y="0"/>
                </a:moveTo>
                <a:lnTo>
                  <a:pt x="24" y="0"/>
                </a:lnTo>
                <a:lnTo>
                  <a:pt x="0" y="65"/>
                </a:lnTo>
                <a:lnTo>
                  <a:pt x="0" y="145"/>
                </a:lnTo>
                <a:lnTo>
                  <a:pt x="163" y="145"/>
                </a:lnTo>
                <a:lnTo>
                  <a:pt x="163" y="65"/>
                </a:lnTo>
                <a:lnTo>
                  <a:pt x="138" y="0"/>
                </a:lnTo>
                <a:close/>
                <a:moveTo>
                  <a:pt x="22" y="59"/>
                </a:moveTo>
                <a:lnTo>
                  <a:pt x="37" y="11"/>
                </a:lnTo>
                <a:lnTo>
                  <a:pt x="126" y="11"/>
                </a:lnTo>
                <a:lnTo>
                  <a:pt x="142" y="59"/>
                </a:lnTo>
                <a:lnTo>
                  <a:pt x="22" y="5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9705" name="Freeform 9"/>
          <p:cNvSpPr>
            <a:spLocks noEditPoints="1"/>
          </p:cNvSpPr>
          <p:nvPr/>
        </p:nvSpPr>
        <p:spPr>
          <a:xfrm>
            <a:off x="3949700" y="4749800"/>
            <a:ext cx="396875" cy="354013"/>
          </a:xfrm>
          <a:custGeom>
            <a:avLst/>
            <a:gdLst/>
            <a:ahLst/>
            <a:cxnLst>
              <a:cxn ang="0">
                <a:pos x="817854678" y="0"/>
              </a:cxn>
              <a:cxn ang="0">
                <a:pos x="142234643" y="0"/>
              </a:cxn>
              <a:cxn ang="0">
                <a:pos x="0" y="386274571"/>
              </a:cxn>
              <a:cxn ang="0">
                <a:pos x="0" y="861689615"/>
              </a:cxn>
              <a:cxn ang="0">
                <a:pos x="966018098" y="861689615"/>
              </a:cxn>
              <a:cxn ang="0">
                <a:pos x="966018098" y="386274571"/>
              </a:cxn>
              <a:cxn ang="0">
                <a:pos x="817854678" y="0"/>
              </a:cxn>
              <a:cxn ang="0">
                <a:pos x="124455617" y="350619358"/>
              </a:cxn>
              <a:cxn ang="0">
                <a:pos x="219279525" y="65370332"/>
              </a:cxn>
              <a:cxn ang="0">
                <a:pos x="746738574" y="65370332"/>
              </a:cxn>
              <a:cxn ang="0">
                <a:pos x="841562481" y="350619358"/>
              </a:cxn>
              <a:cxn ang="0">
                <a:pos x="124455617" y="350619358"/>
              </a:cxn>
            </a:cxnLst>
            <a:pathLst>
              <a:path w="163" h="145">
                <a:moveTo>
                  <a:pt x="138" y="0"/>
                </a:moveTo>
                <a:lnTo>
                  <a:pt x="24" y="0"/>
                </a:lnTo>
                <a:lnTo>
                  <a:pt x="0" y="65"/>
                </a:lnTo>
                <a:lnTo>
                  <a:pt x="0" y="145"/>
                </a:lnTo>
                <a:lnTo>
                  <a:pt x="163" y="145"/>
                </a:lnTo>
                <a:lnTo>
                  <a:pt x="163" y="65"/>
                </a:lnTo>
                <a:lnTo>
                  <a:pt x="138" y="0"/>
                </a:lnTo>
                <a:close/>
                <a:moveTo>
                  <a:pt x="21" y="59"/>
                </a:moveTo>
                <a:lnTo>
                  <a:pt x="37" y="11"/>
                </a:lnTo>
                <a:lnTo>
                  <a:pt x="126" y="11"/>
                </a:lnTo>
                <a:lnTo>
                  <a:pt x="142" y="59"/>
                </a:lnTo>
                <a:lnTo>
                  <a:pt x="21" y="5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9706" name="Freeform 196"/>
          <p:cNvSpPr>
            <a:spLocks noEditPoints="1"/>
          </p:cNvSpPr>
          <p:nvPr/>
        </p:nvSpPr>
        <p:spPr>
          <a:xfrm>
            <a:off x="2690813" y="4808538"/>
            <a:ext cx="398462" cy="311150"/>
          </a:xfrm>
          <a:custGeom>
            <a:avLst/>
            <a:gdLst/>
            <a:ahLst/>
            <a:cxnLst>
              <a:cxn ang="0">
                <a:pos x="484940402" y="0"/>
              </a:cxn>
              <a:cxn ang="0">
                <a:pos x="0" y="130170089"/>
              </a:cxn>
              <a:cxn ang="0">
                <a:pos x="0" y="130170089"/>
              </a:cxn>
              <a:cxn ang="0">
                <a:pos x="0" y="633105170"/>
              </a:cxn>
              <a:cxn ang="0">
                <a:pos x="449457847" y="757358547"/>
              </a:cxn>
              <a:cxn ang="0">
                <a:pos x="449457847" y="254425896"/>
              </a:cxn>
              <a:cxn ang="0">
                <a:pos x="130105132" y="165672790"/>
              </a:cxn>
              <a:cxn ang="0">
                <a:pos x="484940402" y="71002971"/>
              </a:cxn>
              <a:cxn ang="0">
                <a:pos x="833861913" y="165672790"/>
              </a:cxn>
              <a:cxn ang="0">
                <a:pos x="833861913" y="165672790"/>
              </a:cxn>
              <a:cxn ang="0">
                <a:pos x="520422957" y="254425896"/>
              </a:cxn>
              <a:cxn ang="0">
                <a:pos x="520422957" y="757358547"/>
              </a:cxn>
              <a:cxn ang="0">
                <a:pos x="969880804" y="633105170"/>
              </a:cxn>
              <a:cxn ang="0">
                <a:pos x="969880804" y="130170089"/>
              </a:cxn>
              <a:cxn ang="0">
                <a:pos x="484940402" y="0"/>
              </a:cxn>
              <a:cxn ang="0">
                <a:pos x="845689432" y="366845850"/>
              </a:cxn>
              <a:cxn ang="0">
                <a:pos x="650530519" y="420096255"/>
              </a:cxn>
              <a:cxn ang="0">
                <a:pos x="650530519" y="325426437"/>
              </a:cxn>
              <a:cxn ang="0">
                <a:pos x="845689432" y="272176032"/>
              </a:cxn>
              <a:cxn ang="0">
                <a:pos x="845689432" y="366845850"/>
              </a:cxn>
            </a:cxnLst>
            <a:pathLst>
              <a:path w="164" h="128">
                <a:moveTo>
                  <a:pt x="82" y="0"/>
                </a:moveTo>
                <a:lnTo>
                  <a:pt x="0" y="22"/>
                </a:lnTo>
                <a:lnTo>
                  <a:pt x="0" y="107"/>
                </a:lnTo>
                <a:lnTo>
                  <a:pt x="76" y="128"/>
                </a:lnTo>
                <a:lnTo>
                  <a:pt x="76" y="43"/>
                </a:lnTo>
                <a:lnTo>
                  <a:pt x="22" y="28"/>
                </a:lnTo>
                <a:lnTo>
                  <a:pt x="82" y="12"/>
                </a:lnTo>
                <a:lnTo>
                  <a:pt x="141" y="28"/>
                </a:lnTo>
                <a:lnTo>
                  <a:pt x="88" y="43"/>
                </a:lnTo>
                <a:lnTo>
                  <a:pt x="88" y="128"/>
                </a:lnTo>
                <a:lnTo>
                  <a:pt x="164" y="107"/>
                </a:lnTo>
                <a:lnTo>
                  <a:pt x="164" y="22"/>
                </a:lnTo>
                <a:lnTo>
                  <a:pt x="82" y="0"/>
                </a:lnTo>
                <a:close/>
                <a:moveTo>
                  <a:pt x="143" y="62"/>
                </a:moveTo>
                <a:lnTo>
                  <a:pt x="110" y="71"/>
                </a:lnTo>
                <a:lnTo>
                  <a:pt x="110" y="55"/>
                </a:lnTo>
                <a:lnTo>
                  <a:pt x="143" y="46"/>
                </a:lnTo>
                <a:lnTo>
                  <a:pt x="143" y="62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9707" name="Freeform 197"/>
          <p:cNvSpPr/>
          <p:nvPr/>
        </p:nvSpPr>
        <p:spPr>
          <a:xfrm>
            <a:off x="5264150" y="4862513"/>
            <a:ext cx="193675" cy="239712"/>
          </a:xfrm>
          <a:custGeom>
            <a:avLst/>
            <a:gdLst/>
            <a:ahLst/>
            <a:cxnLst>
              <a:cxn ang="0">
                <a:pos x="0" y="65495244"/>
              </a:cxn>
              <a:cxn ang="0">
                <a:pos x="0" y="65495244"/>
              </a:cxn>
              <a:cxn ang="0">
                <a:pos x="0" y="531239500"/>
              </a:cxn>
              <a:cxn ang="0">
                <a:pos x="661206450" y="647674890"/>
              </a:cxn>
              <a:cxn ang="0">
                <a:pos x="661206450" y="181930634"/>
              </a:cxn>
              <a:cxn ang="0">
                <a:pos x="185601811" y="101880293"/>
              </a:cxn>
              <a:cxn ang="0">
                <a:pos x="475604639" y="50940147"/>
              </a:cxn>
              <a:cxn ang="0">
                <a:pos x="417604074" y="0"/>
              </a:cxn>
              <a:cxn ang="0">
                <a:pos x="0" y="65495244"/>
              </a:cxn>
            </a:cxnLst>
            <a:pathLst>
              <a:path w="57" h="89">
                <a:moveTo>
                  <a:pt x="0" y="9"/>
                </a:moveTo>
                <a:lnTo>
                  <a:pt x="0" y="9"/>
                </a:lnTo>
                <a:lnTo>
                  <a:pt x="0" y="73"/>
                </a:lnTo>
                <a:lnTo>
                  <a:pt x="57" y="89"/>
                </a:lnTo>
                <a:lnTo>
                  <a:pt x="57" y="25"/>
                </a:lnTo>
                <a:lnTo>
                  <a:pt x="16" y="14"/>
                </a:lnTo>
                <a:lnTo>
                  <a:pt x="41" y="7"/>
                </a:lnTo>
                <a:lnTo>
                  <a:pt x="36" y="0"/>
                </a:lnTo>
                <a:lnTo>
                  <a:pt x="0" y="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9708" name="Freeform 198"/>
          <p:cNvSpPr>
            <a:spLocks noEditPoints="1"/>
          </p:cNvSpPr>
          <p:nvPr/>
        </p:nvSpPr>
        <p:spPr>
          <a:xfrm>
            <a:off x="5410200" y="4862513"/>
            <a:ext cx="192088" cy="239712"/>
          </a:xfrm>
          <a:custGeom>
            <a:avLst/>
            <a:gdLst/>
            <a:ahLst/>
            <a:cxnLst>
              <a:cxn ang="0">
                <a:pos x="245917232" y="0"/>
              </a:cxn>
              <a:cxn ang="0">
                <a:pos x="175654186" y="50940147"/>
              </a:cxn>
              <a:cxn ang="0">
                <a:pos x="468416878" y="101880293"/>
              </a:cxn>
              <a:cxn ang="0">
                <a:pos x="468416878" y="101880293"/>
              </a:cxn>
              <a:cxn ang="0">
                <a:pos x="0" y="181930634"/>
              </a:cxn>
              <a:cxn ang="0">
                <a:pos x="0" y="647674890"/>
              </a:cxn>
              <a:cxn ang="0">
                <a:pos x="655781572" y="531239500"/>
              </a:cxn>
              <a:cxn ang="0">
                <a:pos x="655781572" y="65495244"/>
              </a:cxn>
              <a:cxn ang="0">
                <a:pos x="245917232" y="0"/>
              </a:cxn>
              <a:cxn ang="0">
                <a:pos x="480127386" y="283813621"/>
              </a:cxn>
              <a:cxn ang="0">
                <a:pos x="199075201" y="334753768"/>
              </a:cxn>
              <a:cxn ang="0">
                <a:pos x="199075201" y="247425878"/>
              </a:cxn>
              <a:cxn ang="0">
                <a:pos x="480127386" y="203763280"/>
              </a:cxn>
              <a:cxn ang="0">
                <a:pos x="480127386" y="283813621"/>
              </a:cxn>
            </a:cxnLst>
            <a:pathLst>
              <a:path w="56" h="89">
                <a:moveTo>
                  <a:pt x="21" y="0"/>
                </a:moveTo>
                <a:lnTo>
                  <a:pt x="15" y="7"/>
                </a:lnTo>
                <a:lnTo>
                  <a:pt x="40" y="14"/>
                </a:lnTo>
                <a:lnTo>
                  <a:pt x="0" y="25"/>
                </a:lnTo>
                <a:lnTo>
                  <a:pt x="0" y="89"/>
                </a:lnTo>
                <a:lnTo>
                  <a:pt x="56" y="73"/>
                </a:lnTo>
                <a:lnTo>
                  <a:pt x="56" y="9"/>
                </a:lnTo>
                <a:lnTo>
                  <a:pt x="21" y="0"/>
                </a:lnTo>
                <a:close/>
                <a:moveTo>
                  <a:pt x="41" y="39"/>
                </a:moveTo>
                <a:lnTo>
                  <a:pt x="17" y="46"/>
                </a:lnTo>
                <a:lnTo>
                  <a:pt x="17" y="34"/>
                </a:lnTo>
                <a:lnTo>
                  <a:pt x="41" y="28"/>
                </a:lnTo>
                <a:lnTo>
                  <a:pt x="41" y="3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9709" name="Freeform 199"/>
          <p:cNvSpPr/>
          <p:nvPr/>
        </p:nvSpPr>
        <p:spPr>
          <a:xfrm>
            <a:off x="5314950" y="4735513"/>
            <a:ext cx="263525" cy="234950"/>
          </a:xfrm>
          <a:custGeom>
            <a:avLst/>
            <a:gdLst/>
            <a:ahLst/>
            <a:cxnLst>
              <a:cxn ang="0">
                <a:pos x="443995134" y="634810595"/>
              </a:cxn>
              <a:cxn ang="0">
                <a:pos x="899670928" y="306461218"/>
              </a:cxn>
              <a:cxn ang="0">
                <a:pos x="560832536" y="306461218"/>
              </a:cxn>
              <a:cxn ang="0">
                <a:pos x="560832536" y="0"/>
              </a:cxn>
              <a:cxn ang="0">
                <a:pos x="338838392" y="0"/>
              </a:cxn>
              <a:cxn ang="0">
                <a:pos x="338838392" y="306461218"/>
              </a:cxn>
              <a:cxn ang="0">
                <a:pos x="0" y="306461218"/>
              </a:cxn>
              <a:cxn ang="0">
                <a:pos x="443995134" y="634810595"/>
              </a:cxn>
            </a:cxnLst>
            <a:pathLst>
              <a:path w="77" h="87">
                <a:moveTo>
                  <a:pt x="38" y="87"/>
                </a:moveTo>
                <a:lnTo>
                  <a:pt x="77" y="42"/>
                </a:lnTo>
                <a:lnTo>
                  <a:pt x="48" y="42"/>
                </a:lnTo>
                <a:lnTo>
                  <a:pt x="48" y="0"/>
                </a:lnTo>
                <a:lnTo>
                  <a:pt x="29" y="0"/>
                </a:lnTo>
                <a:lnTo>
                  <a:pt x="29" y="42"/>
                </a:lnTo>
                <a:lnTo>
                  <a:pt x="0" y="42"/>
                </a:lnTo>
                <a:lnTo>
                  <a:pt x="38" y="87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9710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65863" y="1704975"/>
            <a:ext cx="5254625" cy="4090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 24"/>
          <p:cNvSpPr/>
          <p:nvPr/>
        </p:nvSpPr>
        <p:spPr>
          <a:xfrm>
            <a:off x="6810375" y="2087563"/>
            <a:ext cx="4173538" cy="2441575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直角三角形 25"/>
          <p:cNvSpPr/>
          <p:nvPr/>
        </p:nvSpPr>
        <p:spPr>
          <a:xfrm>
            <a:off x="6810375" y="2087563"/>
            <a:ext cx="4173538" cy="2441575"/>
          </a:xfrm>
          <a:prstGeom prst="rtTriangle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713" name="Freeform 112"/>
          <p:cNvSpPr>
            <a:spLocks noEditPoints="1"/>
          </p:cNvSpPr>
          <p:nvPr/>
        </p:nvSpPr>
        <p:spPr>
          <a:xfrm>
            <a:off x="8637588" y="3062288"/>
            <a:ext cx="512762" cy="515937"/>
          </a:xfrm>
          <a:custGeom>
            <a:avLst/>
            <a:gdLst/>
            <a:ahLst/>
            <a:cxnLst>
              <a:cxn ang="0">
                <a:pos x="567011507" y="384819136"/>
              </a:cxn>
              <a:cxn ang="0">
                <a:pos x="579682782" y="295028183"/>
              </a:cxn>
              <a:cxn ang="0">
                <a:pos x="291425078" y="0"/>
              </a:cxn>
              <a:cxn ang="0">
                <a:pos x="0" y="295028183"/>
              </a:cxn>
              <a:cxn ang="0">
                <a:pos x="291425078" y="586847883"/>
              </a:cxn>
              <a:cxn ang="0">
                <a:pos x="383287815" y="570814424"/>
              </a:cxn>
              <a:cxn ang="0">
                <a:pos x="449808002" y="638158534"/>
              </a:cxn>
              <a:cxn ang="0">
                <a:pos x="589184903" y="638158534"/>
              </a:cxn>
              <a:cxn ang="0">
                <a:pos x="589184903" y="782465038"/>
              </a:cxn>
              <a:cxn ang="0">
                <a:pos x="589184903" y="782465038"/>
              </a:cxn>
              <a:cxn ang="0">
                <a:pos x="728563585" y="782465038"/>
              </a:cxn>
              <a:cxn ang="0">
                <a:pos x="728563585" y="923564850"/>
              </a:cxn>
              <a:cxn ang="0">
                <a:pos x="728563585" y="923564850"/>
              </a:cxn>
              <a:cxn ang="0">
                <a:pos x="912287278" y="923564850"/>
              </a:cxn>
              <a:cxn ang="0">
                <a:pos x="912287278" y="923564850"/>
              </a:cxn>
              <a:cxn ang="0">
                <a:pos x="912287278" y="923564850"/>
              </a:cxn>
              <a:cxn ang="0">
                <a:pos x="912287278" y="737569562"/>
              </a:cxn>
              <a:cxn ang="0">
                <a:pos x="567011507" y="384819136"/>
              </a:cxn>
              <a:cxn ang="0">
                <a:pos x="231239638" y="330303584"/>
              </a:cxn>
              <a:cxn ang="0">
                <a:pos x="133042154" y="230890765"/>
              </a:cxn>
              <a:cxn ang="0">
                <a:pos x="231239638" y="131479737"/>
              </a:cxn>
              <a:cxn ang="0">
                <a:pos x="329437122" y="230890765"/>
              </a:cxn>
              <a:cxn ang="0">
                <a:pos x="231239638" y="330303584"/>
              </a:cxn>
            </a:cxnLst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8428038" y="2841625"/>
            <a:ext cx="931863" cy="931863"/>
          </a:xfrm>
          <a:prstGeom prst="ellipse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901700" y="355600"/>
            <a:ext cx="2647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单击添加您的标题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0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31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0724" name="组合 40"/>
          <p:cNvGrpSpPr/>
          <p:nvPr/>
        </p:nvGrpSpPr>
        <p:grpSpPr>
          <a:xfrm>
            <a:off x="3184525" y="2089150"/>
            <a:ext cx="5757863" cy="3424238"/>
            <a:chOff x="3230557" y="1936526"/>
            <a:chExt cx="5756673" cy="3424779"/>
          </a:xfrm>
        </p:grpSpPr>
        <p:pic>
          <p:nvPicPr>
            <p:cNvPr id="30731" name="Picture 41@|13FFC:16777215|FBC:16777215|LFC:16777215|LBC:167772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30557" y="1936526"/>
              <a:ext cx="254938" cy="286315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30732" name="组合 42"/>
            <p:cNvGrpSpPr/>
            <p:nvPr/>
          </p:nvGrpSpPr>
          <p:grpSpPr>
            <a:xfrm>
              <a:off x="3435350" y="2180604"/>
              <a:ext cx="5342255" cy="3180701"/>
              <a:chOff x="3282950" y="2017713"/>
              <a:chExt cx="5641976" cy="3359151"/>
            </a:xfrm>
          </p:grpSpPr>
          <p:sp>
            <p:nvSpPr>
              <p:cNvPr id="30734" name="Freeform 481@|5FFC:0|FBC:16777215|LFC:0|LBC:16777215"/>
              <p:cNvSpPr/>
              <p:nvPr/>
            </p:nvSpPr>
            <p:spPr>
              <a:xfrm>
                <a:off x="8269288" y="4265614"/>
                <a:ext cx="482600" cy="671513"/>
              </a:xfrm>
              <a:custGeom>
                <a:avLst/>
                <a:gdLst/>
                <a:ahLst/>
                <a:cxnLst>
                  <a:cxn ang="0">
                    <a:pos x="379186" y="617199"/>
                  </a:cxn>
                  <a:cxn ang="0">
                    <a:pos x="0" y="69126"/>
                  </a:cxn>
                  <a:cxn ang="0">
                    <a:pos x="236376" y="0"/>
                  </a:cxn>
                  <a:cxn ang="0">
                    <a:pos x="379186" y="617199"/>
                  </a:cxn>
                </a:cxnLst>
                <a:pathLst>
                  <a:path w="98" h="136">
                    <a:moveTo>
                      <a:pt x="77" y="125"/>
                    </a:moveTo>
                    <a:cubicBezTo>
                      <a:pt x="56" y="136"/>
                      <a:pt x="0" y="14"/>
                      <a:pt x="0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98" y="114"/>
                      <a:pt x="77" y="125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35" name="Freeform 491@|5FFC:5614456|FBC:16777215|LFC:0|LBC:16777215"/>
              <p:cNvSpPr/>
              <p:nvPr/>
            </p:nvSpPr>
            <p:spPr>
              <a:xfrm>
                <a:off x="6592888" y="3910014"/>
                <a:ext cx="995363" cy="942975"/>
              </a:xfrm>
              <a:custGeom>
                <a:avLst/>
                <a:gdLst/>
                <a:ahLst/>
                <a:cxnLst>
                  <a:cxn ang="0">
                    <a:pos x="970725" y="705997"/>
                  </a:cxn>
                  <a:cxn ang="0">
                    <a:pos x="926377" y="627004"/>
                  </a:cxn>
                  <a:cxn ang="0">
                    <a:pos x="891885" y="631941"/>
                  </a:cxn>
                  <a:cxn ang="0">
                    <a:pos x="827827" y="622067"/>
                  </a:cxn>
                  <a:cxn ang="0">
                    <a:pos x="817972" y="617130"/>
                  </a:cxn>
                  <a:cxn ang="0">
                    <a:pos x="808116" y="612193"/>
                  </a:cxn>
                  <a:cxn ang="0">
                    <a:pos x="211884" y="0"/>
                  </a:cxn>
                  <a:cxn ang="0">
                    <a:pos x="142899" y="78993"/>
                  </a:cxn>
                  <a:cxn ang="0">
                    <a:pos x="162609" y="98741"/>
                  </a:cxn>
                  <a:cxn ang="0">
                    <a:pos x="182319" y="98741"/>
                  </a:cxn>
                  <a:cxn ang="0">
                    <a:pos x="182319" y="98741"/>
                  </a:cxn>
                  <a:cxn ang="0">
                    <a:pos x="266087" y="118489"/>
                  </a:cxn>
                  <a:cxn ang="0">
                    <a:pos x="271015" y="246852"/>
                  </a:cxn>
                  <a:cxn ang="0">
                    <a:pos x="246377" y="276474"/>
                  </a:cxn>
                  <a:cxn ang="0">
                    <a:pos x="118261" y="286348"/>
                  </a:cxn>
                  <a:cxn ang="0">
                    <a:pos x="88696" y="202419"/>
                  </a:cxn>
                  <a:cxn ang="0">
                    <a:pos x="88696" y="182671"/>
                  </a:cxn>
                  <a:cxn ang="0">
                    <a:pos x="64058" y="162922"/>
                  </a:cxn>
                  <a:cxn ang="0">
                    <a:pos x="0" y="232041"/>
                  </a:cxn>
                  <a:cxn ang="0">
                    <a:pos x="734203" y="933101"/>
                  </a:cxn>
                  <a:cxn ang="0">
                    <a:pos x="970725" y="705997"/>
                  </a:cxn>
                </a:cxnLst>
                <a:pathLst>
                  <a:path w="202" h="191">
                    <a:moveTo>
                      <a:pt x="197" y="143"/>
                    </a:moveTo>
                    <a:cubicBezTo>
                      <a:pt x="196" y="136"/>
                      <a:pt x="192" y="131"/>
                      <a:pt x="188" y="127"/>
                    </a:cubicBezTo>
                    <a:cubicBezTo>
                      <a:pt x="185" y="127"/>
                      <a:pt x="183" y="128"/>
                      <a:pt x="181" y="128"/>
                    </a:cubicBezTo>
                    <a:cubicBezTo>
                      <a:pt x="174" y="128"/>
                      <a:pt x="169" y="126"/>
                      <a:pt x="168" y="126"/>
                    </a:cubicBezTo>
                    <a:cubicBezTo>
                      <a:pt x="166" y="125"/>
                      <a:pt x="166" y="125"/>
                      <a:pt x="166" y="125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0" y="120"/>
                      <a:pt x="90" y="49"/>
                      <a:pt x="43" y="0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4" y="21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43" y="19"/>
                      <a:pt x="49" y="20"/>
                      <a:pt x="54" y="24"/>
                    </a:cubicBezTo>
                    <a:cubicBezTo>
                      <a:pt x="61" y="31"/>
                      <a:pt x="62" y="43"/>
                      <a:pt x="55" y="50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43" y="64"/>
                      <a:pt x="31" y="64"/>
                      <a:pt x="24" y="58"/>
                    </a:cubicBezTo>
                    <a:cubicBezTo>
                      <a:pt x="19" y="54"/>
                      <a:pt x="17" y="47"/>
                      <a:pt x="18" y="41"/>
                    </a:cubicBezTo>
                    <a:cubicBezTo>
                      <a:pt x="18" y="39"/>
                      <a:pt x="18" y="38"/>
                      <a:pt x="18" y="37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149" y="189"/>
                      <a:pt x="149" y="189"/>
                      <a:pt x="149" y="189"/>
                    </a:cubicBezTo>
                    <a:cubicBezTo>
                      <a:pt x="183" y="191"/>
                      <a:pt x="202" y="167"/>
                      <a:pt x="197" y="143"/>
                    </a:cubicBezTo>
                    <a:close/>
                  </a:path>
                </a:pathLst>
              </a:custGeom>
              <a:solidFill>
                <a:srgbClr val="78AB55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36" name="Freeform 492@|5FFC:11700279|FBC:16777215|LFC:0|LBC:16777215"/>
              <p:cNvSpPr/>
              <p:nvPr/>
            </p:nvSpPr>
            <p:spPr>
              <a:xfrm>
                <a:off x="5230813" y="3465513"/>
                <a:ext cx="1627188" cy="1312863"/>
              </a:xfrm>
              <a:custGeom>
                <a:avLst/>
                <a:gdLst/>
                <a:ahLst/>
                <a:cxnLst>
                  <a:cxn ang="0">
                    <a:pos x="1553225" y="577462"/>
                  </a:cxn>
                  <a:cxn ang="0">
                    <a:pos x="1498985" y="572527"/>
                  </a:cxn>
                  <a:cxn ang="0">
                    <a:pos x="1439815" y="518235"/>
                  </a:cxn>
                  <a:cxn ang="0">
                    <a:pos x="1390506" y="246779"/>
                  </a:cxn>
                  <a:cxn ang="0">
                    <a:pos x="897419" y="29613"/>
                  </a:cxn>
                  <a:cxn ang="0">
                    <a:pos x="759354" y="286263"/>
                  </a:cxn>
                  <a:cxn ang="0">
                    <a:pos x="458571" y="557720"/>
                  </a:cxn>
                  <a:cxn ang="0">
                    <a:pos x="182442" y="607076"/>
                  </a:cxn>
                  <a:cxn ang="0">
                    <a:pos x="231751" y="621882"/>
                  </a:cxn>
                  <a:cxn ang="0">
                    <a:pos x="320507" y="626818"/>
                  </a:cxn>
                  <a:cxn ang="0">
                    <a:pos x="330368" y="784756"/>
                  </a:cxn>
                  <a:cxn ang="0">
                    <a:pos x="162719" y="740336"/>
                  </a:cxn>
                  <a:cxn ang="0">
                    <a:pos x="128203" y="710723"/>
                  </a:cxn>
                  <a:cxn ang="0">
                    <a:pos x="4931" y="947630"/>
                  </a:cxn>
                  <a:cxn ang="0">
                    <a:pos x="285991" y="913081"/>
                  </a:cxn>
                  <a:cxn ang="0">
                    <a:pos x="478295" y="1090762"/>
                  </a:cxn>
                  <a:cxn ang="0">
                    <a:pos x="705115" y="1312863"/>
                  </a:cxn>
                  <a:cxn ang="0">
                    <a:pos x="951658" y="1154925"/>
                  </a:cxn>
                  <a:cxn ang="0">
                    <a:pos x="981244" y="1253636"/>
                  </a:cxn>
                  <a:cxn ang="0">
                    <a:pos x="1084792" y="1219087"/>
                  </a:cxn>
                  <a:cxn ang="0">
                    <a:pos x="1030552" y="1135182"/>
                  </a:cxn>
                  <a:cxn ang="0">
                    <a:pos x="981244" y="1125311"/>
                  </a:cxn>
                  <a:cxn ang="0">
                    <a:pos x="927004" y="1075955"/>
                  </a:cxn>
                  <a:cxn ang="0">
                    <a:pos x="1212995" y="873597"/>
                  </a:cxn>
                  <a:cxn ang="0">
                    <a:pos x="1237649" y="972308"/>
                  </a:cxn>
                  <a:cxn ang="0">
                    <a:pos x="1341197" y="937759"/>
                  </a:cxn>
                  <a:cxn ang="0">
                    <a:pos x="1291889" y="848919"/>
                  </a:cxn>
                  <a:cxn ang="0">
                    <a:pos x="1237649" y="843983"/>
                  </a:cxn>
                  <a:cxn ang="0">
                    <a:pos x="1183409" y="794628"/>
                  </a:cxn>
                  <a:cxn ang="0">
                    <a:pos x="1474331" y="602140"/>
                  </a:cxn>
                  <a:cxn ang="0">
                    <a:pos x="1503916" y="700852"/>
                  </a:cxn>
                  <a:cxn ang="0">
                    <a:pos x="1607465" y="666303"/>
                  </a:cxn>
                </a:cxnLst>
                <a:pathLst>
                  <a:path w="330" h="266">
                    <a:moveTo>
                      <a:pt x="325" y="120"/>
                    </a:moveTo>
                    <a:cubicBezTo>
                      <a:pt x="322" y="117"/>
                      <a:pt x="319" y="116"/>
                      <a:pt x="315" y="117"/>
                    </a:cubicBezTo>
                    <a:cubicBezTo>
                      <a:pt x="315" y="117"/>
                      <a:pt x="315" y="117"/>
                      <a:pt x="315" y="117"/>
                    </a:cubicBezTo>
                    <a:cubicBezTo>
                      <a:pt x="309" y="119"/>
                      <a:pt x="306" y="117"/>
                      <a:pt x="304" y="116"/>
                    </a:cubicBezTo>
                    <a:cubicBezTo>
                      <a:pt x="304" y="116"/>
                      <a:pt x="304" y="116"/>
                      <a:pt x="304" y="116"/>
                    </a:cubicBezTo>
                    <a:cubicBezTo>
                      <a:pt x="292" y="105"/>
                      <a:pt x="292" y="105"/>
                      <a:pt x="292" y="105"/>
                    </a:cubicBezTo>
                    <a:cubicBezTo>
                      <a:pt x="313" y="84"/>
                      <a:pt x="313" y="84"/>
                      <a:pt x="313" y="84"/>
                    </a:cubicBezTo>
                    <a:cubicBezTo>
                      <a:pt x="299" y="69"/>
                      <a:pt x="288" y="57"/>
                      <a:pt x="282" y="50"/>
                    </a:cubicBezTo>
                    <a:cubicBezTo>
                      <a:pt x="263" y="27"/>
                      <a:pt x="231" y="6"/>
                      <a:pt x="221" y="0"/>
                    </a:cubicBezTo>
                    <a:cubicBezTo>
                      <a:pt x="182" y="6"/>
                      <a:pt x="182" y="6"/>
                      <a:pt x="182" y="6"/>
                    </a:cubicBezTo>
                    <a:cubicBezTo>
                      <a:pt x="174" y="20"/>
                      <a:pt x="157" y="48"/>
                      <a:pt x="154" y="58"/>
                    </a:cubicBezTo>
                    <a:cubicBezTo>
                      <a:pt x="154" y="58"/>
                      <a:pt x="154" y="58"/>
                      <a:pt x="154" y="58"/>
                    </a:cubicBezTo>
                    <a:cubicBezTo>
                      <a:pt x="149" y="73"/>
                      <a:pt x="139" y="104"/>
                      <a:pt x="103" y="112"/>
                    </a:cubicBezTo>
                    <a:cubicBezTo>
                      <a:pt x="99" y="113"/>
                      <a:pt x="96" y="113"/>
                      <a:pt x="93" y="113"/>
                    </a:cubicBezTo>
                    <a:cubicBezTo>
                      <a:pt x="73" y="114"/>
                      <a:pt x="61" y="101"/>
                      <a:pt x="55" y="90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27"/>
                      <a:pt x="45" y="127"/>
                      <a:pt x="47" y="126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53" y="123"/>
                      <a:pt x="59" y="124"/>
                      <a:pt x="65" y="127"/>
                    </a:cubicBezTo>
                    <a:cubicBezTo>
                      <a:pt x="73" y="132"/>
                      <a:pt x="76" y="143"/>
                      <a:pt x="71" y="152"/>
                    </a:cubicBezTo>
                    <a:cubicBezTo>
                      <a:pt x="67" y="159"/>
                      <a:pt x="67" y="159"/>
                      <a:pt x="67" y="159"/>
                    </a:cubicBezTo>
                    <a:cubicBezTo>
                      <a:pt x="62" y="168"/>
                      <a:pt x="50" y="170"/>
                      <a:pt x="42" y="165"/>
                    </a:cubicBezTo>
                    <a:cubicBezTo>
                      <a:pt x="36" y="162"/>
                      <a:pt x="33" y="157"/>
                      <a:pt x="33" y="150"/>
                    </a:cubicBezTo>
                    <a:cubicBezTo>
                      <a:pt x="33" y="148"/>
                      <a:pt x="32" y="147"/>
                      <a:pt x="32" y="147"/>
                    </a:cubicBezTo>
                    <a:cubicBezTo>
                      <a:pt x="26" y="144"/>
                      <a:pt x="26" y="144"/>
                      <a:pt x="26" y="144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1" y="192"/>
                      <a:pt x="1" y="192"/>
                      <a:pt x="1" y="192"/>
                    </a:cubicBezTo>
                    <a:cubicBezTo>
                      <a:pt x="6" y="187"/>
                      <a:pt x="16" y="178"/>
                      <a:pt x="31" y="178"/>
                    </a:cubicBezTo>
                    <a:cubicBezTo>
                      <a:pt x="40" y="178"/>
                      <a:pt x="49" y="180"/>
                      <a:pt x="58" y="185"/>
                    </a:cubicBezTo>
                    <a:cubicBezTo>
                      <a:pt x="73" y="193"/>
                      <a:pt x="79" y="211"/>
                      <a:pt x="81" y="224"/>
                    </a:cubicBezTo>
                    <a:cubicBezTo>
                      <a:pt x="86" y="223"/>
                      <a:pt x="91" y="222"/>
                      <a:pt x="97" y="221"/>
                    </a:cubicBezTo>
                    <a:cubicBezTo>
                      <a:pt x="106" y="221"/>
                      <a:pt x="114" y="223"/>
                      <a:pt x="122" y="226"/>
                    </a:cubicBezTo>
                    <a:cubicBezTo>
                      <a:pt x="139" y="235"/>
                      <a:pt x="143" y="253"/>
                      <a:pt x="143" y="266"/>
                    </a:cubicBezTo>
                    <a:cubicBezTo>
                      <a:pt x="182" y="224"/>
                      <a:pt x="182" y="224"/>
                      <a:pt x="182" y="224"/>
                    </a:cubicBezTo>
                    <a:cubicBezTo>
                      <a:pt x="193" y="234"/>
                      <a:pt x="193" y="234"/>
                      <a:pt x="193" y="234"/>
                    </a:cubicBezTo>
                    <a:cubicBezTo>
                      <a:pt x="195" y="236"/>
                      <a:pt x="196" y="239"/>
                      <a:pt x="196" y="244"/>
                    </a:cubicBezTo>
                    <a:cubicBezTo>
                      <a:pt x="195" y="248"/>
                      <a:pt x="196" y="252"/>
                      <a:pt x="199" y="254"/>
                    </a:cubicBezTo>
                    <a:cubicBezTo>
                      <a:pt x="204" y="258"/>
                      <a:pt x="210" y="258"/>
                      <a:pt x="214" y="254"/>
                    </a:cubicBezTo>
                    <a:cubicBezTo>
                      <a:pt x="220" y="247"/>
                      <a:pt x="220" y="247"/>
                      <a:pt x="220" y="247"/>
                    </a:cubicBezTo>
                    <a:cubicBezTo>
                      <a:pt x="224" y="243"/>
                      <a:pt x="224" y="236"/>
                      <a:pt x="219" y="232"/>
                    </a:cubicBezTo>
                    <a:cubicBezTo>
                      <a:pt x="217" y="230"/>
                      <a:pt x="213" y="229"/>
                      <a:pt x="209" y="230"/>
                    </a:cubicBezTo>
                    <a:cubicBezTo>
                      <a:pt x="209" y="230"/>
                      <a:pt x="209" y="230"/>
                      <a:pt x="209" y="230"/>
                    </a:cubicBezTo>
                    <a:cubicBezTo>
                      <a:pt x="203" y="231"/>
                      <a:pt x="200" y="229"/>
                      <a:pt x="199" y="228"/>
                    </a:cubicBezTo>
                    <a:cubicBezTo>
                      <a:pt x="198" y="228"/>
                      <a:pt x="198" y="228"/>
                      <a:pt x="198" y="228"/>
                    </a:cubicBezTo>
                    <a:cubicBezTo>
                      <a:pt x="188" y="218"/>
                      <a:pt x="188" y="218"/>
                      <a:pt x="188" y="218"/>
                    </a:cubicBezTo>
                    <a:cubicBezTo>
                      <a:pt x="235" y="167"/>
                      <a:pt x="235" y="167"/>
                      <a:pt x="235" y="167"/>
                    </a:cubicBezTo>
                    <a:cubicBezTo>
                      <a:pt x="246" y="177"/>
                      <a:pt x="246" y="177"/>
                      <a:pt x="246" y="177"/>
                    </a:cubicBezTo>
                    <a:cubicBezTo>
                      <a:pt x="247" y="178"/>
                      <a:pt x="249" y="182"/>
                      <a:pt x="248" y="187"/>
                    </a:cubicBezTo>
                    <a:cubicBezTo>
                      <a:pt x="247" y="191"/>
                      <a:pt x="249" y="194"/>
                      <a:pt x="251" y="197"/>
                    </a:cubicBezTo>
                    <a:cubicBezTo>
                      <a:pt x="256" y="201"/>
                      <a:pt x="263" y="200"/>
                      <a:pt x="267" y="196"/>
                    </a:cubicBezTo>
                    <a:cubicBezTo>
                      <a:pt x="272" y="190"/>
                      <a:pt x="272" y="190"/>
                      <a:pt x="272" y="190"/>
                    </a:cubicBezTo>
                    <a:cubicBezTo>
                      <a:pt x="276" y="185"/>
                      <a:pt x="276" y="178"/>
                      <a:pt x="272" y="174"/>
                    </a:cubicBezTo>
                    <a:cubicBezTo>
                      <a:pt x="269" y="172"/>
                      <a:pt x="265" y="171"/>
                      <a:pt x="262" y="172"/>
                    </a:cubicBezTo>
                    <a:cubicBezTo>
                      <a:pt x="261" y="172"/>
                      <a:pt x="261" y="172"/>
                      <a:pt x="261" y="172"/>
                    </a:cubicBezTo>
                    <a:cubicBezTo>
                      <a:pt x="256" y="173"/>
                      <a:pt x="252" y="172"/>
                      <a:pt x="251" y="171"/>
                    </a:cubicBezTo>
                    <a:cubicBezTo>
                      <a:pt x="251" y="170"/>
                      <a:pt x="251" y="170"/>
                      <a:pt x="251" y="170"/>
                    </a:cubicBezTo>
                    <a:cubicBezTo>
                      <a:pt x="240" y="161"/>
                      <a:pt x="240" y="161"/>
                      <a:pt x="240" y="161"/>
                    </a:cubicBezTo>
                    <a:cubicBezTo>
                      <a:pt x="287" y="111"/>
                      <a:pt x="287" y="111"/>
                      <a:pt x="287" y="111"/>
                    </a:cubicBezTo>
                    <a:cubicBezTo>
                      <a:pt x="299" y="122"/>
                      <a:pt x="299" y="122"/>
                      <a:pt x="299" y="122"/>
                    </a:cubicBezTo>
                    <a:cubicBezTo>
                      <a:pt x="301" y="124"/>
                      <a:pt x="302" y="127"/>
                      <a:pt x="302" y="132"/>
                    </a:cubicBezTo>
                    <a:cubicBezTo>
                      <a:pt x="301" y="136"/>
                      <a:pt x="302" y="140"/>
                      <a:pt x="305" y="142"/>
                    </a:cubicBezTo>
                    <a:cubicBezTo>
                      <a:pt x="309" y="146"/>
                      <a:pt x="316" y="146"/>
                      <a:pt x="320" y="141"/>
                    </a:cubicBezTo>
                    <a:cubicBezTo>
                      <a:pt x="326" y="135"/>
                      <a:pt x="326" y="135"/>
                      <a:pt x="326" y="135"/>
                    </a:cubicBezTo>
                    <a:cubicBezTo>
                      <a:pt x="330" y="131"/>
                      <a:pt x="329" y="124"/>
                      <a:pt x="325" y="120"/>
                    </a:cubicBezTo>
                  </a:path>
                </a:pathLst>
              </a:custGeom>
              <a:solidFill>
                <a:srgbClr val="3788B2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37" name="Freeform 493@|5FFC:6803199|FBC:16777215|LFC:0|LBC:16777215"/>
              <p:cNvSpPr/>
              <p:nvPr/>
            </p:nvSpPr>
            <p:spPr>
              <a:xfrm>
                <a:off x="5527675" y="3109913"/>
                <a:ext cx="557213" cy="898525"/>
              </a:xfrm>
              <a:custGeom>
                <a:avLst/>
                <a:gdLst/>
                <a:ahLst/>
                <a:cxnLst>
                  <a:cxn ang="0">
                    <a:pos x="483247" y="345587"/>
                  </a:cxn>
                  <a:cxn ang="0">
                    <a:pos x="483247" y="365334"/>
                  </a:cxn>
                  <a:cxn ang="0">
                    <a:pos x="483247" y="365334"/>
                  </a:cxn>
                  <a:cxn ang="0">
                    <a:pos x="463522" y="449263"/>
                  </a:cxn>
                  <a:cxn ang="0">
                    <a:pos x="335314" y="454199"/>
                  </a:cxn>
                  <a:cxn ang="0">
                    <a:pos x="305727" y="424578"/>
                  </a:cxn>
                  <a:cxn ang="0">
                    <a:pos x="300796" y="296217"/>
                  </a:cxn>
                  <a:cxn ang="0">
                    <a:pos x="384625" y="271532"/>
                  </a:cxn>
                  <a:cxn ang="0">
                    <a:pos x="404349" y="266595"/>
                  </a:cxn>
                  <a:cxn ang="0">
                    <a:pos x="419143" y="251784"/>
                  </a:cxn>
                  <a:cxn ang="0">
                    <a:pos x="133139" y="0"/>
                  </a:cxn>
                  <a:cxn ang="0">
                    <a:pos x="93691" y="133298"/>
                  </a:cxn>
                  <a:cxn ang="0">
                    <a:pos x="0" y="745480"/>
                  </a:cxn>
                  <a:cxn ang="0">
                    <a:pos x="202175" y="863966"/>
                  </a:cxn>
                  <a:cxn ang="0">
                    <a:pos x="419143" y="626993"/>
                  </a:cxn>
                  <a:cxn ang="0">
                    <a:pos x="557213" y="370271"/>
                  </a:cxn>
                  <a:cxn ang="0">
                    <a:pos x="502971" y="325839"/>
                  </a:cxn>
                  <a:cxn ang="0">
                    <a:pos x="483247" y="345587"/>
                  </a:cxn>
                </a:cxnLst>
                <a:pathLst>
                  <a:path w="113" h="182">
                    <a:moveTo>
                      <a:pt x="98" y="70"/>
                    </a:moveTo>
                    <a:cubicBezTo>
                      <a:pt x="98" y="70"/>
                      <a:pt x="98" y="72"/>
                      <a:pt x="98" y="74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0" y="80"/>
                      <a:pt x="98" y="87"/>
                      <a:pt x="94" y="91"/>
                    </a:cubicBezTo>
                    <a:cubicBezTo>
                      <a:pt x="87" y="98"/>
                      <a:pt x="75" y="99"/>
                      <a:pt x="68" y="92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55" y="79"/>
                      <a:pt x="54" y="68"/>
                      <a:pt x="61" y="60"/>
                    </a:cubicBezTo>
                    <a:cubicBezTo>
                      <a:pt x="65" y="56"/>
                      <a:pt x="72" y="54"/>
                      <a:pt x="78" y="55"/>
                    </a:cubicBezTo>
                    <a:cubicBezTo>
                      <a:pt x="80" y="55"/>
                      <a:pt x="81" y="55"/>
                      <a:pt x="82" y="54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5" y="5"/>
                      <a:pt x="22" y="14"/>
                      <a:pt x="19" y="27"/>
                    </a:cubicBezTo>
                    <a:cubicBezTo>
                      <a:pt x="14" y="51"/>
                      <a:pt x="0" y="151"/>
                      <a:pt x="0" y="151"/>
                    </a:cubicBezTo>
                    <a:cubicBezTo>
                      <a:pt x="0" y="151"/>
                      <a:pt x="9" y="182"/>
                      <a:pt x="41" y="175"/>
                    </a:cubicBezTo>
                    <a:cubicBezTo>
                      <a:pt x="72" y="168"/>
                      <a:pt x="80" y="141"/>
                      <a:pt x="85" y="127"/>
                    </a:cubicBezTo>
                    <a:cubicBezTo>
                      <a:pt x="88" y="116"/>
                      <a:pt x="105" y="88"/>
                      <a:pt x="113" y="75"/>
                    </a:cubicBezTo>
                    <a:cubicBezTo>
                      <a:pt x="102" y="66"/>
                      <a:pt x="102" y="66"/>
                      <a:pt x="102" y="66"/>
                    </a:cubicBezTo>
                    <a:cubicBezTo>
                      <a:pt x="98" y="70"/>
                      <a:pt x="98" y="70"/>
                      <a:pt x="98" y="70"/>
                    </a:cubicBezTo>
                  </a:path>
                </a:pathLst>
              </a:custGeom>
              <a:solidFill>
                <a:srgbClr val="FFCE6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38" name="Freeform 497@|5FFC:13421772|FBC:16777215|LFC:0|LBC:16777215"/>
              <p:cNvSpPr/>
              <p:nvPr/>
            </p:nvSpPr>
            <p:spPr>
              <a:xfrm>
                <a:off x="7440613" y="2644776"/>
                <a:ext cx="1144588" cy="1812926"/>
              </a:xfrm>
              <a:custGeom>
                <a:avLst/>
                <a:gdLst/>
                <a:ahLst/>
                <a:cxnLst>
                  <a:cxn ang="0">
                    <a:pos x="0" y="227013"/>
                  </a:cxn>
                  <a:cxn ang="0">
                    <a:pos x="503238" y="1812926"/>
                  </a:cxn>
                  <a:cxn ang="0">
                    <a:pos x="1144588" y="1684338"/>
                  </a:cxn>
                  <a:cxn ang="0">
                    <a:pos x="665163" y="0"/>
                  </a:cxn>
                  <a:cxn ang="0">
                    <a:pos x="0" y="227013"/>
                  </a:cxn>
                </a:cxnLst>
                <a:pathLst>
                  <a:path w="721" h="1142">
                    <a:moveTo>
                      <a:pt x="0" y="143"/>
                    </a:moveTo>
                    <a:lnTo>
                      <a:pt x="317" y="1142"/>
                    </a:lnTo>
                    <a:lnTo>
                      <a:pt x="721" y="1061"/>
                    </a:lnTo>
                    <a:lnTo>
                      <a:pt x="419" y="0"/>
                    </a:lnTo>
                    <a:lnTo>
                      <a:pt x="0" y="143"/>
                    </a:lnTo>
                    <a:close/>
                  </a:path>
                </a:pathLst>
              </a:custGeom>
              <a:solidFill>
                <a:srgbClr val="CCCCC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39" name="Freeform 498@|5FFC:7209|FBC:16777215|LFC:0|LBC:16777215"/>
              <p:cNvSpPr/>
              <p:nvPr/>
            </p:nvSpPr>
            <p:spPr>
              <a:xfrm>
                <a:off x="7850188" y="2097088"/>
                <a:ext cx="1074738" cy="2786063"/>
              </a:xfrm>
              <a:custGeom>
                <a:avLst/>
                <a:gdLst/>
                <a:ahLst/>
                <a:cxnLst>
                  <a:cxn ang="0">
                    <a:pos x="1074738" y="0"/>
                  </a:cxn>
                  <a:cxn ang="0">
                    <a:pos x="0" y="582613"/>
                  </a:cxn>
                  <a:cxn ang="0">
                    <a:pos x="798513" y="2786063"/>
                  </a:cxn>
                  <a:cxn ang="0">
                    <a:pos x="1074738" y="2632075"/>
                  </a:cxn>
                  <a:cxn ang="0">
                    <a:pos x="1074738" y="0"/>
                  </a:cxn>
                </a:cxnLst>
                <a:pathLst>
                  <a:path w="677" h="1755">
                    <a:moveTo>
                      <a:pt x="677" y="0"/>
                    </a:moveTo>
                    <a:lnTo>
                      <a:pt x="0" y="367"/>
                    </a:lnTo>
                    <a:lnTo>
                      <a:pt x="503" y="1755"/>
                    </a:lnTo>
                    <a:lnTo>
                      <a:pt x="677" y="1658"/>
                    </a:lnTo>
                    <a:lnTo>
                      <a:pt x="677" y="0"/>
                    </a:lnTo>
                    <a:close/>
                  </a:path>
                </a:pathLst>
              </a:custGeom>
              <a:solidFill>
                <a:srgbClr val="291C00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40" name="Freeform 499@|5FFC:0|FBC:16777215|LFC:0|LBC:16777215"/>
              <p:cNvSpPr/>
              <p:nvPr/>
            </p:nvSpPr>
            <p:spPr>
              <a:xfrm>
                <a:off x="3519488" y="4106864"/>
                <a:ext cx="498475" cy="666750"/>
              </a:xfrm>
              <a:custGeom>
                <a:avLst/>
                <a:gdLst/>
                <a:ahLst/>
                <a:cxnLst>
                  <a:cxn ang="0">
                    <a:pos x="103643" y="607483"/>
                  </a:cxn>
                  <a:cxn ang="0">
                    <a:pos x="498475" y="74083"/>
                  </a:cxn>
                  <a:cxn ang="0">
                    <a:pos x="261576" y="0"/>
                  </a:cxn>
                  <a:cxn ang="0">
                    <a:pos x="103643" y="607483"/>
                  </a:cxn>
                </a:cxnLst>
                <a:pathLst>
                  <a:path w="101" h="135">
                    <a:moveTo>
                      <a:pt x="21" y="123"/>
                    </a:moveTo>
                    <a:cubicBezTo>
                      <a:pt x="42" y="135"/>
                      <a:pt x="101" y="15"/>
                      <a:pt x="101" y="15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0" y="112"/>
                      <a:pt x="21" y="123"/>
                    </a:cubicBezTo>
                    <a:close/>
                  </a:path>
                </a:pathLst>
              </a:custGeom>
              <a:solidFill>
                <a:srgbClr val="000000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41" name="Freeform 500@|5FFC:13421772|FBC:16777215|LFC:0|LBC:16777215"/>
              <p:cNvSpPr/>
              <p:nvPr/>
            </p:nvSpPr>
            <p:spPr>
              <a:xfrm>
                <a:off x="3702050" y="2497138"/>
                <a:ext cx="1179513" cy="1920876"/>
              </a:xfrm>
              <a:custGeom>
                <a:avLst/>
                <a:gdLst/>
                <a:ahLst/>
                <a:cxnLst>
                  <a:cxn ang="0">
                    <a:pos x="1179513" y="246063"/>
                  </a:cxn>
                  <a:cxn ang="0">
                    <a:pos x="592138" y="1920876"/>
                  </a:cxn>
                  <a:cxn ang="0">
                    <a:pos x="0" y="1670051"/>
                  </a:cxn>
                  <a:cxn ang="0">
                    <a:pos x="522288" y="0"/>
                  </a:cxn>
                  <a:cxn ang="0">
                    <a:pos x="1179513" y="246063"/>
                  </a:cxn>
                </a:cxnLst>
                <a:pathLst>
                  <a:path w="743" h="1210">
                    <a:moveTo>
                      <a:pt x="743" y="155"/>
                    </a:moveTo>
                    <a:lnTo>
                      <a:pt x="373" y="1210"/>
                    </a:lnTo>
                    <a:lnTo>
                      <a:pt x="0" y="1052"/>
                    </a:lnTo>
                    <a:lnTo>
                      <a:pt x="329" y="0"/>
                    </a:lnTo>
                    <a:lnTo>
                      <a:pt x="743" y="155"/>
                    </a:lnTo>
                    <a:close/>
                  </a:path>
                </a:pathLst>
              </a:custGeom>
              <a:solidFill>
                <a:srgbClr val="CCCCC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42" name="Freeform 501@|5FFC:2892800|FBC:16777215|LFC:0|LBC:16777215"/>
              <p:cNvSpPr/>
              <p:nvPr/>
            </p:nvSpPr>
            <p:spPr>
              <a:xfrm>
                <a:off x="3282950" y="2017713"/>
                <a:ext cx="1193800" cy="26971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33650"/>
                  </a:cxn>
                  <a:cxn ang="0">
                    <a:pos x="339725" y="2697163"/>
                  </a:cxn>
                  <a:cxn ang="0">
                    <a:pos x="1193800" y="519113"/>
                  </a:cxn>
                  <a:cxn ang="0">
                    <a:pos x="0" y="0"/>
                  </a:cxn>
                </a:cxnLst>
                <a:pathLst>
                  <a:path w="752" h="1699">
                    <a:moveTo>
                      <a:pt x="0" y="0"/>
                    </a:moveTo>
                    <a:lnTo>
                      <a:pt x="0" y="1596"/>
                    </a:lnTo>
                    <a:lnTo>
                      <a:pt x="214" y="1699"/>
                    </a:lnTo>
                    <a:lnTo>
                      <a:pt x="752" y="3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42C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43" name="Freeform 502@|5FFC:6803199|FBC:16777215|LFC:0|LBC:16777215"/>
              <p:cNvSpPr>
                <a:spLocks noEditPoints="1"/>
              </p:cNvSpPr>
              <p:nvPr/>
            </p:nvSpPr>
            <p:spPr>
              <a:xfrm>
                <a:off x="5724525" y="3500438"/>
                <a:ext cx="290513" cy="473075"/>
              </a:xfrm>
              <a:custGeom>
                <a:avLst/>
                <a:gdLst/>
                <a:ahLst/>
                <a:cxnLst>
                  <a:cxn ang="0">
                    <a:pos x="4924" y="473075"/>
                  </a:cxn>
                  <a:cxn ang="0">
                    <a:pos x="0" y="473075"/>
                  </a:cxn>
                  <a:cxn ang="0">
                    <a:pos x="4924" y="473075"/>
                  </a:cxn>
                  <a:cxn ang="0">
                    <a:pos x="290513" y="0"/>
                  </a:cxn>
                  <a:cxn ang="0">
                    <a:pos x="265893" y="59134"/>
                  </a:cxn>
                  <a:cxn ang="0">
                    <a:pos x="201882" y="88702"/>
                  </a:cxn>
                  <a:cxn ang="0">
                    <a:pos x="142795" y="68990"/>
                  </a:cxn>
                  <a:cxn ang="0">
                    <a:pos x="142795" y="68990"/>
                  </a:cxn>
                  <a:cxn ang="0">
                    <a:pos x="201882" y="88702"/>
                  </a:cxn>
                  <a:cxn ang="0">
                    <a:pos x="265893" y="59134"/>
                  </a:cxn>
                  <a:cxn ang="0">
                    <a:pos x="290513" y="0"/>
                  </a:cxn>
                </a:cxnLst>
                <a:pathLst>
                  <a:path w="59" h="96">
                    <a:moveTo>
                      <a:pt x="1" y="96"/>
                    </a:moveTo>
                    <a:cubicBezTo>
                      <a:pt x="1" y="96"/>
                      <a:pt x="1" y="96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moveTo>
                      <a:pt x="59" y="0"/>
                    </a:moveTo>
                    <a:cubicBezTo>
                      <a:pt x="59" y="4"/>
                      <a:pt x="57" y="9"/>
                      <a:pt x="54" y="12"/>
                    </a:cubicBezTo>
                    <a:cubicBezTo>
                      <a:pt x="50" y="16"/>
                      <a:pt x="45" y="18"/>
                      <a:pt x="41" y="18"/>
                    </a:cubicBezTo>
                    <a:cubicBezTo>
                      <a:pt x="37" y="18"/>
                      <a:pt x="32" y="16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2" y="16"/>
                      <a:pt x="36" y="18"/>
                      <a:pt x="41" y="18"/>
                    </a:cubicBezTo>
                    <a:cubicBezTo>
                      <a:pt x="45" y="18"/>
                      <a:pt x="50" y="16"/>
                      <a:pt x="54" y="12"/>
                    </a:cubicBezTo>
                    <a:cubicBezTo>
                      <a:pt x="57" y="9"/>
                      <a:pt x="59" y="4"/>
                      <a:pt x="59" y="0"/>
                    </a:cubicBezTo>
                  </a:path>
                </a:pathLst>
              </a:custGeom>
              <a:solidFill>
                <a:srgbClr val="FFCE67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44" name="Freeform 503@|5FFC:2795263|FBC:16777215|LFC:0|LBC:16777215"/>
              <p:cNvSpPr/>
              <p:nvPr/>
            </p:nvSpPr>
            <p:spPr>
              <a:xfrm>
                <a:off x="5710238" y="3435351"/>
                <a:ext cx="374650" cy="538163"/>
              </a:xfrm>
              <a:custGeom>
                <a:avLst/>
                <a:gdLst/>
                <a:ahLst/>
                <a:cxnLst>
                  <a:cxn ang="0">
                    <a:pos x="320424" y="0"/>
                  </a:cxn>
                  <a:cxn ang="0">
                    <a:pos x="300706" y="19749"/>
                  </a:cxn>
                  <a:cxn ang="0">
                    <a:pos x="300706" y="29624"/>
                  </a:cxn>
                  <a:cxn ang="0">
                    <a:pos x="300706" y="39498"/>
                  </a:cxn>
                  <a:cxn ang="0">
                    <a:pos x="300706" y="39498"/>
                  </a:cxn>
                  <a:cxn ang="0">
                    <a:pos x="305636" y="64185"/>
                  </a:cxn>
                  <a:cxn ang="0">
                    <a:pos x="280988" y="123432"/>
                  </a:cxn>
                  <a:cxn ang="0">
                    <a:pos x="216903" y="153056"/>
                  </a:cxn>
                  <a:cxn ang="0">
                    <a:pos x="157747" y="133306"/>
                  </a:cxn>
                  <a:cxn ang="0">
                    <a:pos x="0" y="538163"/>
                  </a:cxn>
                  <a:cxn ang="0">
                    <a:pos x="14789" y="538163"/>
                  </a:cxn>
                  <a:cxn ang="0">
                    <a:pos x="19718" y="538163"/>
                  </a:cxn>
                  <a:cxn ang="0">
                    <a:pos x="19718" y="538163"/>
                  </a:cxn>
                  <a:cxn ang="0">
                    <a:pos x="236621" y="301174"/>
                  </a:cxn>
                  <a:cxn ang="0">
                    <a:pos x="374650" y="44435"/>
                  </a:cxn>
                  <a:cxn ang="0">
                    <a:pos x="320424" y="0"/>
                  </a:cxn>
                </a:cxnLst>
                <a:pathLst>
                  <a:path w="76" h="109">
                    <a:moveTo>
                      <a:pt x="65" y="0"/>
                    </a:moveTo>
                    <a:cubicBezTo>
                      <a:pt x="61" y="4"/>
                      <a:pt x="61" y="4"/>
                      <a:pt x="61" y="4"/>
                    </a:cubicBezTo>
                    <a:cubicBezTo>
                      <a:pt x="61" y="4"/>
                      <a:pt x="61" y="5"/>
                      <a:pt x="61" y="6"/>
                    </a:cubicBezTo>
                    <a:cubicBezTo>
                      <a:pt x="61" y="7"/>
                      <a:pt x="61" y="7"/>
                      <a:pt x="61" y="8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10"/>
                      <a:pt x="62" y="11"/>
                      <a:pt x="62" y="13"/>
                    </a:cubicBezTo>
                    <a:cubicBezTo>
                      <a:pt x="62" y="17"/>
                      <a:pt x="60" y="22"/>
                      <a:pt x="57" y="25"/>
                    </a:cubicBezTo>
                    <a:cubicBezTo>
                      <a:pt x="53" y="29"/>
                      <a:pt x="48" y="31"/>
                      <a:pt x="44" y="31"/>
                    </a:cubicBezTo>
                    <a:cubicBezTo>
                      <a:pt x="39" y="31"/>
                      <a:pt x="35" y="29"/>
                      <a:pt x="32" y="27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1" y="109"/>
                      <a:pt x="2" y="109"/>
                      <a:pt x="3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4" y="109"/>
                      <a:pt x="4" y="109"/>
                      <a:pt x="4" y="109"/>
                    </a:cubicBezTo>
                    <a:cubicBezTo>
                      <a:pt x="35" y="102"/>
                      <a:pt x="43" y="75"/>
                      <a:pt x="48" y="61"/>
                    </a:cubicBezTo>
                    <a:cubicBezTo>
                      <a:pt x="51" y="50"/>
                      <a:pt x="68" y="22"/>
                      <a:pt x="76" y="9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FFA62A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0745" name="组合 55"/>
              <p:cNvGrpSpPr/>
              <p:nvPr/>
            </p:nvGrpSpPr>
            <p:grpSpPr>
              <a:xfrm>
                <a:off x="6838951" y="2995613"/>
                <a:ext cx="1016000" cy="1527175"/>
                <a:chOff x="6838951" y="2995613"/>
                <a:chExt cx="1016000" cy="1527175"/>
              </a:xfrm>
            </p:grpSpPr>
            <p:sp>
              <p:nvSpPr>
                <p:cNvPr id="30786" name="Freeform 495@|5FFC:3773426|FBC:16777215|LFC:0|LBC:16777215"/>
                <p:cNvSpPr/>
                <p:nvPr/>
              </p:nvSpPr>
              <p:spPr>
                <a:xfrm>
                  <a:off x="6838951" y="2995613"/>
                  <a:ext cx="1016000" cy="1527175"/>
                </a:xfrm>
                <a:custGeom>
                  <a:avLst/>
                  <a:gdLst/>
                  <a:ahLst/>
                  <a:cxnLst>
                    <a:cxn ang="0">
                      <a:pos x="572117" y="0"/>
                    </a:cxn>
                    <a:cxn ang="0">
                      <a:pos x="394563" y="271827"/>
                    </a:cxn>
                    <a:cxn ang="0">
                      <a:pos x="414291" y="281712"/>
                    </a:cxn>
                    <a:cxn ang="0">
                      <a:pos x="434019" y="281712"/>
                    </a:cxn>
                    <a:cxn ang="0">
                      <a:pos x="434019" y="281712"/>
                    </a:cxn>
                    <a:cxn ang="0">
                      <a:pos x="517864" y="291597"/>
                    </a:cxn>
                    <a:cxn ang="0">
                      <a:pos x="542524" y="420097"/>
                    </a:cxn>
                    <a:cxn ang="0">
                      <a:pos x="517864" y="449751"/>
                    </a:cxn>
                    <a:cxn ang="0">
                      <a:pos x="389631" y="474462"/>
                    </a:cxn>
                    <a:cxn ang="0">
                      <a:pos x="355107" y="395385"/>
                    </a:cxn>
                    <a:cxn ang="0">
                      <a:pos x="350175" y="375616"/>
                    </a:cxn>
                    <a:cxn ang="0">
                      <a:pos x="335379" y="365731"/>
                    </a:cxn>
                    <a:cxn ang="0">
                      <a:pos x="0" y="884674"/>
                    </a:cxn>
                    <a:cxn ang="0">
                      <a:pos x="596777" y="1492579"/>
                    </a:cxn>
                    <a:cxn ang="0">
                      <a:pos x="794058" y="1433271"/>
                    </a:cxn>
                    <a:cxn ang="0">
                      <a:pos x="1016000" y="1329482"/>
                    </a:cxn>
                    <a:cxn ang="0">
                      <a:pos x="572117" y="0"/>
                    </a:cxn>
                  </a:cxnLst>
                  <a:pathLst>
                    <a:path w="206" h="309">
                      <a:moveTo>
                        <a:pt x="116" y="0"/>
                      </a:moveTo>
                      <a:cubicBezTo>
                        <a:pt x="80" y="55"/>
                        <a:pt x="80" y="55"/>
                        <a:pt x="80" y="55"/>
                      </a:cubicBezTo>
                      <a:cubicBezTo>
                        <a:pt x="84" y="57"/>
                        <a:pt x="84" y="57"/>
                        <a:pt x="84" y="57"/>
                      </a:cubicBezTo>
                      <a:cubicBezTo>
                        <a:pt x="84" y="58"/>
                        <a:pt x="86" y="58"/>
                        <a:pt x="88" y="57"/>
                      </a:cubicBezTo>
                      <a:cubicBezTo>
                        <a:pt x="88" y="57"/>
                        <a:pt x="88" y="57"/>
                        <a:pt x="88" y="57"/>
                      </a:cubicBezTo>
                      <a:cubicBezTo>
                        <a:pt x="94" y="55"/>
                        <a:pt x="101" y="56"/>
                        <a:pt x="105" y="59"/>
                      </a:cubicBezTo>
                      <a:cubicBezTo>
                        <a:pt x="114" y="65"/>
                        <a:pt x="116" y="76"/>
                        <a:pt x="110" y="85"/>
                      </a:cubicBezTo>
                      <a:cubicBezTo>
                        <a:pt x="105" y="91"/>
                        <a:pt x="105" y="91"/>
                        <a:pt x="105" y="91"/>
                      </a:cubicBezTo>
                      <a:cubicBezTo>
                        <a:pt x="99" y="100"/>
                        <a:pt x="88" y="102"/>
                        <a:pt x="79" y="96"/>
                      </a:cubicBezTo>
                      <a:cubicBezTo>
                        <a:pt x="74" y="92"/>
                        <a:pt x="72" y="86"/>
                        <a:pt x="72" y="80"/>
                      </a:cubicBezTo>
                      <a:cubicBezTo>
                        <a:pt x="72" y="78"/>
                        <a:pt x="71" y="77"/>
                        <a:pt x="71" y="76"/>
                      </a:cubicBezTo>
                      <a:cubicBezTo>
                        <a:pt x="68" y="74"/>
                        <a:pt x="68" y="74"/>
                        <a:pt x="68" y="74"/>
                      </a:cubicBezTo>
                      <a:cubicBezTo>
                        <a:pt x="0" y="179"/>
                        <a:pt x="0" y="179"/>
                        <a:pt x="0" y="179"/>
                      </a:cubicBezTo>
                      <a:cubicBezTo>
                        <a:pt x="48" y="229"/>
                        <a:pt x="121" y="302"/>
                        <a:pt x="121" y="302"/>
                      </a:cubicBezTo>
                      <a:cubicBezTo>
                        <a:pt x="121" y="302"/>
                        <a:pt x="140" y="309"/>
                        <a:pt x="161" y="290"/>
                      </a:cubicBezTo>
                      <a:cubicBezTo>
                        <a:pt x="182" y="271"/>
                        <a:pt x="206" y="269"/>
                        <a:pt x="206" y="269"/>
                      </a:cubicBezTo>
                      <a:cubicBezTo>
                        <a:pt x="116" y="0"/>
                        <a:pt x="116" y="0"/>
                        <a:pt x="116" y="0"/>
                      </a:cubicBezTo>
                    </a:path>
                  </a:pathLst>
                </a:custGeom>
                <a:solidFill>
                  <a:srgbClr val="F29339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87" name="Freeform 506@|5FFC:2587373|FBC:16777215|LFC:0|LBC:16777215"/>
                <p:cNvSpPr/>
                <p:nvPr/>
              </p:nvSpPr>
              <p:spPr>
                <a:xfrm>
                  <a:off x="6838951" y="3538538"/>
                  <a:ext cx="809625" cy="954088"/>
                </a:xfrm>
                <a:custGeom>
                  <a:avLst/>
                  <a:gdLst/>
                  <a:ahLst/>
                  <a:cxnLst>
                    <a:cxn ang="0">
                      <a:pos x="217216" y="0"/>
                    </a:cxn>
                    <a:cxn ang="0">
                      <a:pos x="0" y="341099"/>
                    </a:cxn>
                    <a:cxn ang="0">
                      <a:pos x="597345" y="949145"/>
                    </a:cxn>
                    <a:cxn ang="0">
                      <a:pos x="636839" y="954088"/>
                    </a:cxn>
                    <a:cxn ang="0">
                      <a:pos x="794815" y="889823"/>
                    </a:cxn>
                    <a:cxn ang="0">
                      <a:pos x="794815" y="884880"/>
                    </a:cxn>
                    <a:cxn ang="0">
                      <a:pos x="809625" y="874993"/>
                    </a:cxn>
                    <a:cxn ang="0">
                      <a:pos x="217216" y="0"/>
                    </a:cxn>
                  </a:cxnLst>
                  <a:pathLst>
                    <a:path w="164" h="193">
                      <a:moveTo>
                        <a:pt x="44" y="0"/>
                      </a:move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48" y="119"/>
                        <a:pt x="121" y="192"/>
                        <a:pt x="121" y="192"/>
                      </a:cubicBezTo>
                      <a:cubicBezTo>
                        <a:pt x="121" y="192"/>
                        <a:pt x="124" y="193"/>
                        <a:pt x="129" y="193"/>
                      </a:cubicBezTo>
                      <a:cubicBezTo>
                        <a:pt x="137" y="193"/>
                        <a:pt x="149" y="191"/>
                        <a:pt x="161" y="180"/>
                      </a:cubicBezTo>
                      <a:cubicBezTo>
                        <a:pt x="161" y="180"/>
                        <a:pt x="161" y="180"/>
                        <a:pt x="161" y="179"/>
                      </a:cubicBezTo>
                      <a:cubicBezTo>
                        <a:pt x="162" y="179"/>
                        <a:pt x="163" y="178"/>
                        <a:pt x="164" y="177"/>
                      </a:cubicBezTo>
                      <a:cubicBezTo>
                        <a:pt x="44" y="0"/>
                        <a:pt x="44" y="0"/>
                        <a:pt x="44" y="0"/>
                      </a:cubicBezTo>
                    </a:path>
                  </a:pathLst>
                </a:custGeom>
                <a:solidFill>
                  <a:srgbClr val="ED7A27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0746" name="Freeform 509@|5FFC:3379442|FBC:16777215|LFC:0|LBC:16777215"/>
              <p:cNvSpPr/>
              <p:nvPr/>
            </p:nvSpPr>
            <p:spPr>
              <a:xfrm>
                <a:off x="6356351" y="3138488"/>
                <a:ext cx="665163" cy="701675"/>
              </a:xfrm>
              <a:custGeom>
                <a:avLst/>
                <a:gdLst/>
                <a:ahLst/>
                <a:cxnLst>
                  <a:cxn ang="0">
                    <a:pos x="83761" y="0"/>
                  </a:cxn>
                  <a:cxn ang="0">
                    <a:pos x="49271" y="123534"/>
                  </a:cxn>
                  <a:cxn ang="0">
                    <a:pos x="88688" y="143300"/>
                  </a:cxn>
                  <a:cxn ang="0">
                    <a:pos x="93616" y="143300"/>
                  </a:cxn>
                  <a:cxn ang="0">
                    <a:pos x="108397" y="138358"/>
                  </a:cxn>
                  <a:cxn ang="0">
                    <a:pos x="108397" y="133417"/>
                  </a:cxn>
                  <a:cxn ang="0">
                    <a:pos x="157668" y="118593"/>
                  </a:cxn>
                  <a:cxn ang="0">
                    <a:pos x="197085" y="128476"/>
                  </a:cxn>
                  <a:cxn ang="0">
                    <a:pos x="251284" y="212479"/>
                  </a:cxn>
                  <a:cxn ang="0">
                    <a:pos x="241430" y="247069"/>
                  </a:cxn>
                  <a:cxn ang="0">
                    <a:pos x="226648" y="281658"/>
                  </a:cxn>
                  <a:cxn ang="0">
                    <a:pos x="142887" y="340955"/>
                  </a:cxn>
                  <a:cxn ang="0">
                    <a:pos x="108397" y="331072"/>
                  </a:cxn>
                  <a:cxn ang="0">
                    <a:pos x="54198" y="261893"/>
                  </a:cxn>
                  <a:cxn ang="0">
                    <a:pos x="44344" y="247069"/>
                  </a:cxn>
                  <a:cxn ang="0">
                    <a:pos x="19709" y="232245"/>
                  </a:cxn>
                  <a:cxn ang="0">
                    <a:pos x="0" y="291541"/>
                  </a:cxn>
                  <a:cxn ang="0">
                    <a:pos x="305482" y="543551"/>
                  </a:cxn>
                  <a:cxn ang="0">
                    <a:pos x="448369" y="701675"/>
                  </a:cxn>
                  <a:cxn ang="0">
                    <a:pos x="448369" y="701675"/>
                  </a:cxn>
                  <a:cxn ang="0">
                    <a:pos x="665163" y="370603"/>
                  </a:cxn>
                  <a:cxn ang="0">
                    <a:pos x="83761" y="0"/>
                  </a:cxn>
                </a:cxnLst>
                <a:pathLst>
                  <a:path w="135" h="142">
                    <a:moveTo>
                      <a:pt x="17" y="0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9" y="29"/>
                    </a:cubicBezTo>
                    <a:cubicBezTo>
                      <a:pt x="19" y="29"/>
                      <a:pt x="20" y="29"/>
                      <a:pt x="22" y="28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5" y="25"/>
                      <a:pt x="29" y="24"/>
                      <a:pt x="32" y="24"/>
                    </a:cubicBezTo>
                    <a:cubicBezTo>
                      <a:pt x="35" y="24"/>
                      <a:pt x="37" y="25"/>
                      <a:pt x="40" y="26"/>
                    </a:cubicBezTo>
                    <a:cubicBezTo>
                      <a:pt x="47" y="29"/>
                      <a:pt x="51" y="35"/>
                      <a:pt x="51" y="43"/>
                    </a:cubicBezTo>
                    <a:cubicBezTo>
                      <a:pt x="51" y="45"/>
                      <a:pt x="50" y="47"/>
                      <a:pt x="49" y="50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3" y="64"/>
                      <a:pt x="36" y="69"/>
                      <a:pt x="29" y="69"/>
                    </a:cubicBezTo>
                    <a:cubicBezTo>
                      <a:pt x="27" y="69"/>
                      <a:pt x="24" y="68"/>
                      <a:pt x="22" y="67"/>
                    </a:cubicBezTo>
                    <a:cubicBezTo>
                      <a:pt x="16" y="65"/>
                      <a:pt x="12" y="60"/>
                      <a:pt x="11" y="53"/>
                    </a:cubicBezTo>
                    <a:cubicBezTo>
                      <a:pt x="11" y="52"/>
                      <a:pt x="10" y="50"/>
                      <a:pt x="9" y="50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2" y="67"/>
                      <a:pt x="43" y="87"/>
                      <a:pt x="62" y="110"/>
                    </a:cubicBezTo>
                    <a:cubicBezTo>
                      <a:pt x="67" y="117"/>
                      <a:pt x="78" y="128"/>
                      <a:pt x="91" y="142"/>
                    </a:cubicBezTo>
                    <a:cubicBezTo>
                      <a:pt x="91" y="142"/>
                      <a:pt x="91" y="142"/>
                      <a:pt x="91" y="142"/>
                    </a:cubicBezTo>
                    <a:cubicBezTo>
                      <a:pt x="135" y="75"/>
                      <a:pt x="135" y="75"/>
                      <a:pt x="135" y="75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solidFill>
                <a:srgbClr val="F29033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0747" name="组合 57"/>
              <p:cNvGrpSpPr/>
              <p:nvPr/>
            </p:nvGrpSpPr>
            <p:grpSpPr>
              <a:xfrm>
                <a:off x="5699125" y="4176714"/>
                <a:ext cx="1598613" cy="1200150"/>
                <a:chOff x="5699125" y="4176714"/>
                <a:chExt cx="1598613" cy="1200150"/>
              </a:xfrm>
            </p:grpSpPr>
            <p:sp>
              <p:nvSpPr>
                <p:cNvPr id="30781" name="Freeform 484@|5FFC:1184966|FBC:16777215|LFC:0|LBC:16777215"/>
                <p:cNvSpPr/>
                <p:nvPr/>
              </p:nvSpPr>
              <p:spPr>
                <a:xfrm>
                  <a:off x="5699125" y="4857751"/>
                  <a:ext cx="474663" cy="519113"/>
                </a:xfrm>
                <a:custGeom>
                  <a:avLst/>
                  <a:gdLst/>
                  <a:ahLst/>
                  <a:cxnLst>
                    <a:cxn ang="0">
                      <a:pos x="341164" y="266972"/>
                    </a:cxn>
                    <a:cxn ang="0">
                      <a:pos x="326331" y="44495"/>
                    </a:cxn>
                    <a:cxn ang="0">
                      <a:pos x="217554" y="0"/>
                    </a:cxn>
                    <a:cxn ang="0">
                      <a:pos x="0" y="311468"/>
                    </a:cxn>
                    <a:cxn ang="0">
                      <a:pos x="257109" y="464730"/>
                    </a:cxn>
                    <a:cxn ang="0">
                      <a:pos x="464774" y="375739"/>
                    </a:cxn>
                    <a:cxn ang="0">
                      <a:pos x="341164" y="266972"/>
                    </a:cxn>
                  </a:cxnLst>
                  <a:pathLst>
                    <a:path w="96" h="105">
                      <a:moveTo>
                        <a:pt x="69" y="54"/>
                      </a:moveTo>
                      <a:cubicBezTo>
                        <a:pt x="69" y="54"/>
                        <a:pt x="81" y="18"/>
                        <a:pt x="66" y="9"/>
                      </a:cubicBezTo>
                      <a:cubicBezTo>
                        <a:pt x="56" y="3"/>
                        <a:pt x="49" y="1"/>
                        <a:pt x="44" y="0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5" y="77"/>
                        <a:pt x="19" y="105"/>
                        <a:pt x="52" y="94"/>
                      </a:cubicBezTo>
                      <a:cubicBezTo>
                        <a:pt x="96" y="80"/>
                        <a:pt x="94" y="76"/>
                        <a:pt x="94" y="76"/>
                      </a:cubicBezTo>
                      <a:cubicBezTo>
                        <a:pt x="69" y="54"/>
                        <a:pt x="69" y="54"/>
                        <a:pt x="69" y="54"/>
                      </a:cubicBezTo>
                    </a:path>
                  </a:pathLst>
                </a:custGeom>
                <a:solidFill>
                  <a:srgbClr val="C61412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82" name="Freeform 486@|5FFC:5521450|FBC:16777215|LFC:0|LBC:16777215"/>
                <p:cNvSpPr/>
                <p:nvPr/>
              </p:nvSpPr>
              <p:spPr>
                <a:xfrm>
                  <a:off x="5965825" y="4740276"/>
                  <a:ext cx="592138" cy="596900"/>
                </a:xfrm>
                <a:custGeom>
                  <a:avLst/>
                  <a:gdLst/>
                  <a:ahLst/>
                  <a:cxnLst>
                    <a:cxn ang="0">
                      <a:pos x="0" y="83862"/>
                    </a:cxn>
                    <a:cxn ang="0">
                      <a:pos x="83886" y="118393"/>
                    </a:cxn>
                    <a:cxn ang="0">
                      <a:pos x="128297" y="369979"/>
                    </a:cxn>
                    <a:cxn ang="0">
                      <a:pos x="241790" y="463707"/>
                    </a:cxn>
                    <a:cxn ang="0">
                      <a:pos x="246724" y="478507"/>
                    </a:cxn>
                    <a:cxn ang="0">
                      <a:pos x="241790" y="517971"/>
                    </a:cxn>
                    <a:cxn ang="0">
                      <a:pos x="350348" y="567302"/>
                    </a:cxn>
                    <a:cxn ang="0">
                      <a:pos x="592138" y="498239"/>
                    </a:cxn>
                    <a:cxn ang="0">
                      <a:pos x="74017" y="0"/>
                    </a:cxn>
                    <a:cxn ang="0">
                      <a:pos x="0" y="83862"/>
                    </a:cxn>
                  </a:cxnLst>
                  <a:pathLst>
                    <a:path w="120" h="121">
                      <a:moveTo>
                        <a:pt x="0" y="17"/>
                      </a:moveTo>
                      <a:cubicBezTo>
                        <a:pt x="5" y="18"/>
                        <a:pt x="11" y="21"/>
                        <a:pt x="17" y="24"/>
                      </a:cubicBezTo>
                      <a:cubicBezTo>
                        <a:pt x="34" y="35"/>
                        <a:pt x="30" y="62"/>
                        <a:pt x="26" y="75"/>
                      </a:cubicBezTo>
                      <a:cubicBezTo>
                        <a:pt x="49" y="94"/>
                        <a:pt x="49" y="94"/>
                        <a:pt x="49" y="94"/>
                      </a:cubicBezTo>
                      <a:cubicBezTo>
                        <a:pt x="50" y="97"/>
                        <a:pt x="50" y="97"/>
                        <a:pt x="50" y="97"/>
                      </a:cubicBezTo>
                      <a:cubicBezTo>
                        <a:pt x="50" y="100"/>
                        <a:pt x="50" y="102"/>
                        <a:pt x="49" y="105"/>
                      </a:cubicBezTo>
                      <a:cubicBezTo>
                        <a:pt x="59" y="111"/>
                        <a:pt x="67" y="114"/>
                        <a:pt x="71" y="115"/>
                      </a:cubicBezTo>
                      <a:cubicBezTo>
                        <a:pt x="97" y="121"/>
                        <a:pt x="116" y="105"/>
                        <a:pt x="120" y="101"/>
                      </a:cubicBezTo>
                      <a:cubicBezTo>
                        <a:pt x="15" y="0"/>
                        <a:pt x="15" y="0"/>
                        <a:pt x="15" y="0"/>
                      </a:cubicBez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2A4054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83" name="Freeform 489@|5FFC:5605214|FBC:16777215|LFC:0|LBC:16777215"/>
                <p:cNvSpPr/>
                <p:nvPr/>
              </p:nvSpPr>
              <p:spPr>
                <a:xfrm>
                  <a:off x="6326188" y="4176714"/>
                  <a:ext cx="971550" cy="947738"/>
                </a:xfrm>
                <a:custGeom>
                  <a:avLst/>
                  <a:gdLst/>
                  <a:ahLst/>
                  <a:cxnLst>
                    <a:cxn ang="0">
                      <a:pos x="231791" y="0"/>
                    </a:cxn>
                    <a:cxn ang="0">
                      <a:pos x="152884" y="88850"/>
                    </a:cxn>
                    <a:cxn ang="0">
                      <a:pos x="162747" y="103659"/>
                    </a:cxn>
                    <a:cxn ang="0">
                      <a:pos x="187406" y="103659"/>
                    </a:cxn>
                    <a:cxn ang="0">
                      <a:pos x="187406" y="103659"/>
                    </a:cxn>
                    <a:cxn ang="0">
                      <a:pos x="271245" y="123403"/>
                    </a:cxn>
                    <a:cxn ang="0">
                      <a:pos x="276177" y="251743"/>
                    </a:cxn>
                    <a:cxn ang="0">
                      <a:pos x="246586" y="281360"/>
                    </a:cxn>
                    <a:cxn ang="0">
                      <a:pos x="123293" y="286296"/>
                    </a:cxn>
                    <a:cxn ang="0">
                      <a:pos x="93703" y="207318"/>
                    </a:cxn>
                    <a:cxn ang="0">
                      <a:pos x="88771" y="187573"/>
                    </a:cxn>
                    <a:cxn ang="0">
                      <a:pos x="73976" y="172765"/>
                    </a:cxn>
                    <a:cxn ang="0">
                      <a:pos x="0" y="256679"/>
                    </a:cxn>
                    <a:cxn ang="0">
                      <a:pos x="690442" y="913185"/>
                    </a:cxn>
                    <a:cxn ang="0">
                      <a:pos x="971550" y="705867"/>
                    </a:cxn>
                    <a:cxn ang="0">
                      <a:pos x="231791" y="0"/>
                    </a:cxn>
                  </a:cxnLst>
                  <a:pathLst>
                    <a:path w="197" h="192">
                      <a:moveTo>
                        <a:pt x="47" y="0"/>
                      </a:moveTo>
                      <a:cubicBezTo>
                        <a:pt x="31" y="18"/>
                        <a:pt x="31" y="18"/>
                        <a:pt x="31" y="18"/>
                      </a:cubicBez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4" y="21"/>
                        <a:pt x="35" y="21"/>
                        <a:pt x="38" y="21"/>
                      </a:cubicBezTo>
                      <a:cubicBezTo>
                        <a:pt x="38" y="21"/>
                        <a:pt x="38" y="21"/>
                        <a:pt x="38" y="21"/>
                      </a:cubicBezTo>
                      <a:cubicBezTo>
                        <a:pt x="44" y="19"/>
                        <a:pt x="50" y="21"/>
                        <a:pt x="55" y="25"/>
                      </a:cubicBezTo>
                      <a:cubicBezTo>
                        <a:pt x="62" y="32"/>
                        <a:pt x="63" y="43"/>
                        <a:pt x="56" y="51"/>
                      </a:cubicBezTo>
                      <a:cubicBezTo>
                        <a:pt x="50" y="57"/>
                        <a:pt x="50" y="57"/>
                        <a:pt x="50" y="57"/>
                      </a:cubicBezTo>
                      <a:cubicBezTo>
                        <a:pt x="44" y="64"/>
                        <a:pt x="32" y="65"/>
                        <a:pt x="25" y="58"/>
                      </a:cubicBezTo>
                      <a:cubicBezTo>
                        <a:pt x="20" y="54"/>
                        <a:pt x="18" y="48"/>
                        <a:pt x="19" y="42"/>
                      </a:cubicBezTo>
                      <a:cubicBezTo>
                        <a:pt x="19" y="40"/>
                        <a:pt x="19" y="39"/>
                        <a:pt x="18" y="38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140" y="185"/>
                        <a:pt x="140" y="185"/>
                        <a:pt x="140" y="185"/>
                      </a:cubicBezTo>
                      <a:cubicBezTo>
                        <a:pt x="190" y="192"/>
                        <a:pt x="197" y="159"/>
                        <a:pt x="197" y="143"/>
                      </a:cubicBez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5E8755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84" name="Freeform 490@|5FFC:5530692|FBC:16777215|LFC:0|LBC:16777215"/>
                <p:cNvSpPr/>
                <p:nvPr/>
              </p:nvSpPr>
              <p:spPr>
                <a:xfrm>
                  <a:off x="6073775" y="4467226"/>
                  <a:ext cx="868363" cy="785813"/>
                </a:xfrm>
                <a:custGeom>
                  <a:avLst/>
                  <a:gdLst/>
                  <a:ahLst/>
                  <a:cxnLst>
                    <a:cxn ang="0">
                      <a:pos x="217091" y="0"/>
                    </a:cxn>
                    <a:cxn ang="0">
                      <a:pos x="143083" y="79076"/>
                    </a:cxn>
                    <a:cxn ang="0">
                      <a:pos x="157884" y="93902"/>
                    </a:cxn>
                    <a:cxn ang="0">
                      <a:pos x="177620" y="98844"/>
                    </a:cxn>
                    <a:cxn ang="0">
                      <a:pos x="182554" y="93902"/>
                    </a:cxn>
                    <a:cxn ang="0">
                      <a:pos x="261496" y="118613"/>
                    </a:cxn>
                    <a:cxn ang="0">
                      <a:pos x="271363" y="242169"/>
                    </a:cxn>
                    <a:cxn ang="0">
                      <a:pos x="241760" y="276764"/>
                    </a:cxn>
                    <a:cxn ang="0">
                      <a:pos x="113479" y="281707"/>
                    </a:cxn>
                    <a:cxn ang="0">
                      <a:pos x="83876" y="197689"/>
                    </a:cxn>
                    <a:cxn ang="0">
                      <a:pos x="83876" y="182862"/>
                    </a:cxn>
                    <a:cxn ang="0">
                      <a:pos x="64140" y="163093"/>
                    </a:cxn>
                    <a:cxn ang="0">
                      <a:pos x="0" y="237227"/>
                    </a:cxn>
                    <a:cxn ang="0">
                      <a:pos x="557529" y="770986"/>
                    </a:cxn>
                    <a:cxn ang="0">
                      <a:pos x="868363" y="622720"/>
                    </a:cxn>
                    <a:cxn ang="0">
                      <a:pos x="217091" y="0"/>
                    </a:cxn>
                  </a:cxnLst>
                  <a:pathLst>
                    <a:path w="176" h="159">
                      <a:moveTo>
                        <a:pt x="44" y="0"/>
                      </a:move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20"/>
                        <a:pt x="34" y="20"/>
                        <a:pt x="36" y="20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42" y="18"/>
                        <a:pt x="49" y="19"/>
                        <a:pt x="53" y="24"/>
                      </a:cubicBezTo>
                      <a:cubicBezTo>
                        <a:pt x="61" y="30"/>
                        <a:pt x="61" y="42"/>
                        <a:pt x="55" y="49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2" y="63"/>
                        <a:pt x="31" y="64"/>
                        <a:pt x="23" y="57"/>
                      </a:cubicBezTo>
                      <a:cubicBezTo>
                        <a:pt x="19" y="53"/>
                        <a:pt x="16" y="47"/>
                        <a:pt x="17" y="40"/>
                      </a:cubicBezTo>
                      <a:cubicBezTo>
                        <a:pt x="18" y="38"/>
                        <a:pt x="17" y="37"/>
                        <a:pt x="17" y="37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113" y="156"/>
                        <a:pt x="113" y="156"/>
                        <a:pt x="113" y="156"/>
                      </a:cubicBezTo>
                      <a:cubicBezTo>
                        <a:pt x="158" y="159"/>
                        <a:pt x="173" y="133"/>
                        <a:pt x="176" y="126"/>
                      </a:cubicBez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446454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85" name="Freeform 516@|5FFC:724404|FBC:16777215|LFC:0|LBC:16777215"/>
                <p:cNvSpPr/>
                <p:nvPr/>
              </p:nvSpPr>
              <p:spPr>
                <a:xfrm>
                  <a:off x="5699125" y="5149851"/>
                  <a:ext cx="463550" cy="187325"/>
                </a:xfrm>
                <a:custGeom>
                  <a:avLst/>
                  <a:gdLst/>
                  <a:ahLst/>
                  <a:cxnLst>
                    <a:cxn ang="0">
                      <a:pos x="19726" y="0"/>
                    </a:cxn>
                    <a:cxn ang="0">
                      <a:pos x="0" y="19718"/>
                    </a:cxn>
                    <a:cxn ang="0">
                      <a:pos x="187393" y="187325"/>
                    </a:cxn>
                    <a:cxn ang="0">
                      <a:pos x="256432" y="172536"/>
                    </a:cxn>
                    <a:cxn ang="0">
                      <a:pos x="256432" y="172536"/>
                    </a:cxn>
                    <a:cxn ang="0">
                      <a:pos x="438893" y="103522"/>
                    </a:cxn>
                    <a:cxn ang="0">
                      <a:pos x="463550" y="88733"/>
                    </a:cxn>
                    <a:cxn ang="0">
                      <a:pos x="19726" y="0"/>
                    </a:cxn>
                  </a:cxnLst>
                  <a:pathLst>
                    <a:path w="94" h="38">
                      <a:moveTo>
                        <a:pt x="4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15"/>
                        <a:pt x="15" y="38"/>
                        <a:pt x="38" y="38"/>
                      </a:cubicBezTo>
                      <a:cubicBezTo>
                        <a:pt x="42" y="38"/>
                        <a:pt x="47" y="37"/>
                        <a:pt x="52" y="35"/>
                      </a:cubicBezTo>
                      <a:cubicBezTo>
                        <a:pt x="52" y="35"/>
                        <a:pt x="52" y="35"/>
                        <a:pt x="52" y="35"/>
                      </a:cubicBezTo>
                      <a:cubicBezTo>
                        <a:pt x="73" y="29"/>
                        <a:pt x="83" y="24"/>
                        <a:pt x="89" y="21"/>
                      </a:cubicBezTo>
                      <a:cubicBezTo>
                        <a:pt x="92" y="20"/>
                        <a:pt x="93" y="18"/>
                        <a:pt x="94" y="18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B40D0B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30748" name="组合 58"/>
              <p:cNvGrpSpPr/>
              <p:nvPr/>
            </p:nvGrpSpPr>
            <p:grpSpPr>
              <a:xfrm>
                <a:off x="4752975" y="4167189"/>
                <a:ext cx="1138238" cy="992187"/>
                <a:chOff x="4752975" y="4167189"/>
                <a:chExt cx="1138238" cy="992187"/>
              </a:xfrm>
            </p:grpSpPr>
            <p:sp>
              <p:nvSpPr>
                <p:cNvPr id="30771" name="Freeform 482@|5FFC:2047701|FBC:16777215|LFC:0|LBC:16777215"/>
                <p:cNvSpPr/>
                <p:nvPr/>
              </p:nvSpPr>
              <p:spPr>
                <a:xfrm>
                  <a:off x="5394325" y="4591051"/>
                  <a:ext cx="496888" cy="568325"/>
                </a:xfrm>
                <a:custGeom>
                  <a:avLst/>
                  <a:gdLst/>
                  <a:ahLst/>
                  <a:cxnLst>
                    <a:cxn ang="0">
                      <a:pos x="418173" y="34594"/>
                    </a:cxn>
                    <a:cxn ang="0">
                      <a:pos x="226305" y="34594"/>
                    </a:cxn>
                    <a:cxn ang="0">
                      <a:pos x="0" y="390415"/>
                    </a:cxn>
                    <a:cxn ang="0">
                      <a:pos x="83635" y="533731"/>
                    </a:cxn>
                    <a:cxn ang="0">
                      <a:pos x="270583" y="548557"/>
                    </a:cxn>
                    <a:cxn ang="0">
                      <a:pos x="491968" y="227330"/>
                    </a:cxn>
                    <a:cxn ang="0">
                      <a:pos x="418173" y="34594"/>
                    </a:cxn>
                  </a:cxnLst>
                  <a:pathLst>
                    <a:path w="101" h="115">
                      <a:moveTo>
                        <a:pt x="85" y="7"/>
                      </a:moveTo>
                      <a:cubicBezTo>
                        <a:pt x="70" y="0"/>
                        <a:pt x="54" y="4"/>
                        <a:pt x="46" y="7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2" y="88"/>
                        <a:pt x="6" y="101"/>
                        <a:pt x="17" y="108"/>
                      </a:cubicBezTo>
                      <a:cubicBezTo>
                        <a:pt x="29" y="115"/>
                        <a:pt x="46" y="113"/>
                        <a:pt x="55" y="111"/>
                      </a:cubicBezTo>
                      <a:cubicBezTo>
                        <a:pt x="100" y="46"/>
                        <a:pt x="100" y="46"/>
                        <a:pt x="100" y="46"/>
                      </a:cubicBezTo>
                      <a:cubicBezTo>
                        <a:pt x="101" y="34"/>
                        <a:pt x="101" y="15"/>
                        <a:pt x="85" y="7"/>
                      </a:cubicBezTo>
                    </a:path>
                  </a:pathLst>
                </a:custGeom>
                <a:solidFill>
                  <a:srgbClr val="D53E1F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2" name="Freeform 483@|5FFC:2910691|FBC:16777215|LFC:0|LBC:16777215"/>
                <p:cNvSpPr/>
                <p:nvPr/>
              </p:nvSpPr>
              <p:spPr>
                <a:xfrm>
                  <a:off x="5038725" y="4340226"/>
                  <a:ext cx="547688" cy="676275"/>
                </a:xfrm>
                <a:custGeom>
                  <a:avLst/>
                  <a:gdLst/>
                  <a:ahLst/>
                  <a:cxnLst>
                    <a:cxn ang="0">
                      <a:pos x="458874" y="78981"/>
                    </a:cxn>
                    <a:cxn ang="0">
                      <a:pos x="207233" y="123408"/>
                    </a:cxn>
                    <a:cxn ang="0">
                      <a:pos x="167760" y="128344"/>
                    </a:cxn>
                    <a:cxn ang="0">
                      <a:pos x="0" y="399841"/>
                    </a:cxn>
                    <a:cxn ang="0">
                      <a:pos x="93748" y="621976"/>
                    </a:cxn>
                    <a:cxn ang="0">
                      <a:pos x="305916" y="631848"/>
                    </a:cxn>
                    <a:cxn ang="0">
                      <a:pos x="547688" y="251752"/>
                    </a:cxn>
                    <a:cxn ang="0">
                      <a:pos x="458874" y="78981"/>
                    </a:cxn>
                  </a:cxnLst>
                  <a:pathLst>
                    <a:path w="111" h="137">
                      <a:moveTo>
                        <a:pt x="93" y="16"/>
                      </a:moveTo>
                      <a:cubicBezTo>
                        <a:pt x="63" y="0"/>
                        <a:pt x="48" y="22"/>
                        <a:pt x="42" y="25"/>
                      </a:cubicBezTo>
                      <a:cubicBezTo>
                        <a:pt x="40" y="26"/>
                        <a:pt x="37" y="26"/>
                        <a:pt x="34" y="26"/>
                      </a:cubicBezTo>
                      <a:cubicBezTo>
                        <a:pt x="22" y="45"/>
                        <a:pt x="10" y="65"/>
                        <a:pt x="0" y="81"/>
                      </a:cubicBezTo>
                      <a:cubicBezTo>
                        <a:pt x="0" y="95"/>
                        <a:pt x="3" y="117"/>
                        <a:pt x="19" y="126"/>
                      </a:cubicBezTo>
                      <a:cubicBezTo>
                        <a:pt x="36" y="137"/>
                        <a:pt x="52" y="133"/>
                        <a:pt x="62" y="128"/>
                      </a:cubicBezTo>
                      <a:cubicBezTo>
                        <a:pt x="111" y="51"/>
                        <a:pt x="111" y="51"/>
                        <a:pt x="111" y="51"/>
                      </a:cubicBezTo>
                      <a:cubicBezTo>
                        <a:pt x="110" y="40"/>
                        <a:pt x="105" y="23"/>
                        <a:pt x="93" y="16"/>
                      </a:cubicBezTo>
                    </a:path>
                  </a:pathLst>
                </a:custGeom>
                <a:solidFill>
                  <a:srgbClr val="E3692C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3" name="Freeform 485@|5FFC:3773426|FBC:16777215|LFC:0|LBC:16777215"/>
                <p:cNvSpPr/>
                <p:nvPr/>
              </p:nvSpPr>
              <p:spPr>
                <a:xfrm>
                  <a:off x="4752975" y="4167189"/>
                  <a:ext cx="409575" cy="522288"/>
                </a:xfrm>
                <a:custGeom>
                  <a:avLst/>
                  <a:gdLst/>
                  <a:ahLst/>
                  <a:cxnLst>
                    <a:cxn ang="0">
                      <a:pos x="409575" y="280853"/>
                    </a:cxn>
                    <a:cxn ang="0">
                      <a:pos x="305948" y="39418"/>
                    </a:cxn>
                    <a:cxn ang="0">
                      <a:pos x="128301" y="64054"/>
                    </a:cxn>
                    <a:cxn ang="0">
                      <a:pos x="64150" y="389252"/>
                    </a:cxn>
                    <a:cxn ang="0">
                      <a:pos x="261536" y="517361"/>
                    </a:cxn>
                    <a:cxn ang="0">
                      <a:pos x="409575" y="280853"/>
                    </a:cxn>
                  </a:cxnLst>
                  <a:pathLst>
                    <a:path w="83" h="106">
                      <a:moveTo>
                        <a:pt x="83" y="57"/>
                      </a:moveTo>
                      <a:cubicBezTo>
                        <a:pt x="83" y="57"/>
                        <a:pt x="83" y="17"/>
                        <a:pt x="62" y="8"/>
                      </a:cubicBezTo>
                      <a:cubicBezTo>
                        <a:pt x="41" y="0"/>
                        <a:pt x="34" y="2"/>
                        <a:pt x="26" y="13"/>
                      </a:cubicBezTo>
                      <a:cubicBezTo>
                        <a:pt x="26" y="13"/>
                        <a:pt x="0" y="55"/>
                        <a:pt x="13" y="79"/>
                      </a:cubicBezTo>
                      <a:cubicBezTo>
                        <a:pt x="25" y="100"/>
                        <a:pt x="38" y="106"/>
                        <a:pt x="53" y="105"/>
                      </a:cubicBezTo>
                      <a:cubicBezTo>
                        <a:pt x="60" y="94"/>
                        <a:pt x="70" y="78"/>
                        <a:pt x="83" y="57"/>
                      </a:cubicBezTo>
                    </a:path>
                  </a:pathLst>
                </a:custGeom>
                <a:solidFill>
                  <a:srgbClr val="F29339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4" name="Freeform 510@|5FFC:10859246|FBC:16777215|LFC:0|LBC:16777215"/>
                <p:cNvSpPr>
                  <a:spLocks noEditPoints="1"/>
                </p:cNvSpPr>
                <p:nvPr/>
              </p:nvSpPr>
              <p:spPr>
                <a:xfrm>
                  <a:off x="5394325" y="4932364"/>
                  <a:ext cx="300038" cy="207963"/>
                </a:xfrm>
                <a:custGeom>
                  <a:avLst/>
                  <a:gdLst/>
                  <a:ahLst/>
                  <a:cxnLst>
                    <a:cxn ang="0">
                      <a:pos x="300038" y="163513"/>
                    </a:cxn>
                    <a:cxn ang="0">
                      <a:pos x="271463" y="207963"/>
                    </a:cxn>
                    <a:cxn ang="0">
                      <a:pos x="300038" y="163513"/>
                    </a:cxn>
                    <a:cxn ang="0">
                      <a:pos x="28575" y="0"/>
                    </a:cxn>
                    <a:cxn ang="0">
                      <a:pos x="0" y="49213"/>
                    </a:cxn>
                    <a:cxn ang="0">
                      <a:pos x="0" y="49213"/>
                    </a:cxn>
                    <a:cxn ang="0">
                      <a:pos x="28575" y="0"/>
                    </a:cxn>
                    <a:cxn ang="0">
                      <a:pos x="28575" y="0"/>
                    </a:cxn>
                  </a:cxnLst>
                  <a:pathLst>
                    <a:path w="189" h="131">
                      <a:moveTo>
                        <a:pt x="189" y="103"/>
                      </a:moveTo>
                      <a:lnTo>
                        <a:pt x="171" y="131"/>
                      </a:lnTo>
                      <a:lnTo>
                        <a:pt x="189" y="103"/>
                      </a:lnTo>
                      <a:close/>
                      <a:moveTo>
                        <a:pt x="18" y="0"/>
                      </a:moveTo>
                      <a:lnTo>
                        <a:pt x="0" y="31"/>
                      </a:lnTo>
                      <a:lnTo>
                        <a:pt x="0" y="31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EEB2A5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5" name="Freeform 511@|5FFC:16777215|FBC:16777215|LFC:0|LBC:16777215"/>
                <p:cNvSpPr>
                  <a:spLocks noEditPoints="1"/>
                </p:cNvSpPr>
                <p:nvPr/>
              </p:nvSpPr>
              <p:spPr>
                <a:xfrm>
                  <a:off x="5394325" y="4932364"/>
                  <a:ext cx="300038" cy="207963"/>
                </a:xfrm>
                <a:custGeom>
                  <a:avLst/>
                  <a:gdLst/>
                  <a:ahLst/>
                  <a:cxnLst>
                    <a:cxn ang="0">
                      <a:pos x="300038" y="163513"/>
                    </a:cxn>
                    <a:cxn ang="0">
                      <a:pos x="271463" y="207963"/>
                    </a:cxn>
                    <a:cxn ang="0">
                      <a:pos x="300038" y="163513"/>
                    </a:cxn>
                    <a:cxn ang="0">
                      <a:pos x="28575" y="0"/>
                    </a:cxn>
                    <a:cxn ang="0">
                      <a:pos x="0" y="49213"/>
                    </a:cxn>
                    <a:cxn ang="0">
                      <a:pos x="0" y="49213"/>
                    </a:cxn>
                    <a:cxn ang="0">
                      <a:pos x="28575" y="0"/>
                    </a:cxn>
                    <a:cxn ang="0">
                      <a:pos x="28575" y="0"/>
                    </a:cxn>
                  </a:cxnLst>
                  <a:pathLst>
                    <a:path w="189" h="131">
                      <a:moveTo>
                        <a:pt x="189" y="103"/>
                      </a:moveTo>
                      <a:lnTo>
                        <a:pt x="171" y="131"/>
                      </a:lnTo>
                      <a:lnTo>
                        <a:pt x="189" y="103"/>
                      </a:lnTo>
                      <a:moveTo>
                        <a:pt x="18" y="0"/>
                      </a:moveTo>
                      <a:lnTo>
                        <a:pt x="0" y="31"/>
                      </a:lnTo>
                      <a:lnTo>
                        <a:pt x="0" y="31"/>
                      </a:lnTo>
                      <a:lnTo>
                        <a:pt x="18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6" name="Freeform 512@|5FFC:1321927|FBC:16777215|LFC:0|LBC:16777215"/>
                <p:cNvSpPr/>
                <p:nvPr/>
              </p:nvSpPr>
              <p:spPr>
                <a:xfrm>
                  <a:off x="5394325" y="4932364"/>
                  <a:ext cx="300038" cy="217488"/>
                </a:xfrm>
                <a:custGeom>
                  <a:avLst/>
                  <a:gdLst/>
                  <a:ahLst/>
                  <a:cxnLst>
                    <a:cxn ang="0">
                      <a:pos x="29512" y="0"/>
                    </a:cxn>
                    <a:cxn ang="0">
                      <a:pos x="0" y="49429"/>
                    </a:cxn>
                    <a:cxn ang="0">
                      <a:pos x="83617" y="192773"/>
                    </a:cxn>
                    <a:cxn ang="0">
                      <a:pos x="186909" y="217488"/>
                    </a:cxn>
                    <a:cxn ang="0">
                      <a:pos x="270526" y="207602"/>
                    </a:cxn>
                    <a:cxn ang="0">
                      <a:pos x="270526" y="207602"/>
                    </a:cxn>
                    <a:cxn ang="0">
                      <a:pos x="300038" y="163116"/>
                    </a:cxn>
                    <a:cxn ang="0">
                      <a:pos x="29512" y="0"/>
                    </a:cxn>
                  </a:cxnLst>
                  <a:pathLst>
                    <a:path w="61" h="44">
                      <a:moveTo>
                        <a:pt x="6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2" y="19"/>
                        <a:pt x="6" y="32"/>
                        <a:pt x="17" y="39"/>
                      </a:cubicBezTo>
                      <a:cubicBezTo>
                        <a:pt x="23" y="43"/>
                        <a:pt x="31" y="44"/>
                        <a:pt x="38" y="44"/>
                      </a:cubicBezTo>
                      <a:cubicBezTo>
                        <a:pt x="45" y="44"/>
                        <a:pt x="51" y="43"/>
                        <a:pt x="55" y="42"/>
                      </a:cubicBezTo>
                      <a:cubicBezTo>
                        <a:pt x="55" y="42"/>
                        <a:pt x="55" y="42"/>
                        <a:pt x="55" y="42"/>
                      </a:cubicBezTo>
                      <a:cubicBezTo>
                        <a:pt x="61" y="33"/>
                        <a:pt x="61" y="33"/>
                        <a:pt x="61" y="33"/>
                      </a:cubicBezTo>
                      <a:cubicBezTo>
                        <a:pt x="6" y="0"/>
                        <a:pt x="6" y="0"/>
                        <a:pt x="6" y="0"/>
                      </a:cubicBezTo>
                    </a:path>
                  </a:pathLst>
                </a:custGeom>
                <a:solidFill>
                  <a:srgbClr val="C72B14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7" name="Freeform 513@|5FFC:11256820|FBC:16777215|LFC:0|LBC:16777215"/>
                <p:cNvSpPr>
                  <a:spLocks noEditPoints="1"/>
                </p:cNvSpPr>
                <p:nvPr/>
              </p:nvSpPr>
              <p:spPr>
                <a:xfrm>
                  <a:off x="5043488" y="4640264"/>
                  <a:ext cx="53975" cy="93663"/>
                </a:xfrm>
                <a:custGeom>
                  <a:avLst/>
                  <a:gdLst/>
                  <a:ahLst/>
                  <a:cxnLst>
                    <a:cxn ang="0">
                      <a:pos x="0" y="93663"/>
                    </a:cxn>
                    <a:cxn ang="0">
                      <a:pos x="0" y="93663"/>
                    </a:cxn>
                    <a:cxn ang="0">
                      <a:pos x="0" y="93663"/>
                    </a:cxn>
                    <a:cxn ang="0">
                      <a:pos x="0" y="88733"/>
                    </a:cxn>
                    <a:cxn ang="0">
                      <a:pos x="0" y="88733"/>
                    </a:cxn>
                    <a:cxn ang="0">
                      <a:pos x="0" y="88733"/>
                    </a:cxn>
                    <a:cxn ang="0">
                      <a:pos x="53975" y="0"/>
                    </a:cxn>
                    <a:cxn ang="0">
                      <a:pos x="0" y="88733"/>
                    </a:cxn>
                    <a:cxn ang="0">
                      <a:pos x="53975" y="0"/>
                    </a:cxn>
                    <a:cxn ang="0">
                      <a:pos x="53975" y="0"/>
                    </a:cxn>
                  </a:cxnLst>
                  <a:pathLst>
                    <a:path w="11" h="19">
                      <a:moveTo>
                        <a:pt x="0" y="19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0" y="19"/>
                        <a:pt x="0" y="19"/>
                      </a:cubicBezTo>
                      <a:moveTo>
                        <a:pt x="0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moveTo>
                        <a:pt x="11" y="0"/>
                      </a:moveTo>
                      <a:cubicBezTo>
                        <a:pt x="8" y="6"/>
                        <a:pt x="4" y="12"/>
                        <a:pt x="0" y="18"/>
                      </a:cubicBezTo>
                      <a:cubicBezTo>
                        <a:pt x="4" y="12"/>
                        <a:pt x="8" y="6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</a:path>
                  </a:pathLst>
                </a:custGeom>
                <a:solidFill>
                  <a:srgbClr val="F4C3AB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8" name="Freeform 514@|5FFC:1986777|FBC:16777215|LFC:0|LBC:16777215"/>
                <p:cNvSpPr/>
                <p:nvPr/>
              </p:nvSpPr>
              <p:spPr>
                <a:xfrm>
                  <a:off x="5038725" y="4640264"/>
                  <a:ext cx="350838" cy="355600"/>
                </a:xfrm>
                <a:custGeom>
                  <a:avLst/>
                  <a:gdLst/>
                  <a:ahLst/>
                  <a:cxnLst>
                    <a:cxn ang="0">
                      <a:pos x="59297" y="0"/>
                    </a:cxn>
                    <a:cxn ang="0">
                      <a:pos x="4941" y="88900"/>
                    </a:cxn>
                    <a:cxn ang="0">
                      <a:pos x="4941" y="88900"/>
                    </a:cxn>
                    <a:cxn ang="0">
                      <a:pos x="4941" y="88900"/>
                    </a:cxn>
                    <a:cxn ang="0">
                      <a:pos x="4941" y="93839"/>
                    </a:cxn>
                    <a:cxn ang="0">
                      <a:pos x="4941" y="93839"/>
                    </a:cxn>
                    <a:cxn ang="0">
                      <a:pos x="0" y="98778"/>
                    </a:cxn>
                    <a:cxn ang="0">
                      <a:pos x="0" y="98778"/>
                    </a:cxn>
                    <a:cxn ang="0">
                      <a:pos x="93886" y="321028"/>
                    </a:cxn>
                    <a:cxn ang="0">
                      <a:pos x="207538" y="355600"/>
                    </a:cxn>
                    <a:cxn ang="0">
                      <a:pos x="306366" y="330906"/>
                    </a:cxn>
                    <a:cxn ang="0">
                      <a:pos x="350838" y="266700"/>
                    </a:cxn>
                    <a:cxn ang="0">
                      <a:pos x="59297" y="0"/>
                    </a:cxn>
                  </a:cxnLst>
                  <a:pathLst>
                    <a:path w="71" h="72">
                      <a:moveTo>
                        <a:pt x="12" y="0"/>
                      </a:moveTo>
                      <a:cubicBezTo>
                        <a:pt x="9" y="6"/>
                        <a:pt x="5" y="12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0" y="20"/>
                        <a:pt x="0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4"/>
                        <a:pt x="3" y="56"/>
                        <a:pt x="19" y="65"/>
                      </a:cubicBezTo>
                      <a:cubicBezTo>
                        <a:pt x="27" y="70"/>
                        <a:pt x="35" y="72"/>
                        <a:pt x="42" y="72"/>
                      </a:cubicBezTo>
                      <a:cubicBezTo>
                        <a:pt x="50" y="72"/>
                        <a:pt x="57" y="70"/>
                        <a:pt x="62" y="67"/>
                      </a:cubicBezTo>
                      <a:cubicBezTo>
                        <a:pt x="71" y="54"/>
                        <a:pt x="71" y="54"/>
                        <a:pt x="71" y="54"/>
                      </a:cubicBez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solidFill>
                  <a:srgbClr val="D9501E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9" name="Freeform 517@|5FFC:11588858|FBC:16777215|LFC:0|LBC:16777215"/>
                <p:cNvSpPr>
                  <a:spLocks noEditPoints="1"/>
                </p:cNvSpPr>
                <p:nvPr/>
              </p:nvSpPr>
              <p:spPr>
                <a:xfrm>
                  <a:off x="4816475" y="4551364"/>
                  <a:ext cx="247650" cy="133350"/>
                </a:xfrm>
                <a:custGeom>
                  <a:avLst/>
                  <a:gdLst/>
                  <a:ahLst/>
                  <a:cxnLst>
                    <a:cxn ang="0">
                      <a:pos x="247650" y="54328"/>
                    </a:cxn>
                    <a:cxn ang="0">
                      <a:pos x="198120" y="133350"/>
                    </a:cxn>
                    <a:cxn ang="0">
                      <a:pos x="247650" y="54328"/>
                    </a:cxn>
                    <a:cxn ang="0">
                      <a:pos x="247650" y="54328"/>
                    </a:cxn>
                    <a:cxn ang="0">
                      <a:pos x="0" y="4939"/>
                    </a:cxn>
                    <a:cxn ang="0">
                      <a:pos x="0" y="4939"/>
                    </a:cxn>
                    <a:cxn ang="0">
                      <a:pos x="0" y="4939"/>
                    </a:cxn>
                    <a:cxn ang="0">
                      <a:pos x="0" y="4939"/>
                    </a:cxn>
                    <a:cxn ang="0">
                      <a:pos x="0" y="4939"/>
                    </a:cxn>
                    <a:cxn ang="0">
                      <a:pos x="0" y="4939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50" h="27">
                      <a:moveTo>
                        <a:pt x="50" y="11"/>
                      </a:moveTo>
                      <a:cubicBezTo>
                        <a:pt x="46" y="17"/>
                        <a:pt x="43" y="23"/>
                        <a:pt x="40" y="27"/>
                      </a:cubicBezTo>
                      <a:cubicBezTo>
                        <a:pt x="43" y="23"/>
                        <a:pt x="46" y="17"/>
                        <a:pt x="50" y="11"/>
                      </a:cubicBezTo>
                      <a:cubicBezTo>
                        <a:pt x="50" y="11"/>
                        <a:pt x="50" y="11"/>
                        <a:pt x="50" y="1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AD4B0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80" name="Freeform 518@|5FFC:2587373|FBC:16777215|LFC:0|LBC:16777215"/>
                <p:cNvSpPr/>
                <p:nvPr/>
              </p:nvSpPr>
              <p:spPr>
                <a:xfrm>
                  <a:off x="4792663" y="4384676"/>
                  <a:ext cx="271463" cy="300038"/>
                </a:xfrm>
                <a:custGeom>
                  <a:avLst/>
                  <a:gdLst/>
                  <a:ahLst/>
                  <a:cxnLst>
                    <a:cxn ang="0">
                      <a:pos x="19743" y="0"/>
                    </a:cxn>
                    <a:cxn ang="0">
                      <a:pos x="24678" y="167234"/>
                    </a:cxn>
                    <a:cxn ang="0">
                      <a:pos x="24678" y="167234"/>
                    </a:cxn>
                    <a:cxn ang="0">
                      <a:pos x="24678" y="172153"/>
                    </a:cxn>
                    <a:cxn ang="0">
                      <a:pos x="24678" y="172153"/>
                    </a:cxn>
                    <a:cxn ang="0">
                      <a:pos x="24678" y="172153"/>
                    </a:cxn>
                    <a:cxn ang="0">
                      <a:pos x="24678" y="172153"/>
                    </a:cxn>
                    <a:cxn ang="0">
                      <a:pos x="24678" y="172153"/>
                    </a:cxn>
                    <a:cxn ang="0">
                      <a:pos x="207299" y="300038"/>
                    </a:cxn>
                    <a:cxn ang="0">
                      <a:pos x="222106" y="300038"/>
                    </a:cxn>
                    <a:cxn ang="0">
                      <a:pos x="222106" y="300038"/>
                    </a:cxn>
                    <a:cxn ang="0">
                      <a:pos x="271463" y="221340"/>
                    </a:cxn>
                    <a:cxn ang="0">
                      <a:pos x="19743" y="0"/>
                    </a:cxn>
                  </a:cxnLst>
                  <a:pathLst>
                    <a:path w="55" h="61">
                      <a:moveTo>
                        <a:pt x="4" y="0"/>
                      </a:moveTo>
                      <a:cubicBezTo>
                        <a:pt x="1" y="12"/>
                        <a:pt x="0" y="25"/>
                        <a:pt x="5" y="34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5" y="34"/>
                        <a:pt x="5" y="35"/>
                        <a:pt x="5" y="35"/>
                      </a:cubicBezTo>
                      <a:cubicBezTo>
                        <a:pt x="5" y="35"/>
                        <a:pt x="5" y="35"/>
                        <a:pt x="5" y="35"/>
                      </a:cubicBezTo>
                      <a:cubicBezTo>
                        <a:pt x="5" y="35"/>
                        <a:pt x="5" y="35"/>
                        <a:pt x="5" y="35"/>
                      </a:cubicBezTo>
                      <a:cubicBezTo>
                        <a:pt x="5" y="35"/>
                        <a:pt x="5" y="35"/>
                        <a:pt x="5" y="35"/>
                      </a:cubicBezTo>
                      <a:cubicBezTo>
                        <a:pt x="5" y="35"/>
                        <a:pt x="5" y="35"/>
                        <a:pt x="5" y="35"/>
                      </a:cubicBezTo>
                      <a:cubicBezTo>
                        <a:pt x="16" y="55"/>
                        <a:pt x="28" y="61"/>
                        <a:pt x="42" y="61"/>
                      </a:cubicBezTo>
                      <a:cubicBezTo>
                        <a:pt x="43" y="61"/>
                        <a:pt x="44" y="61"/>
                        <a:pt x="45" y="61"/>
                      </a:cubicBezTo>
                      <a:cubicBezTo>
                        <a:pt x="45" y="61"/>
                        <a:pt x="45" y="61"/>
                        <a:pt x="45" y="61"/>
                      </a:cubicBezTo>
                      <a:cubicBezTo>
                        <a:pt x="48" y="57"/>
                        <a:pt x="51" y="51"/>
                        <a:pt x="55" y="45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ED7A27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0749" name="Freeform 791@|5FFC:5521450|FBC:16777215|LFC:0|LBC:16777215"/>
              <p:cNvSpPr>
                <a:spLocks noEditPoints="1"/>
              </p:cNvSpPr>
              <p:nvPr/>
            </p:nvSpPr>
            <p:spPr>
              <a:xfrm>
                <a:off x="6138863" y="3627438"/>
                <a:ext cx="473075" cy="474663"/>
              </a:xfrm>
              <a:custGeom>
                <a:avLst/>
                <a:gdLst/>
                <a:ahLst/>
                <a:cxnLst>
                  <a:cxn ang="0">
                    <a:pos x="167547" y="19778"/>
                  </a:cxn>
                  <a:cxn ang="0">
                    <a:pos x="19711" y="173054"/>
                  </a:cxn>
                  <a:cxn ang="0">
                    <a:pos x="19711" y="237332"/>
                  </a:cxn>
                  <a:cxn ang="0">
                    <a:pos x="241465" y="459830"/>
                  </a:cxn>
                  <a:cxn ang="0">
                    <a:pos x="305528" y="459830"/>
                  </a:cxn>
                  <a:cxn ang="0">
                    <a:pos x="458291" y="306553"/>
                  </a:cxn>
                  <a:cxn ang="0">
                    <a:pos x="458291" y="242276"/>
                  </a:cxn>
                  <a:cxn ang="0">
                    <a:pos x="231610" y="19778"/>
                  </a:cxn>
                  <a:cxn ang="0">
                    <a:pos x="167547" y="19778"/>
                  </a:cxn>
                  <a:cxn ang="0">
                    <a:pos x="384373" y="370830"/>
                  </a:cxn>
                  <a:cxn ang="0">
                    <a:pos x="369590" y="380719"/>
                  </a:cxn>
                  <a:cxn ang="0">
                    <a:pos x="359734" y="380719"/>
                  </a:cxn>
                  <a:cxn ang="0">
                    <a:pos x="359734" y="370830"/>
                  </a:cxn>
                  <a:cxn ang="0">
                    <a:pos x="369590" y="355997"/>
                  </a:cxn>
                  <a:cxn ang="0">
                    <a:pos x="384373" y="355997"/>
                  </a:cxn>
                  <a:cxn ang="0">
                    <a:pos x="384373" y="370830"/>
                  </a:cxn>
                  <a:cxn ang="0">
                    <a:pos x="433652" y="242276"/>
                  </a:cxn>
                  <a:cxn ang="0">
                    <a:pos x="433652" y="281831"/>
                  </a:cxn>
                  <a:cxn ang="0">
                    <a:pos x="280888" y="435108"/>
                  </a:cxn>
                  <a:cxn ang="0">
                    <a:pos x="246393" y="435108"/>
                  </a:cxn>
                  <a:cxn ang="0">
                    <a:pos x="29567" y="222498"/>
                  </a:cxn>
                  <a:cxn ang="0">
                    <a:pos x="29567" y="182943"/>
                  </a:cxn>
                  <a:cxn ang="0">
                    <a:pos x="182331" y="34611"/>
                  </a:cxn>
                  <a:cxn ang="0">
                    <a:pos x="216826" y="34611"/>
                  </a:cxn>
                  <a:cxn ang="0">
                    <a:pos x="433652" y="242276"/>
                  </a:cxn>
                </a:cxnLst>
                <a:pathLst>
                  <a:path w="96" h="96">
                    <a:moveTo>
                      <a:pt x="34" y="4"/>
                    </a:moveTo>
                    <a:cubicBezTo>
                      <a:pt x="4" y="35"/>
                      <a:pt x="4" y="35"/>
                      <a:pt x="4" y="35"/>
                    </a:cubicBezTo>
                    <a:cubicBezTo>
                      <a:pt x="0" y="38"/>
                      <a:pt x="0" y="44"/>
                      <a:pt x="4" y="48"/>
                    </a:cubicBezTo>
                    <a:cubicBezTo>
                      <a:pt x="49" y="93"/>
                      <a:pt x="49" y="93"/>
                      <a:pt x="49" y="93"/>
                    </a:cubicBezTo>
                    <a:cubicBezTo>
                      <a:pt x="53" y="96"/>
                      <a:pt x="59" y="96"/>
                      <a:pt x="62" y="93"/>
                    </a:cubicBezTo>
                    <a:cubicBezTo>
                      <a:pt x="93" y="62"/>
                      <a:pt x="93" y="62"/>
                      <a:pt x="93" y="62"/>
                    </a:cubicBezTo>
                    <a:cubicBezTo>
                      <a:pt x="96" y="58"/>
                      <a:pt x="96" y="52"/>
                      <a:pt x="93" y="49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4" y="0"/>
                      <a:pt x="38" y="0"/>
                      <a:pt x="34" y="4"/>
                    </a:cubicBezTo>
                    <a:close/>
                    <a:moveTo>
                      <a:pt x="78" y="75"/>
                    </a:moveTo>
                    <a:cubicBezTo>
                      <a:pt x="75" y="77"/>
                      <a:pt x="75" y="77"/>
                      <a:pt x="75" y="77"/>
                    </a:cubicBezTo>
                    <a:cubicBezTo>
                      <a:pt x="74" y="78"/>
                      <a:pt x="73" y="78"/>
                      <a:pt x="73" y="77"/>
                    </a:cubicBezTo>
                    <a:cubicBezTo>
                      <a:pt x="72" y="77"/>
                      <a:pt x="72" y="76"/>
                      <a:pt x="73" y="75"/>
                    </a:cubicBezTo>
                    <a:cubicBezTo>
                      <a:pt x="75" y="72"/>
                      <a:pt x="75" y="72"/>
                      <a:pt x="75" y="72"/>
                    </a:cubicBezTo>
                    <a:cubicBezTo>
                      <a:pt x="76" y="72"/>
                      <a:pt x="77" y="72"/>
                      <a:pt x="78" y="72"/>
                    </a:cubicBezTo>
                    <a:cubicBezTo>
                      <a:pt x="78" y="73"/>
                      <a:pt x="78" y="74"/>
                      <a:pt x="78" y="75"/>
                    </a:cubicBezTo>
                    <a:close/>
                    <a:moveTo>
                      <a:pt x="88" y="49"/>
                    </a:moveTo>
                    <a:cubicBezTo>
                      <a:pt x="90" y="51"/>
                      <a:pt x="90" y="55"/>
                      <a:pt x="88" y="57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5" y="90"/>
                      <a:pt x="52" y="90"/>
                      <a:pt x="50" y="88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43"/>
                      <a:pt x="4" y="39"/>
                      <a:pt x="6" y="3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9" y="4"/>
                      <a:pt x="42" y="4"/>
                      <a:pt x="44" y="7"/>
                    </a:cubicBezTo>
                    <a:lnTo>
                      <a:pt x="88" y="49"/>
                    </a:lnTo>
                    <a:close/>
                  </a:path>
                </a:pathLst>
              </a:custGeom>
              <a:solidFill>
                <a:srgbClr val="2A4054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50" name="Freeform 792@|5FFC:5521450|FBC:16777215|LFC:0|LBC:16777215"/>
              <p:cNvSpPr/>
              <p:nvPr/>
            </p:nvSpPr>
            <p:spPr>
              <a:xfrm>
                <a:off x="6211888" y="3702051"/>
                <a:ext cx="149225" cy="153988"/>
              </a:xfrm>
              <a:custGeom>
                <a:avLst/>
                <a:gdLst/>
                <a:ahLst/>
                <a:cxnLst>
                  <a:cxn ang="0">
                    <a:pos x="144251" y="4967"/>
                  </a:cxn>
                  <a:cxn ang="0">
                    <a:pos x="144251" y="19869"/>
                  </a:cxn>
                  <a:cxn ang="0">
                    <a:pos x="19897" y="149021"/>
                  </a:cxn>
                  <a:cxn ang="0">
                    <a:pos x="4974" y="149021"/>
                  </a:cxn>
                  <a:cxn ang="0">
                    <a:pos x="4974" y="134119"/>
                  </a:cxn>
                  <a:cxn ang="0">
                    <a:pos x="134303" y="4967"/>
                  </a:cxn>
                  <a:cxn ang="0">
                    <a:pos x="144251" y="4967"/>
                  </a:cxn>
                </a:cxnLst>
                <a:pathLst>
                  <a:path w="30" h="31">
                    <a:moveTo>
                      <a:pt x="29" y="1"/>
                    </a:moveTo>
                    <a:cubicBezTo>
                      <a:pt x="30" y="2"/>
                      <a:pt x="30" y="3"/>
                      <a:pt x="29" y="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3" y="31"/>
                      <a:pt x="1" y="31"/>
                      <a:pt x="1" y="30"/>
                    </a:cubicBezTo>
                    <a:cubicBezTo>
                      <a:pt x="0" y="29"/>
                      <a:pt x="0" y="28"/>
                      <a:pt x="1" y="2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9" y="0"/>
                      <a:pt x="29" y="1"/>
                    </a:cubicBezTo>
                    <a:close/>
                  </a:path>
                </a:pathLst>
              </a:custGeom>
              <a:solidFill>
                <a:srgbClr val="2A4054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51" name="Freeform 793@|5FFC:5521450|FBC:16777215|LFC:0|LBC:16777215"/>
              <p:cNvSpPr/>
              <p:nvPr/>
            </p:nvSpPr>
            <p:spPr>
              <a:xfrm>
                <a:off x="6237288" y="3727451"/>
                <a:ext cx="147638" cy="152400"/>
              </a:xfrm>
              <a:custGeom>
                <a:avLst/>
                <a:gdLst/>
                <a:ahLst/>
                <a:cxnLst>
                  <a:cxn ang="0">
                    <a:pos x="147638" y="4916"/>
                  </a:cxn>
                  <a:cxn ang="0">
                    <a:pos x="147638" y="19665"/>
                  </a:cxn>
                  <a:cxn ang="0">
                    <a:pos x="19685" y="147484"/>
                  </a:cxn>
                  <a:cxn ang="0">
                    <a:pos x="4921" y="147484"/>
                  </a:cxn>
                  <a:cxn ang="0">
                    <a:pos x="4921" y="132735"/>
                  </a:cxn>
                  <a:cxn ang="0">
                    <a:pos x="132874" y="4916"/>
                  </a:cxn>
                  <a:cxn ang="0">
                    <a:pos x="147638" y="4916"/>
                  </a:cxn>
                </a:cxnLst>
                <a:pathLst>
                  <a:path w="30" h="31">
                    <a:moveTo>
                      <a:pt x="30" y="1"/>
                    </a:moveTo>
                    <a:cubicBezTo>
                      <a:pt x="30" y="2"/>
                      <a:pt x="30" y="3"/>
                      <a:pt x="30" y="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3" y="31"/>
                      <a:pt x="2" y="31"/>
                      <a:pt x="1" y="30"/>
                    </a:cubicBezTo>
                    <a:cubicBezTo>
                      <a:pt x="0" y="29"/>
                      <a:pt x="0" y="28"/>
                      <a:pt x="1" y="2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9" y="0"/>
                      <a:pt x="30" y="1"/>
                    </a:cubicBezTo>
                    <a:close/>
                  </a:path>
                </a:pathLst>
              </a:custGeom>
              <a:solidFill>
                <a:srgbClr val="2A4054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52" name="Freeform 794@|5FFC:5521450|FBC:16777215|LFC:0|LBC:16777215"/>
              <p:cNvSpPr/>
              <p:nvPr/>
            </p:nvSpPr>
            <p:spPr>
              <a:xfrm>
                <a:off x="6262688" y="3751263"/>
                <a:ext cx="147638" cy="153988"/>
              </a:xfrm>
              <a:custGeom>
                <a:avLst/>
                <a:gdLst/>
                <a:ahLst/>
                <a:cxnLst>
                  <a:cxn ang="0">
                    <a:pos x="147638" y="4967"/>
                  </a:cxn>
                  <a:cxn ang="0">
                    <a:pos x="147638" y="19869"/>
                  </a:cxn>
                  <a:cxn ang="0">
                    <a:pos x="19685" y="149021"/>
                  </a:cxn>
                  <a:cxn ang="0">
                    <a:pos x="4921" y="149021"/>
                  </a:cxn>
                  <a:cxn ang="0">
                    <a:pos x="4921" y="134119"/>
                  </a:cxn>
                  <a:cxn ang="0">
                    <a:pos x="132874" y="4967"/>
                  </a:cxn>
                  <a:cxn ang="0">
                    <a:pos x="147638" y="4967"/>
                  </a:cxn>
                </a:cxnLst>
                <a:pathLst>
                  <a:path w="30" h="31">
                    <a:moveTo>
                      <a:pt x="30" y="1"/>
                    </a:moveTo>
                    <a:cubicBezTo>
                      <a:pt x="30" y="2"/>
                      <a:pt x="30" y="3"/>
                      <a:pt x="30" y="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3" y="31"/>
                      <a:pt x="2" y="31"/>
                      <a:pt x="1" y="30"/>
                    </a:cubicBezTo>
                    <a:cubicBezTo>
                      <a:pt x="0" y="29"/>
                      <a:pt x="0" y="28"/>
                      <a:pt x="1" y="2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9" y="0"/>
                      <a:pt x="30" y="1"/>
                    </a:cubicBezTo>
                    <a:close/>
                  </a:path>
                </a:pathLst>
              </a:custGeom>
              <a:solidFill>
                <a:srgbClr val="2A4054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53" name="Freeform 795@|5FFC:5521450|FBC:16777215|LFC:0|LBC:16777215"/>
              <p:cNvSpPr/>
              <p:nvPr/>
            </p:nvSpPr>
            <p:spPr>
              <a:xfrm>
                <a:off x="6286500" y="3776663"/>
                <a:ext cx="147638" cy="152400"/>
              </a:xfrm>
              <a:custGeom>
                <a:avLst/>
                <a:gdLst/>
                <a:ahLst/>
                <a:cxnLst>
                  <a:cxn ang="0">
                    <a:pos x="147638" y="4916"/>
                  </a:cxn>
                  <a:cxn ang="0">
                    <a:pos x="147638" y="19665"/>
                  </a:cxn>
                  <a:cxn ang="0">
                    <a:pos x="19685" y="147484"/>
                  </a:cxn>
                  <a:cxn ang="0">
                    <a:pos x="4921" y="147484"/>
                  </a:cxn>
                  <a:cxn ang="0">
                    <a:pos x="4921" y="132735"/>
                  </a:cxn>
                  <a:cxn ang="0">
                    <a:pos x="132874" y="4916"/>
                  </a:cxn>
                  <a:cxn ang="0">
                    <a:pos x="147638" y="4916"/>
                  </a:cxn>
                </a:cxnLst>
                <a:pathLst>
                  <a:path w="30" h="31">
                    <a:moveTo>
                      <a:pt x="30" y="1"/>
                    </a:moveTo>
                    <a:cubicBezTo>
                      <a:pt x="30" y="2"/>
                      <a:pt x="30" y="3"/>
                      <a:pt x="30" y="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3" y="31"/>
                      <a:pt x="2" y="31"/>
                      <a:pt x="1" y="30"/>
                    </a:cubicBezTo>
                    <a:cubicBezTo>
                      <a:pt x="0" y="29"/>
                      <a:pt x="0" y="28"/>
                      <a:pt x="1" y="2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9" y="0"/>
                      <a:pt x="30" y="1"/>
                    </a:cubicBezTo>
                    <a:close/>
                  </a:path>
                </a:pathLst>
              </a:custGeom>
              <a:solidFill>
                <a:srgbClr val="2A4054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54" name="Freeform 796@|5FFC:5521450|FBC:16777215|LFC:0|LBC:16777215"/>
              <p:cNvSpPr/>
              <p:nvPr/>
            </p:nvSpPr>
            <p:spPr>
              <a:xfrm>
                <a:off x="6311900" y="3800476"/>
                <a:ext cx="147638" cy="153988"/>
              </a:xfrm>
              <a:custGeom>
                <a:avLst/>
                <a:gdLst/>
                <a:ahLst/>
                <a:cxnLst>
                  <a:cxn ang="0">
                    <a:pos x="147638" y="4967"/>
                  </a:cxn>
                  <a:cxn ang="0">
                    <a:pos x="147638" y="19869"/>
                  </a:cxn>
                  <a:cxn ang="0">
                    <a:pos x="19685" y="149021"/>
                  </a:cxn>
                  <a:cxn ang="0">
                    <a:pos x="4921" y="149021"/>
                  </a:cxn>
                  <a:cxn ang="0">
                    <a:pos x="4921" y="134119"/>
                  </a:cxn>
                  <a:cxn ang="0">
                    <a:pos x="132874" y="4967"/>
                  </a:cxn>
                  <a:cxn ang="0">
                    <a:pos x="147638" y="4967"/>
                  </a:cxn>
                </a:cxnLst>
                <a:pathLst>
                  <a:path w="30" h="31">
                    <a:moveTo>
                      <a:pt x="30" y="1"/>
                    </a:moveTo>
                    <a:cubicBezTo>
                      <a:pt x="30" y="2"/>
                      <a:pt x="30" y="3"/>
                      <a:pt x="30" y="4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3" y="31"/>
                      <a:pt x="2" y="31"/>
                      <a:pt x="1" y="30"/>
                    </a:cubicBezTo>
                    <a:cubicBezTo>
                      <a:pt x="0" y="29"/>
                      <a:pt x="0" y="28"/>
                      <a:pt x="1" y="2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0"/>
                      <a:pt x="29" y="0"/>
                      <a:pt x="30" y="1"/>
                    </a:cubicBezTo>
                    <a:close/>
                  </a:path>
                </a:pathLst>
              </a:custGeom>
              <a:solidFill>
                <a:srgbClr val="2A4054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0755" name="组合 65"/>
              <p:cNvGrpSpPr/>
              <p:nvPr/>
            </p:nvGrpSpPr>
            <p:grpSpPr>
              <a:xfrm>
                <a:off x="4722813" y="2782888"/>
                <a:ext cx="1371600" cy="1062038"/>
                <a:chOff x="4722813" y="2782888"/>
                <a:chExt cx="1371600" cy="1062038"/>
              </a:xfrm>
            </p:grpSpPr>
            <p:sp>
              <p:nvSpPr>
                <p:cNvPr id="30767" name="Freeform 487@|5FFC:14265407|FBC:16777215|LFC:0|LBC:16777215"/>
                <p:cNvSpPr/>
                <p:nvPr/>
              </p:nvSpPr>
              <p:spPr>
                <a:xfrm>
                  <a:off x="4722813" y="2782888"/>
                  <a:ext cx="1371600" cy="1062038"/>
                </a:xfrm>
                <a:custGeom>
                  <a:avLst/>
                  <a:gdLst/>
                  <a:ahLst/>
                  <a:cxnLst>
                    <a:cxn ang="0">
                      <a:pos x="226955" y="0"/>
                    </a:cxn>
                    <a:cxn ang="0">
                      <a:pos x="0" y="602645"/>
                    </a:cxn>
                    <a:cxn ang="0">
                      <a:pos x="207220" y="726138"/>
                    </a:cxn>
                    <a:cxn ang="0">
                      <a:pos x="222022" y="706379"/>
                    </a:cxn>
                    <a:cxn ang="0">
                      <a:pos x="217088" y="686620"/>
                    </a:cxn>
                    <a:cxn ang="0">
                      <a:pos x="217088" y="686620"/>
                    </a:cxn>
                    <a:cxn ang="0">
                      <a:pos x="222022" y="602645"/>
                    </a:cxn>
                    <a:cxn ang="0">
                      <a:pos x="340433" y="568067"/>
                    </a:cxn>
                    <a:cxn ang="0">
                      <a:pos x="379904" y="592765"/>
                    </a:cxn>
                    <a:cxn ang="0">
                      <a:pos x="409506" y="716258"/>
                    </a:cxn>
                    <a:cxn ang="0">
                      <a:pos x="335499" y="760716"/>
                    </a:cxn>
                    <a:cxn ang="0">
                      <a:pos x="315764" y="765655"/>
                    </a:cxn>
                    <a:cxn ang="0">
                      <a:pos x="305896" y="785414"/>
                    </a:cxn>
                    <a:cxn ang="0">
                      <a:pos x="759807" y="1062038"/>
                    </a:cxn>
                    <a:cxn ang="0">
                      <a:pos x="759807" y="1062038"/>
                    </a:cxn>
                    <a:cxn ang="0">
                      <a:pos x="853550" y="449514"/>
                    </a:cxn>
                    <a:cxn ang="0">
                      <a:pos x="912755" y="276624"/>
                    </a:cxn>
                    <a:cxn ang="0">
                      <a:pos x="922623" y="266744"/>
                    </a:cxn>
                    <a:cxn ang="0">
                      <a:pos x="932491" y="261805"/>
                    </a:cxn>
                    <a:cxn ang="0">
                      <a:pos x="1371600" y="49397"/>
                    </a:cxn>
                    <a:cxn ang="0">
                      <a:pos x="226955" y="0"/>
                    </a:cxn>
                  </a:cxnLst>
                  <a:pathLst>
                    <a:path w="278" h="215">
                      <a:moveTo>
                        <a:pt x="46" y="0"/>
                      </a:move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42" y="147"/>
                        <a:pt x="42" y="147"/>
                        <a:pt x="42" y="147"/>
                      </a:cubicBezTo>
                      <a:cubicBezTo>
                        <a:pt x="45" y="143"/>
                        <a:pt x="45" y="143"/>
                        <a:pt x="45" y="143"/>
                      </a:cubicBezTo>
                      <a:cubicBezTo>
                        <a:pt x="45" y="143"/>
                        <a:pt x="45" y="142"/>
                        <a:pt x="44" y="139"/>
                      </a:cubicBezTo>
                      <a:cubicBezTo>
                        <a:pt x="44" y="139"/>
                        <a:pt x="44" y="139"/>
                        <a:pt x="44" y="139"/>
                      </a:cubicBezTo>
                      <a:cubicBezTo>
                        <a:pt x="41" y="134"/>
                        <a:pt x="41" y="127"/>
                        <a:pt x="45" y="122"/>
                      </a:cubicBezTo>
                      <a:cubicBezTo>
                        <a:pt x="50" y="113"/>
                        <a:pt x="61" y="110"/>
                        <a:pt x="69" y="115"/>
                      </a:cubicBezTo>
                      <a:cubicBezTo>
                        <a:pt x="77" y="120"/>
                        <a:pt x="77" y="120"/>
                        <a:pt x="77" y="120"/>
                      </a:cubicBezTo>
                      <a:cubicBezTo>
                        <a:pt x="85" y="125"/>
                        <a:pt x="88" y="136"/>
                        <a:pt x="83" y="145"/>
                      </a:cubicBezTo>
                      <a:cubicBezTo>
                        <a:pt x="80" y="150"/>
                        <a:pt x="75" y="153"/>
                        <a:pt x="68" y="154"/>
                      </a:cubicBezTo>
                      <a:cubicBezTo>
                        <a:pt x="66" y="154"/>
                        <a:pt x="65" y="154"/>
                        <a:pt x="64" y="155"/>
                      </a:cubicBezTo>
                      <a:cubicBezTo>
                        <a:pt x="62" y="159"/>
                        <a:pt x="62" y="159"/>
                        <a:pt x="62" y="159"/>
                      </a:cubicBezTo>
                      <a:cubicBezTo>
                        <a:pt x="154" y="215"/>
                        <a:pt x="154" y="215"/>
                        <a:pt x="154" y="215"/>
                      </a:cubicBezTo>
                      <a:cubicBezTo>
                        <a:pt x="154" y="215"/>
                        <a:pt x="154" y="215"/>
                        <a:pt x="154" y="215"/>
                      </a:cubicBezTo>
                      <a:cubicBezTo>
                        <a:pt x="156" y="201"/>
                        <a:pt x="167" y="113"/>
                        <a:pt x="173" y="91"/>
                      </a:cubicBezTo>
                      <a:cubicBezTo>
                        <a:pt x="178" y="66"/>
                        <a:pt x="185" y="57"/>
                        <a:pt x="185" y="56"/>
                      </a:cubicBezTo>
                      <a:cubicBezTo>
                        <a:pt x="187" y="54"/>
                        <a:pt x="187" y="54"/>
                        <a:pt x="187" y="54"/>
                      </a:cubicBezTo>
                      <a:cubicBezTo>
                        <a:pt x="189" y="53"/>
                        <a:pt x="189" y="53"/>
                        <a:pt x="189" y="53"/>
                      </a:cubicBezTo>
                      <a:cubicBezTo>
                        <a:pt x="190" y="52"/>
                        <a:pt x="237" y="29"/>
                        <a:pt x="278" y="1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3FACD9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68" name="Oval 933@|1FFC:16382457|FBC:16777215|LFC:0|LBC:16777215"/>
                <p:cNvSpPr/>
                <p:nvPr/>
              </p:nvSpPr>
              <p:spPr>
                <a:xfrm>
                  <a:off x="5216525" y="3133725"/>
                  <a:ext cx="84138" cy="88900"/>
                </a:xfrm>
                <a:prstGeom prst="ellipse">
                  <a:avLst/>
                </a:prstGeom>
                <a:solidFill>
                  <a:srgbClr val="F9F9F9"/>
                </a:solidFill>
                <a:ln w="9525">
                  <a:noFill/>
                </a:ln>
              </p:spPr>
              <p:txBody>
                <a:bodyPr/>
                <a:p>
                  <a:pPr eaLnBrk="1" hangingPunct="1"/>
                  <a:endParaRPr lang="zh-CN" alt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769" name="Freeform 934@|5FFC:16382457|FBC:16777215|LFC:0|LBC:16777215"/>
                <p:cNvSpPr>
                  <a:spLocks noEditPoints="1"/>
                </p:cNvSpPr>
                <p:nvPr/>
              </p:nvSpPr>
              <p:spPr>
                <a:xfrm>
                  <a:off x="5383213" y="3133725"/>
                  <a:ext cx="84138" cy="84138"/>
                </a:xfrm>
                <a:custGeom>
                  <a:avLst/>
                  <a:gdLst/>
                  <a:ahLst/>
                  <a:cxnLst>
                    <a:cxn ang="0">
                      <a:pos x="39594" y="84138"/>
                    </a:cxn>
                    <a:cxn ang="0">
                      <a:pos x="84138" y="44544"/>
                    </a:cxn>
                    <a:cxn ang="0">
                      <a:pos x="39594" y="0"/>
                    </a:cxn>
                    <a:cxn ang="0">
                      <a:pos x="0" y="44544"/>
                    </a:cxn>
                    <a:cxn ang="0">
                      <a:pos x="39594" y="84138"/>
                    </a:cxn>
                    <a:cxn ang="0">
                      <a:pos x="39594" y="14848"/>
                    </a:cxn>
                    <a:cxn ang="0">
                      <a:pos x="69290" y="44544"/>
                    </a:cxn>
                    <a:cxn ang="0">
                      <a:pos x="39594" y="74239"/>
                    </a:cxn>
                    <a:cxn ang="0">
                      <a:pos x="9899" y="44544"/>
                    </a:cxn>
                    <a:cxn ang="0">
                      <a:pos x="39594" y="14848"/>
                    </a:cxn>
                  </a:cxnLst>
                  <a:pathLst>
                    <a:path w="17" h="17">
                      <a:moveTo>
                        <a:pt x="8" y="17"/>
                      </a:moveTo>
                      <a:cubicBezTo>
                        <a:pt x="13" y="17"/>
                        <a:pt x="17" y="13"/>
                        <a:pt x="17" y="9"/>
                      </a:cubicBezTo>
                      <a:cubicBezTo>
                        <a:pt x="17" y="4"/>
                        <a:pt x="13" y="0"/>
                        <a:pt x="8" y="0"/>
                      </a:cubicBezTo>
                      <a:cubicBezTo>
                        <a:pt x="3" y="0"/>
                        <a:pt x="0" y="4"/>
                        <a:pt x="0" y="9"/>
                      </a:cubicBezTo>
                      <a:cubicBezTo>
                        <a:pt x="0" y="14"/>
                        <a:pt x="3" y="17"/>
                        <a:pt x="8" y="17"/>
                      </a:cubicBezTo>
                      <a:close/>
                      <a:moveTo>
                        <a:pt x="8" y="3"/>
                      </a:moveTo>
                      <a:cubicBezTo>
                        <a:pt x="11" y="3"/>
                        <a:pt x="14" y="5"/>
                        <a:pt x="14" y="9"/>
                      </a:cubicBezTo>
                      <a:cubicBezTo>
                        <a:pt x="14" y="12"/>
                        <a:pt x="12" y="15"/>
                        <a:pt x="8" y="15"/>
                      </a:cubicBezTo>
                      <a:cubicBezTo>
                        <a:pt x="5" y="15"/>
                        <a:pt x="2" y="12"/>
                        <a:pt x="2" y="9"/>
                      </a:cubicBezTo>
                      <a:cubicBezTo>
                        <a:pt x="2" y="5"/>
                        <a:pt x="5" y="3"/>
                        <a:pt x="8" y="3"/>
                      </a:cubicBezTo>
                      <a:close/>
                    </a:path>
                  </a:pathLst>
                </a:custGeom>
                <a:solidFill>
                  <a:srgbClr val="F9F9F9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70" name="Freeform 935@|5FFC:16382457|FBC:16777215|LFC:0|LBC:16777215"/>
                <p:cNvSpPr>
                  <a:spLocks noEditPoints="1"/>
                </p:cNvSpPr>
                <p:nvPr/>
              </p:nvSpPr>
              <p:spPr>
                <a:xfrm>
                  <a:off x="5202238" y="3222625"/>
                  <a:ext cx="280988" cy="168275"/>
                </a:xfrm>
                <a:custGeom>
                  <a:avLst/>
                  <a:gdLst/>
                  <a:ahLst/>
                  <a:cxnLst>
                    <a:cxn ang="0">
                      <a:pos x="271129" y="9899"/>
                    </a:cxn>
                    <a:cxn ang="0">
                      <a:pos x="236621" y="0"/>
                    </a:cxn>
                    <a:cxn ang="0">
                      <a:pos x="177466" y="49493"/>
                    </a:cxn>
                    <a:cxn ang="0">
                      <a:pos x="142959" y="69290"/>
                    </a:cxn>
                    <a:cxn ang="0">
                      <a:pos x="103522" y="49493"/>
                    </a:cxn>
                    <a:cxn ang="0">
                      <a:pos x="44367" y="0"/>
                    </a:cxn>
                    <a:cxn ang="0">
                      <a:pos x="9859" y="14848"/>
                    </a:cxn>
                    <a:cxn ang="0">
                      <a:pos x="0" y="74239"/>
                    </a:cxn>
                    <a:cxn ang="0">
                      <a:pos x="0" y="84138"/>
                    </a:cxn>
                    <a:cxn ang="0">
                      <a:pos x="0" y="158376"/>
                    </a:cxn>
                    <a:cxn ang="0">
                      <a:pos x="4930" y="168275"/>
                    </a:cxn>
                    <a:cxn ang="0">
                      <a:pos x="103522" y="168275"/>
                    </a:cxn>
                    <a:cxn ang="0">
                      <a:pos x="108452" y="158376"/>
                    </a:cxn>
                    <a:cxn ang="0">
                      <a:pos x="108452" y="113833"/>
                    </a:cxn>
                    <a:cxn ang="0">
                      <a:pos x="123240" y="118782"/>
                    </a:cxn>
                    <a:cxn ang="0">
                      <a:pos x="133100" y="123732"/>
                    </a:cxn>
                    <a:cxn ang="0">
                      <a:pos x="142959" y="123732"/>
                    </a:cxn>
                    <a:cxn ang="0">
                      <a:pos x="147888" y="123732"/>
                    </a:cxn>
                    <a:cxn ang="0">
                      <a:pos x="157748" y="118782"/>
                    </a:cxn>
                    <a:cxn ang="0">
                      <a:pos x="172536" y="113833"/>
                    </a:cxn>
                    <a:cxn ang="0">
                      <a:pos x="172536" y="158376"/>
                    </a:cxn>
                    <a:cxn ang="0">
                      <a:pos x="177466" y="168275"/>
                    </a:cxn>
                    <a:cxn ang="0">
                      <a:pos x="276058" y="163326"/>
                    </a:cxn>
                    <a:cxn ang="0">
                      <a:pos x="280988" y="158376"/>
                    </a:cxn>
                    <a:cxn ang="0">
                      <a:pos x="280988" y="84138"/>
                    </a:cxn>
                    <a:cxn ang="0">
                      <a:pos x="280988" y="74239"/>
                    </a:cxn>
                    <a:cxn ang="0">
                      <a:pos x="271129" y="9899"/>
                    </a:cxn>
                    <a:cxn ang="0">
                      <a:pos x="271129" y="74239"/>
                    </a:cxn>
                    <a:cxn ang="0">
                      <a:pos x="271129" y="84138"/>
                    </a:cxn>
                    <a:cxn ang="0">
                      <a:pos x="271129" y="153427"/>
                    </a:cxn>
                    <a:cxn ang="0">
                      <a:pos x="182396" y="153427"/>
                    </a:cxn>
                    <a:cxn ang="0">
                      <a:pos x="182396" y="108884"/>
                    </a:cxn>
                    <a:cxn ang="0">
                      <a:pos x="231692" y="84138"/>
                    </a:cxn>
                    <a:cxn ang="0">
                      <a:pos x="231692" y="79188"/>
                    </a:cxn>
                    <a:cxn ang="0">
                      <a:pos x="256340" y="54442"/>
                    </a:cxn>
                    <a:cxn ang="0">
                      <a:pos x="256340" y="44543"/>
                    </a:cxn>
                    <a:cxn ang="0">
                      <a:pos x="246481" y="44543"/>
                    </a:cxn>
                    <a:cxn ang="0">
                      <a:pos x="221833" y="74239"/>
                    </a:cxn>
                    <a:cxn ang="0">
                      <a:pos x="157748" y="103935"/>
                    </a:cxn>
                    <a:cxn ang="0">
                      <a:pos x="162677" y="89087"/>
                    </a:cxn>
                    <a:cxn ang="0">
                      <a:pos x="152818" y="74239"/>
                    </a:cxn>
                    <a:cxn ang="0">
                      <a:pos x="182396" y="59391"/>
                    </a:cxn>
                    <a:cxn ang="0">
                      <a:pos x="187325" y="54442"/>
                    </a:cxn>
                    <a:cxn ang="0">
                      <a:pos x="236621" y="14848"/>
                    </a:cxn>
                    <a:cxn ang="0">
                      <a:pos x="261270" y="19797"/>
                    </a:cxn>
                    <a:cxn ang="0">
                      <a:pos x="271129" y="74239"/>
                    </a:cxn>
                  </a:cxnLst>
                  <a:pathLst>
                    <a:path w="57" h="34">
                      <a:moveTo>
                        <a:pt x="55" y="2"/>
                      </a:moveTo>
                      <a:cubicBezTo>
                        <a:pt x="53" y="1"/>
                        <a:pt x="51" y="0"/>
                        <a:pt x="48" y="0"/>
                      </a:cubicBezTo>
                      <a:cubicBezTo>
                        <a:pt x="42" y="0"/>
                        <a:pt x="38" y="5"/>
                        <a:pt x="36" y="10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0" y="5"/>
                        <a:pt x="15" y="0"/>
                        <a:pt x="9" y="0"/>
                      </a:cubicBezTo>
                      <a:cubicBezTo>
                        <a:pt x="6" y="0"/>
                        <a:pt x="4" y="1"/>
                        <a:pt x="2" y="3"/>
                      </a:cubicBezTo>
                      <a:cubicBezTo>
                        <a:pt x="0" y="5"/>
                        <a:pt x="0" y="10"/>
                        <a:pt x="0" y="15"/>
                      </a:cubicBezTo>
                      <a:cubicBezTo>
                        <a:pt x="0" y="16"/>
                        <a:pt x="0" y="17"/>
                        <a:pt x="0" y="17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3"/>
                        <a:pt x="0" y="34"/>
                        <a:pt x="1" y="34"/>
                      </a:cubicBezTo>
                      <a:cubicBezTo>
                        <a:pt x="21" y="34"/>
                        <a:pt x="21" y="34"/>
                        <a:pt x="21" y="34"/>
                      </a:cubicBezTo>
                      <a:cubicBezTo>
                        <a:pt x="22" y="34"/>
                        <a:pt x="22" y="33"/>
                        <a:pt x="22" y="32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6" y="25"/>
                        <a:pt x="26" y="25"/>
                        <a:pt x="27" y="25"/>
                      </a:cubicBezTo>
                      <a:cubicBezTo>
                        <a:pt x="28" y="25"/>
                        <a:pt x="28" y="25"/>
                        <a:pt x="29" y="25"/>
                      </a:cubicBezTo>
                      <a:cubicBezTo>
                        <a:pt x="29" y="25"/>
                        <a:pt x="29" y="25"/>
                        <a:pt x="30" y="25"/>
                      </a:cubicBezTo>
                      <a:cubicBezTo>
                        <a:pt x="31" y="25"/>
                        <a:pt x="32" y="25"/>
                        <a:pt x="32" y="24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32"/>
                        <a:pt x="35" y="32"/>
                        <a:pt x="35" y="32"/>
                      </a:cubicBezTo>
                      <a:cubicBezTo>
                        <a:pt x="35" y="33"/>
                        <a:pt x="35" y="34"/>
                        <a:pt x="36" y="34"/>
                      </a:cubicBezTo>
                      <a:cubicBezTo>
                        <a:pt x="56" y="33"/>
                        <a:pt x="56" y="33"/>
                        <a:pt x="56" y="33"/>
                      </a:cubicBezTo>
                      <a:cubicBezTo>
                        <a:pt x="57" y="33"/>
                        <a:pt x="57" y="33"/>
                        <a:pt x="57" y="32"/>
                      </a:cubicBezTo>
                      <a:cubicBezTo>
                        <a:pt x="57" y="17"/>
                        <a:pt x="57" y="17"/>
                        <a:pt x="57" y="17"/>
                      </a:cubicBezTo>
                      <a:cubicBezTo>
                        <a:pt x="57" y="16"/>
                        <a:pt x="57" y="16"/>
                        <a:pt x="57" y="15"/>
                      </a:cubicBezTo>
                      <a:cubicBezTo>
                        <a:pt x="57" y="10"/>
                        <a:pt x="57" y="5"/>
                        <a:pt x="55" y="2"/>
                      </a:cubicBezTo>
                      <a:close/>
                      <a:moveTo>
                        <a:pt x="55" y="15"/>
                      </a:moveTo>
                      <a:cubicBezTo>
                        <a:pt x="55" y="16"/>
                        <a:pt x="55" y="16"/>
                        <a:pt x="55" y="17"/>
                      </a:cubicBezTo>
                      <a:cubicBezTo>
                        <a:pt x="55" y="31"/>
                        <a:pt x="55" y="31"/>
                        <a:pt x="55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7" y="22"/>
                        <a:pt x="37" y="22"/>
                        <a:pt x="37" y="22"/>
                      </a:cubicBezTo>
                      <a:cubicBezTo>
                        <a:pt x="47" y="17"/>
                        <a:pt x="47" y="17"/>
                        <a:pt x="47" y="17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0"/>
                        <a:pt x="52" y="10"/>
                        <a:pt x="52" y="9"/>
                      </a:cubicBezTo>
                      <a:cubicBezTo>
                        <a:pt x="51" y="9"/>
                        <a:pt x="50" y="9"/>
                        <a:pt x="50" y="9"/>
                      </a:cubicBezTo>
                      <a:cubicBezTo>
                        <a:pt x="45" y="15"/>
                        <a:pt x="45" y="15"/>
                        <a:pt x="45" y="15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33" y="20"/>
                        <a:pt x="33" y="19"/>
                        <a:pt x="33" y="18"/>
                      </a:cubicBezTo>
                      <a:cubicBezTo>
                        <a:pt x="32" y="17"/>
                        <a:pt x="32" y="16"/>
                        <a:pt x="31" y="15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9" y="7"/>
                        <a:pt x="43" y="3"/>
                        <a:pt x="48" y="3"/>
                      </a:cubicBezTo>
                      <a:cubicBezTo>
                        <a:pt x="50" y="3"/>
                        <a:pt x="52" y="3"/>
                        <a:pt x="53" y="4"/>
                      </a:cubicBezTo>
                      <a:cubicBezTo>
                        <a:pt x="55" y="6"/>
                        <a:pt x="55" y="10"/>
                        <a:pt x="55" y="15"/>
                      </a:cubicBezTo>
                      <a:close/>
                    </a:path>
                  </a:pathLst>
                </a:custGeom>
                <a:solidFill>
                  <a:srgbClr val="F9F9F9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30756" name="组合 66"/>
              <p:cNvGrpSpPr/>
              <p:nvPr/>
            </p:nvGrpSpPr>
            <p:grpSpPr>
              <a:xfrm>
                <a:off x="4467067" y="3371851"/>
                <a:ext cx="1089025" cy="1001713"/>
                <a:chOff x="4467067" y="3371851"/>
                <a:chExt cx="1089025" cy="1001713"/>
              </a:xfrm>
            </p:grpSpPr>
            <p:sp>
              <p:nvSpPr>
                <p:cNvPr id="30765" name="Freeform 488@|5FFC:9134896|FBC:16777215|LFC:0|LBC:16777215"/>
                <p:cNvSpPr/>
                <p:nvPr/>
              </p:nvSpPr>
              <p:spPr>
                <a:xfrm>
                  <a:off x="4467067" y="3371851"/>
                  <a:ext cx="1089025" cy="1001713"/>
                </a:xfrm>
                <a:custGeom>
                  <a:avLst/>
                  <a:gdLst/>
                  <a:ahLst/>
                  <a:cxnLst>
                    <a:cxn ang="0">
                      <a:pos x="1054531" y="750051"/>
                    </a:cxn>
                    <a:cxn ang="0">
                      <a:pos x="1000326" y="750051"/>
                    </a:cxn>
                    <a:cxn ang="0">
                      <a:pos x="1000326" y="750051"/>
                    </a:cxn>
                    <a:cxn ang="0">
                      <a:pos x="951049" y="750051"/>
                    </a:cxn>
                    <a:cxn ang="0">
                      <a:pos x="946121" y="750051"/>
                    </a:cxn>
                    <a:cxn ang="0">
                      <a:pos x="877133" y="710575"/>
                    </a:cxn>
                    <a:cxn ang="0">
                      <a:pos x="980615" y="518127"/>
                    </a:cxn>
                    <a:cxn ang="0">
                      <a:pos x="497699" y="222055"/>
                    </a:cxn>
                    <a:cxn ang="0">
                      <a:pos x="532193" y="152971"/>
                    </a:cxn>
                    <a:cxn ang="0">
                      <a:pos x="581470" y="133233"/>
                    </a:cxn>
                    <a:cxn ang="0">
                      <a:pos x="625820" y="108560"/>
                    </a:cxn>
                    <a:cxn ang="0">
                      <a:pos x="606109" y="34542"/>
                    </a:cxn>
                    <a:cxn ang="0">
                      <a:pos x="571615" y="14804"/>
                    </a:cxn>
                    <a:cxn ang="0">
                      <a:pos x="497699" y="34542"/>
                    </a:cxn>
                    <a:cxn ang="0">
                      <a:pos x="497699" y="83887"/>
                    </a:cxn>
                    <a:cxn ang="0">
                      <a:pos x="497699" y="83887"/>
                    </a:cxn>
                    <a:cxn ang="0">
                      <a:pos x="497699" y="138167"/>
                    </a:cxn>
                    <a:cxn ang="0">
                      <a:pos x="497699" y="138167"/>
                    </a:cxn>
                    <a:cxn ang="0">
                      <a:pos x="463205" y="202316"/>
                    </a:cxn>
                    <a:cxn ang="0">
                      <a:pos x="231603" y="59215"/>
                    </a:cxn>
                    <a:cxn ang="0">
                      <a:pos x="0" y="661229"/>
                    </a:cxn>
                    <a:cxn ang="0">
                      <a:pos x="305518" y="957302"/>
                    </a:cxn>
                    <a:cxn ang="0">
                      <a:pos x="359723" y="838873"/>
                    </a:cxn>
                    <a:cxn ang="0">
                      <a:pos x="364651" y="833938"/>
                    </a:cxn>
                    <a:cxn ang="0">
                      <a:pos x="364651" y="833938"/>
                    </a:cxn>
                    <a:cxn ang="0">
                      <a:pos x="482916" y="764855"/>
                    </a:cxn>
                    <a:cxn ang="0">
                      <a:pos x="601181" y="789527"/>
                    </a:cxn>
                    <a:cxn ang="0">
                      <a:pos x="724374" y="1001713"/>
                    </a:cxn>
                    <a:cxn ang="0">
                      <a:pos x="857422" y="745117"/>
                    </a:cxn>
                    <a:cxn ang="0">
                      <a:pos x="931338" y="789527"/>
                    </a:cxn>
                    <a:cxn ang="0">
                      <a:pos x="951049" y="833938"/>
                    </a:cxn>
                    <a:cxn ang="0">
                      <a:pos x="980615" y="878349"/>
                    </a:cxn>
                    <a:cxn ang="0">
                      <a:pos x="1049603" y="858611"/>
                    </a:cxn>
                    <a:cxn ang="0">
                      <a:pos x="1074242" y="824069"/>
                    </a:cxn>
                    <a:cxn ang="0">
                      <a:pos x="1054531" y="750051"/>
                    </a:cxn>
                  </a:cxnLst>
                  <a:pathLst>
                    <a:path w="221" h="203">
                      <a:moveTo>
                        <a:pt x="214" y="152"/>
                      </a:moveTo>
                      <a:cubicBezTo>
                        <a:pt x="211" y="150"/>
                        <a:pt x="207" y="150"/>
                        <a:pt x="203" y="152"/>
                      </a:cubicBezTo>
                      <a:cubicBezTo>
                        <a:pt x="203" y="152"/>
                        <a:pt x="203" y="152"/>
                        <a:pt x="203" y="152"/>
                      </a:cubicBezTo>
                      <a:cubicBezTo>
                        <a:pt x="198" y="154"/>
                        <a:pt x="194" y="153"/>
                        <a:pt x="193" y="152"/>
                      </a:cubicBezTo>
                      <a:cubicBezTo>
                        <a:pt x="192" y="152"/>
                        <a:pt x="192" y="152"/>
                        <a:pt x="192" y="152"/>
                      </a:cubicBezTo>
                      <a:cubicBezTo>
                        <a:pt x="178" y="144"/>
                        <a:pt x="178" y="144"/>
                        <a:pt x="178" y="144"/>
                      </a:cubicBezTo>
                      <a:cubicBezTo>
                        <a:pt x="199" y="105"/>
                        <a:pt x="199" y="105"/>
                        <a:pt x="199" y="105"/>
                      </a:cubicBezTo>
                      <a:cubicBezTo>
                        <a:pt x="101" y="45"/>
                        <a:pt x="101" y="45"/>
                        <a:pt x="101" y="45"/>
                      </a:cubicBezTo>
                      <a:cubicBezTo>
                        <a:pt x="108" y="31"/>
                        <a:pt x="108" y="31"/>
                        <a:pt x="108" y="31"/>
                      </a:cubicBezTo>
                      <a:cubicBezTo>
                        <a:pt x="110" y="30"/>
                        <a:pt x="112" y="28"/>
                        <a:pt x="118" y="27"/>
                      </a:cubicBezTo>
                      <a:cubicBezTo>
                        <a:pt x="122" y="27"/>
                        <a:pt x="125" y="25"/>
                        <a:pt x="127" y="22"/>
                      </a:cubicBezTo>
                      <a:cubicBezTo>
                        <a:pt x="130" y="17"/>
                        <a:pt x="128" y="10"/>
                        <a:pt x="123" y="7"/>
                      </a:cubicBezTo>
                      <a:cubicBezTo>
                        <a:pt x="116" y="3"/>
                        <a:pt x="116" y="3"/>
                        <a:pt x="116" y="3"/>
                      </a:cubicBezTo>
                      <a:cubicBezTo>
                        <a:pt x="111" y="0"/>
                        <a:pt x="104" y="1"/>
                        <a:pt x="101" y="7"/>
                      </a:cubicBezTo>
                      <a:cubicBezTo>
                        <a:pt x="99" y="10"/>
                        <a:pt x="99" y="14"/>
                        <a:pt x="101" y="17"/>
                      </a:cubicBezTo>
                      <a:cubicBezTo>
                        <a:pt x="101" y="17"/>
                        <a:pt x="101" y="17"/>
                        <a:pt x="101" y="17"/>
                      </a:cubicBezTo>
                      <a:cubicBezTo>
                        <a:pt x="103" y="22"/>
                        <a:pt x="102" y="26"/>
                        <a:pt x="101" y="28"/>
                      </a:cubicBezTo>
                      <a:cubicBezTo>
                        <a:pt x="101" y="28"/>
                        <a:pt x="101" y="28"/>
                        <a:pt x="101" y="28"/>
                      </a:cubicBezTo>
                      <a:cubicBezTo>
                        <a:pt x="94" y="41"/>
                        <a:pt x="94" y="41"/>
                        <a:pt x="94" y="41"/>
                      </a:cubicBez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0" y="134"/>
                        <a:pt x="0" y="134"/>
                        <a:pt x="0" y="134"/>
                      </a:cubicBezTo>
                      <a:cubicBezTo>
                        <a:pt x="62" y="194"/>
                        <a:pt x="62" y="194"/>
                        <a:pt x="62" y="194"/>
                      </a:cubicBezTo>
                      <a:cubicBezTo>
                        <a:pt x="66" y="181"/>
                        <a:pt x="72" y="172"/>
                        <a:pt x="73" y="170"/>
                      </a:cubicBezTo>
                      <a:cubicBezTo>
                        <a:pt x="74" y="169"/>
                        <a:pt x="74" y="169"/>
                        <a:pt x="74" y="169"/>
                      </a:cubicBezTo>
                      <a:cubicBezTo>
                        <a:pt x="74" y="169"/>
                        <a:pt x="74" y="169"/>
                        <a:pt x="74" y="169"/>
                      </a:cubicBezTo>
                      <a:cubicBezTo>
                        <a:pt x="79" y="162"/>
                        <a:pt x="86" y="155"/>
                        <a:pt x="98" y="155"/>
                      </a:cubicBezTo>
                      <a:cubicBezTo>
                        <a:pt x="104" y="154"/>
                        <a:pt x="111" y="156"/>
                        <a:pt x="122" y="160"/>
                      </a:cubicBezTo>
                      <a:cubicBezTo>
                        <a:pt x="138" y="167"/>
                        <a:pt x="145" y="188"/>
                        <a:pt x="147" y="203"/>
                      </a:cubicBezTo>
                      <a:cubicBezTo>
                        <a:pt x="174" y="151"/>
                        <a:pt x="174" y="151"/>
                        <a:pt x="174" y="151"/>
                      </a:cubicBezTo>
                      <a:cubicBezTo>
                        <a:pt x="189" y="160"/>
                        <a:pt x="189" y="160"/>
                        <a:pt x="189" y="160"/>
                      </a:cubicBezTo>
                      <a:cubicBezTo>
                        <a:pt x="191" y="161"/>
                        <a:pt x="193" y="164"/>
                        <a:pt x="193" y="169"/>
                      </a:cubicBezTo>
                      <a:cubicBezTo>
                        <a:pt x="193" y="173"/>
                        <a:pt x="195" y="176"/>
                        <a:pt x="199" y="178"/>
                      </a:cubicBezTo>
                      <a:cubicBezTo>
                        <a:pt x="204" y="181"/>
                        <a:pt x="210" y="179"/>
                        <a:pt x="213" y="174"/>
                      </a:cubicBezTo>
                      <a:cubicBezTo>
                        <a:pt x="218" y="167"/>
                        <a:pt x="218" y="167"/>
                        <a:pt x="218" y="167"/>
                      </a:cubicBezTo>
                      <a:cubicBezTo>
                        <a:pt x="221" y="162"/>
                        <a:pt x="219" y="155"/>
                        <a:pt x="214" y="152"/>
                      </a:cubicBezTo>
                      <a:close/>
                    </a:path>
                  </a:pathLst>
                </a:custGeom>
                <a:solidFill>
                  <a:srgbClr val="30638B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66" name="Freeform 952@|5FFC:14265407|FBC:16777215|LFC:0|LBC:16777215"/>
                <p:cNvSpPr>
                  <a:spLocks noEditPoints="1"/>
                </p:cNvSpPr>
                <p:nvPr/>
              </p:nvSpPr>
              <p:spPr>
                <a:xfrm>
                  <a:off x="4619625" y="3702050"/>
                  <a:ext cx="334963" cy="187325"/>
                </a:xfrm>
                <a:custGeom>
                  <a:avLst/>
                  <a:gdLst/>
                  <a:ahLst/>
                  <a:cxnLst>
                    <a:cxn ang="0">
                      <a:pos x="334963" y="39437"/>
                    </a:cxn>
                    <a:cxn ang="0">
                      <a:pos x="295556" y="0"/>
                    </a:cxn>
                    <a:cxn ang="0">
                      <a:pos x="226593" y="24648"/>
                    </a:cxn>
                    <a:cxn ang="0">
                      <a:pos x="241370" y="59155"/>
                    </a:cxn>
                    <a:cxn ang="0">
                      <a:pos x="123148" y="59155"/>
                    </a:cxn>
                    <a:cxn ang="0">
                      <a:pos x="9852" y="138029"/>
                    </a:cxn>
                    <a:cxn ang="0">
                      <a:pos x="49259" y="172536"/>
                    </a:cxn>
                    <a:cxn ang="0">
                      <a:pos x="162556" y="172536"/>
                    </a:cxn>
                    <a:cxn ang="0">
                      <a:pos x="172407" y="182395"/>
                    </a:cxn>
                    <a:cxn ang="0">
                      <a:pos x="177333" y="182395"/>
                    </a:cxn>
                    <a:cxn ang="0">
                      <a:pos x="177333" y="182395"/>
                    </a:cxn>
                    <a:cxn ang="0">
                      <a:pos x="187185" y="182395"/>
                    </a:cxn>
                    <a:cxn ang="0">
                      <a:pos x="187185" y="182395"/>
                    </a:cxn>
                    <a:cxn ang="0">
                      <a:pos x="192111" y="182395"/>
                    </a:cxn>
                    <a:cxn ang="0">
                      <a:pos x="201963" y="172536"/>
                    </a:cxn>
                    <a:cxn ang="0">
                      <a:pos x="285704" y="98592"/>
                    </a:cxn>
                    <a:cxn ang="0">
                      <a:pos x="330037" y="83803"/>
                    </a:cxn>
                    <a:cxn ang="0">
                      <a:pos x="295556" y="88733"/>
                    </a:cxn>
                    <a:cxn ang="0">
                      <a:pos x="280778" y="73944"/>
                    </a:cxn>
                    <a:cxn ang="0">
                      <a:pos x="187185" y="167607"/>
                    </a:cxn>
                    <a:cxn ang="0">
                      <a:pos x="187185" y="167607"/>
                    </a:cxn>
                    <a:cxn ang="0">
                      <a:pos x="182259" y="167607"/>
                    </a:cxn>
                    <a:cxn ang="0">
                      <a:pos x="182259" y="167607"/>
                    </a:cxn>
                    <a:cxn ang="0">
                      <a:pos x="177333" y="167607"/>
                    </a:cxn>
                    <a:cxn ang="0">
                      <a:pos x="172407" y="162677"/>
                    </a:cxn>
                    <a:cxn ang="0">
                      <a:pos x="39407" y="162677"/>
                    </a:cxn>
                    <a:cxn ang="0">
                      <a:pos x="19704" y="147888"/>
                    </a:cxn>
                    <a:cxn ang="0">
                      <a:pos x="113296" y="69014"/>
                    </a:cxn>
                    <a:cxn ang="0">
                      <a:pos x="261074" y="59155"/>
                    </a:cxn>
                    <a:cxn ang="0">
                      <a:pos x="246296" y="39437"/>
                    </a:cxn>
                    <a:cxn ang="0">
                      <a:pos x="251222" y="19718"/>
                    </a:cxn>
                    <a:cxn ang="0">
                      <a:pos x="315259" y="19718"/>
                    </a:cxn>
                    <a:cxn ang="0">
                      <a:pos x="315259" y="83803"/>
                    </a:cxn>
                  </a:cxnLst>
                  <a:pathLst>
                    <a:path w="68" h="38">
                      <a:moveTo>
                        <a:pt x="67" y="17"/>
                      </a:moveTo>
                      <a:cubicBezTo>
                        <a:pt x="68" y="8"/>
                        <a:pt x="68" y="8"/>
                        <a:pt x="68" y="8"/>
                      </a:cubicBezTo>
                      <a:cubicBezTo>
                        <a:pt x="68" y="6"/>
                        <a:pt x="68" y="3"/>
                        <a:pt x="66" y="2"/>
                      </a:cubicBezTo>
                      <a:cubicBezTo>
                        <a:pt x="65" y="0"/>
                        <a:pt x="62" y="0"/>
                        <a:pt x="60" y="0"/>
                      </a:cubicBezTo>
                      <a:cubicBezTo>
                        <a:pt x="51" y="1"/>
                        <a:pt x="51" y="1"/>
                        <a:pt x="51" y="1"/>
                      </a:cubicBezTo>
                      <a:cubicBezTo>
                        <a:pt x="47" y="2"/>
                        <a:pt x="46" y="4"/>
                        <a:pt x="46" y="5"/>
                      </a:cubicBezTo>
                      <a:cubicBezTo>
                        <a:pt x="46" y="6"/>
                        <a:pt x="45" y="8"/>
                        <a:pt x="48" y="10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23" y="10"/>
                        <a:pt x="20" y="10"/>
                        <a:pt x="18" y="12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0" y="30"/>
                        <a:pt x="0" y="33"/>
                        <a:pt x="2" y="35"/>
                      </a:cubicBezTo>
                      <a:cubicBezTo>
                        <a:pt x="4" y="38"/>
                        <a:pt x="8" y="38"/>
                        <a:pt x="10" y="35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35" y="36"/>
                        <a:pt x="35" y="36"/>
                        <a:pt x="35" y="37"/>
                      </a:cubicBezTo>
                      <a:cubicBezTo>
                        <a:pt x="36" y="37"/>
                        <a:pt x="36" y="37"/>
                        <a:pt x="36" y="37"/>
                      </a:cubicBezTo>
                      <a:cubicBezTo>
                        <a:pt x="36" y="37"/>
                        <a:pt x="36" y="37"/>
                        <a:pt x="36" y="37"/>
                      </a:cubicBezTo>
                      <a:cubicBezTo>
                        <a:pt x="36" y="37"/>
                        <a:pt x="36" y="37"/>
                        <a:pt x="36" y="37"/>
                      </a:cubicBezTo>
                      <a:cubicBezTo>
                        <a:pt x="36" y="37"/>
                        <a:pt x="36" y="37"/>
                        <a:pt x="36" y="37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9" y="37"/>
                        <a:pt x="39" y="37"/>
                        <a:pt x="39" y="37"/>
                      </a:cubicBezTo>
                      <a:cubicBezTo>
                        <a:pt x="39" y="37"/>
                        <a:pt x="39" y="37"/>
                        <a:pt x="39" y="37"/>
                      </a:cubicBezTo>
                      <a:cubicBezTo>
                        <a:pt x="39" y="36"/>
                        <a:pt x="40" y="36"/>
                        <a:pt x="40" y="36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8" y="20"/>
                        <a:pt x="58" y="20"/>
                        <a:pt x="58" y="20"/>
                      </a:cubicBezTo>
                      <a:cubicBezTo>
                        <a:pt x="60" y="23"/>
                        <a:pt x="62" y="22"/>
                        <a:pt x="63" y="22"/>
                      </a:cubicBezTo>
                      <a:cubicBezTo>
                        <a:pt x="64" y="22"/>
                        <a:pt x="66" y="21"/>
                        <a:pt x="67" y="17"/>
                      </a:cubicBezTo>
                      <a:close/>
                      <a:moveTo>
                        <a:pt x="63" y="19"/>
                      </a:moveTo>
                      <a:cubicBezTo>
                        <a:pt x="62" y="20"/>
                        <a:pt x="61" y="19"/>
                        <a:pt x="60" y="18"/>
                      </a:cubicBezTo>
                      <a:cubicBezTo>
                        <a:pt x="59" y="17"/>
                        <a:pt x="59" y="17"/>
                        <a:pt x="59" y="17"/>
                      </a:cubicBezTo>
                      <a:cubicBezTo>
                        <a:pt x="57" y="15"/>
                        <a:pt x="57" y="15"/>
                        <a:pt x="57" y="15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8" y="34"/>
                        <a:pt x="38" y="34"/>
                        <a:pt x="38" y="34"/>
                      </a:cubicBezTo>
                      <a:cubicBezTo>
                        <a:pt x="38" y="34"/>
                        <a:pt x="38" y="34"/>
                        <a:pt x="38" y="34"/>
                      </a:cubicBezTo>
                      <a:cubicBezTo>
                        <a:pt x="38" y="34"/>
                        <a:pt x="38" y="34"/>
                        <a:pt x="38" y="34"/>
                      </a:cubicBezTo>
                      <a:cubicBezTo>
                        <a:pt x="38" y="34"/>
                        <a:pt x="38" y="34"/>
                        <a:pt x="38" y="34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36" y="34"/>
                        <a:pt x="36" y="34"/>
                        <a:pt x="36" y="34"/>
                      </a:cubicBezTo>
                      <a:cubicBezTo>
                        <a:pt x="36" y="34"/>
                        <a:pt x="36" y="34"/>
                        <a:pt x="36" y="34"/>
                      </a:cubicBezTo>
                      <a:cubicBezTo>
                        <a:pt x="36" y="34"/>
                        <a:pt x="36" y="34"/>
                        <a:pt x="36" y="34"/>
                      </a:cubicBezTo>
                      <a:cubicBezTo>
                        <a:pt x="35" y="33"/>
                        <a:pt x="35" y="33"/>
                        <a:pt x="35" y="33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7" y="34"/>
                        <a:pt x="5" y="34"/>
                        <a:pt x="4" y="33"/>
                      </a:cubicBezTo>
                      <a:cubicBezTo>
                        <a:pt x="3" y="33"/>
                        <a:pt x="3" y="31"/>
                        <a:pt x="4" y="30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1" y="14"/>
                        <a:pt x="22" y="14"/>
                        <a:pt x="23" y="14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53" y="12"/>
                        <a:pt x="53" y="12"/>
                        <a:pt x="53" y="12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0" y="8"/>
                        <a:pt x="50" y="8"/>
                        <a:pt x="50" y="8"/>
                      </a:cubicBezTo>
                      <a:cubicBezTo>
                        <a:pt x="49" y="7"/>
                        <a:pt x="48" y="6"/>
                        <a:pt x="49" y="6"/>
                      </a:cubicBezTo>
                      <a:cubicBezTo>
                        <a:pt x="49" y="5"/>
                        <a:pt x="50" y="4"/>
                        <a:pt x="51" y="4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2" y="3"/>
                        <a:pt x="63" y="3"/>
                        <a:pt x="64" y="4"/>
                      </a:cubicBezTo>
                      <a:cubicBezTo>
                        <a:pt x="65" y="5"/>
                        <a:pt x="65" y="6"/>
                        <a:pt x="65" y="8"/>
                      </a:cubicBezTo>
                      <a:cubicBezTo>
                        <a:pt x="64" y="17"/>
                        <a:pt x="64" y="17"/>
                        <a:pt x="64" y="17"/>
                      </a:cubicBezTo>
                      <a:cubicBezTo>
                        <a:pt x="64" y="18"/>
                        <a:pt x="63" y="19"/>
                        <a:pt x="63" y="19"/>
                      </a:cubicBezTo>
                      <a:close/>
                    </a:path>
                  </a:pathLst>
                </a:custGeom>
                <a:solidFill>
                  <a:srgbClr val="3FACD9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0757" name="Freeform 953@|5FFC:14265407|FBC:16777215|LFC:0|LBC:16777215"/>
              <p:cNvSpPr>
                <a:spLocks noEditPoints="1"/>
              </p:cNvSpPr>
              <p:nvPr/>
            </p:nvSpPr>
            <p:spPr>
              <a:xfrm>
                <a:off x="4629150" y="3900488"/>
                <a:ext cx="320675" cy="53975"/>
              </a:xfrm>
              <a:custGeom>
                <a:avLst/>
                <a:gdLst/>
                <a:ahLst/>
                <a:cxnLst>
                  <a:cxn ang="0">
                    <a:pos x="296008" y="53975"/>
                  </a:cxn>
                  <a:cxn ang="0">
                    <a:pos x="24667" y="53975"/>
                  </a:cxn>
                  <a:cxn ang="0">
                    <a:pos x="0" y="29441"/>
                  </a:cxn>
                  <a:cxn ang="0">
                    <a:pos x="24667" y="0"/>
                  </a:cxn>
                  <a:cxn ang="0">
                    <a:pos x="296008" y="0"/>
                  </a:cxn>
                  <a:cxn ang="0">
                    <a:pos x="320675" y="24534"/>
                  </a:cxn>
                  <a:cxn ang="0">
                    <a:pos x="296008" y="53975"/>
                  </a:cxn>
                  <a:cxn ang="0">
                    <a:pos x="24667" y="14720"/>
                  </a:cxn>
                  <a:cxn ang="0">
                    <a:pos x="14800" y="29441"/>
                  </a:cxn>
                  <a:cxn ang="0">
                    <a:pos x="24667" y="39255"/>
                  </a:cxn>
                  <a:cxn ang="0">
                    <a:pos x="296008" y="39255"/>
                  </a:cxn>
                  <a:cxn ang="0">
                    <a:pos x="305875" y="24534"/>
                  </a:cxn>
                  <a:cxn ang="0">
                    <a:pos x="296008" y="14720"/>
                  </a:cxn>
                  <a:cxn ang="0">
                    <a:pos x="24667" y="14720"/>
                  </a:cxn>
                </a:cxnLst>
                <a:pathLst>
                  <a:path w="65" h="11">
                    <a:moveTo>
                      <a:pt x="60" y="11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3" y="0"/>
                      <a:pt x="65" y="2"/>
                      <a:pt x="65" y="5"/>
                    </a:cubicBezTo>
                    <a:cubicBezTo>
                      <a:pt x="65" y="8"/>
                      <a:pt x="63" y="11"/>
                      <a:pt x="60" y="11"/>
                    </a:cubicBezTo>
                    <a:close/>
                    <a:moveTo>
                      <a:pt x="5" y="3"/>
                    </a:moveTo>
                    <a:cubicBezTo>
                      <a:pt x="4" y="3"/>
                      <a:pt x="3" y="4"/>
                      <a:pt x="3" y="6"/>
                    </a:cubicBezTo>
                    <a:cubicBezTo>
                      <a:pt x="3" y="7"/>
                      <a:pt x="4" y="8"/>
                      <a:pt x="5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1" y="8"/>
                      <a:pt x="62" y="7"/>
                      <a:pt x="62" y="5"/>
                    </a:cubicBezTo>
                    <a:cubicBezTo>
                      <a:pt x="62" y="4"/>
                      <a:pt x="61" y="3"/>
                      <a:pt x="60" y="3"/>
                    </a:cubicBez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3FACD9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0758" name="组合 68"/>
              <p:cNvGrpSpPr/>
              <p:nvPr/>
            </p:nvGrpSpPr>
            <p:grpSpPr>
              <a:xfrm>
                <a:off x="6356351" y="2705101"/>
                <a:ext cx="1025525" cy="1135063"/>
                <a:chOff x="6356351" y="2705101"/>
                <a:chExt cx="1025525" cy="1135063"/>
              </a:xfrm>
            </p:grpSpPr>
            <p:sp>
              <p:nvSpPr>
                <p:cNvPr id="30763" name="Freeform 496@|5FFC:4761590|FBC:16777215|LFC:0|LBC:16777215"/>
                <p:cNvSpPr/>
                <p:nvPr/>
              </p:nvSpPr>
              <p:spPr>
                <a:xfrm>
                  <a:off x="6356351" y="2705101"/>
                  <a:ext cx="1025525" cy="1135063"/>
                </a:xfrm>
                <a:custGeom>
                  <a:avLst/>
                  <a:gdLst/>
                  <a:ahLst/>
                  <a:cxnLst>
                    <a:cxn ang="0">
                      <a:pos x="981151" y="611947"/>
                    </a:cxn>
                    <a:cxn ang="0">
                      <a:pos x="931847" y="607012"/>
                    </a:cxn>
                    <a:cxn ang="0">
                      <a:pos x="931847" y="607012"/>
                    </a:cxn>
                    <a:cxn ang="0">
                      <a:pos x="877613" y="607012"/>
                    </a:cxn>
                    <a:cxn ang="0">
                      <a:pos x="877613" y="607012"/>
                    </a:cxn>
                    <a:cxn ang="0">
                      <a:pos x="818448" y="562596"/>
                    </a:cxn>
                    <a:cxn ang="0">
                      <a:pos x="1025525" y="246753"/>
                    </a:cxn>
                    <a:cxn ang="0">
                      <a:pos x="226799" y="4935"/>
                    </a:cxn>
                    <a:cxn ang="0">
                      <a:pos x="207077" y="0"/>
                    </a:cxn>
                    <a:cxn ang="0">
                      <a:pos x="49304" y="557661"/>
                    </a:cxn>
                    <a:cxn ang="0">
                      <a:pos x="88747" y="577402"/>
                    </a:cxn>
                    <a:cxn ang="0">
                      <a:pos x="108469" y="572467"/>
                    </a:cxn>
                    <a:cxn ang="0">
                      <a:pos x="108469" y="567532"/>
                    </a:cxn>
                    <a:cxn ang="0">
                      <a:pos x="197216" y="562596"/>
                    </a:cxn>
                    <a:cxn ang="0">
                      <a:pos x="241590" y="681038"/>
                    </a:cxn>
                    <a:cxn ang="0">
                      <a:pos x="226799" y="715583"/>
                    </a:cxn>
                    <a:cxn ang="0">
                      <a:pos x="108469" y="764934"/>
                    </a:cxn>
                    <a:cxn ang="0">
                      <a:pos x="54234" y="695843"/>
                    </a:cxn>
                    <a:cxn ang="0">
                      <a:pos x="44374" y="681038"/>
                    </a:cxn>
                    <a:cxn ang="0">
                      <a:pos x="19722" y="666233"/>
                    </a:cxn>
                    <a:cxn ang="0">
                      <a:pos x="0" y="725453"/>
                    </a:cxn>
                    <a:cxn ang="0">
                      <a:pos x="305685" y="977141"/>
                    </a:cxn>
                    <a:cxn ang="0">
                      <a:pos x="448667" y="1135063"/>
                    </a:cxn>
                    <a:cxn ang="0">
                      <a:pos x="798726" y="597142"/>
                    </a:cxn>
                    <a:cxn ang="0">
                      <a:pos x="857891" y="641557"/>
                    </a:cxn>
                    <a:cxn ang="0">
                      <a:pos x="872682" y="685973"/>
                    </a:cxn>
                    <a:cxn ang="0">
                      <a:pos x="897334" y="735323"/>
                    </a:cxn>
                    <a:cxn ang="0">
                      <a:pos x="971291" y="720518"/>
                    </a:cxn>
                    <a:cxn ang="0">
                      <a:pos x="995943" y="685973"/>
                    </a:cxn>
                    <a:cxn ang="0">
                      <a:pos x="981151" y="611947"/>
                    </a:cxn>
                  </a:cxnLst>
                  <a:pathLst>
                    <a:path w="208" h="230">
                      <a:moveTo>
                        <a:pt x="199" y="124"/>
                      </a:moveTo>
                      <a:cubicBezTo>
                        <a:pt x="196" y="122"/>
                        <a:pt x="192" y="122"/>
                        <a:pt x="189" y="123"/>
                      </a:cubicBezTo>
                      <a:cubicBezTo>
                        <a:pt x="189" y="123"/>
                        <a:pt x="189" y="123"/>
                        <a:pt x="189" y="123"/>
                      </a:cubicBezTo>
                      <a:cubicBezTo>
                        <a:pt x="183" y="125"/>
                        <a:pt x="180" y="124"/>
                        <a:pt x="178" y="123"/>
                      </a:cubicBezTo>
                      <a:cubicBezTo>
                        <a:pt x="178" y="123"/>
                        <a:pt x="178" y="123"/>
                        <a:pt x="178" y="123"/>
                      </a:cubicBezTo>
                      <a:cubicBezTo>
                        <a:pt x="166" y="114"/>
                        <a:pt x="166" y="114"/>
                        <a:pt x="166" y="114"/>
                      </a:cubicBezTo>
                      <a:cubicBezTo>
                        <a:pt x="208" y="50"/>
                        <a:pt x="208" y="50"/>
                        <a:pt x="208" y="50"/>
                      </a:cubicBezTo>
                      <a:cubicBezTo>
                        <a:pt x="46" y="1"/>
                        <a:pt x="46" y="1"/>
                        <a:pt x="46" y="1"/>
                      </a:cubicBezTo>
                      <a:cubicBezTo>
                        <a:pt x="46" y="1"/>
                        <a:pt x="45" y="0"/>
                        <a:pt x="42" y="0"/>
                      </a:cubicBezTo>
                      <a:cubicBezTo>
                        <a:pt x="10" y="113"/>
                        <a:pt x="10" y="113"/>
                        <a:pt x="10" y="113"/>
                      </a:cubicBezTo>
                      <a:cubicBezTo>
                        <a:pt x="18" y="117"/>
                        <a:pt x="18" y="117"/>
                        <a:pt x="18" y="117"/>
                      </a:cubicBezTo>
                      <a:cubicBezTo>
                        <a:pt x="19" y="117"/>
                        <a:pt x="20" y="117"/>
                        <a:pt x="22" y="116"/>
                      </a:cubicBezTo>
                      <a:cubicBezTo>
                        <a:pt x="22" y="115"/>
                        <a:pt x="22" y="115"/>
                        <a:pt x="22" y="115"/>
                      </a:cubicBezTo>
                      <a:cubicBezTo>
                        <a:pt x="28" y="112"/>
                        <a:pt x="34" y="111"/>
                        <a:pt x="40" y="114"/>
                      </a:cubicBezTo>
                      <a:cubicBezTo>
                        <a:pt x="49" y="118"/>
                        <a:pt x="53" y="128"/>
                        <a:pt x="49" y="138"/>
                      </a:cubicBezTo>
                      <a:cubicBezTo>
                        <a:pt x="46" y="145"/>
                        <a:pt x="46" y="145"/>
                        <a:pt x="46" y="145"/>
                      </a:cubicBezTo>
                      <a:cubicBezTo>
                        <a:pt x="42" y="155"/>
                        <a:pt x="31" y="159"/>
                        <a:pt x="22" y="155"/>
                      </a:cubicBezTo>
                      <a:cubicBezTo>
                        <a:pt x="16" y="153"/>
                        <a:pt x="12" y="148"/>
                        <a:pt x="11" y="141"/>
                      </a:cubicBezTo>
                      <a:cubicBezTo>
                        <a:pt x="11" y="140"/>
                        <a:pt x="10" y="138"/>
                        <a:pt x="9" y="138"/>
                      </a:cubicBezTo>
                      <a:cubicBezTo>
                        <a:pt x="4" y="135"/>
                        <a:pt x="4" y="135"/>
                        <a:pt x="4" y="135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2" y="155"/>
                        <a:pt x="43" y="175"/>
                        <a:pt x="62" y="198"/>
                      </a:cubicBezTo>
                      <a:cubicBezTo>
                        <a:pt x="67" y="205"/>
                        <a:pt x="78" y="216"/>
                        <a:pt x="91" y="230"/>
                      </a:cubicBezTo>
                      <a:cubicBezTo>
                        <a:pt x="162" y="121"/>
                        <a:pt x="162" y="121"/>
                        <a:pt x="162" y="121"/>
                      </a:cubicBezTo>
                      <a:cubicBezTo>
                        <a:pt x="174" y="130"/>
                        <a:pt x="174" y="130"/>
                        <a:pt x="174" y="130"/>
                      </a:cubicBezTo>
                      <a:cubicBezTo>
                        <a:pt x="175" y="131"/>
                        <a:pt x="177" y="134"/>
                        <a:pt x="177" y="139"/>
                      </a:cubicBezTo>
                      <a:cubicBezTo>
                        <a:pt x="177" y="143"/>
                        <a:pt x="179" y="147"/>
                        <a:pt x="182" y="149"/>
                      </a:cubicBezTo>
                      <a:cubicBezTo>
                        <a:pt x="187" y="152"/>
                        <a:pt x="193" y="151"/>
                        <a:pt x="197" y="146"/>
                      </a:cubicBezTo>
                      <a:cubicBezTo>
                        <a:pt x="202" y="139"/>
                        <a:pt x="202" y="139"/>
                        <a:pt x="202" y="139"/>
                      </a:cubicBezTo>
                      <a:cubicBezTo>
                        <a:pt x="205" y="134"/>
                        <a:pt x="204" y="128"/>
                        <a:pt x="199" y="124"/>
                      </a:cubicBezTo>
                    </a:path>
                  </a:pathLst>
                </a:custGeom>
                <a:solidFill>
                  <a:srgbClr val="F6A748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64" name="Freeform 962@|5FFC:16777215|FBC:16777215|LFC:0|LBC:16777215"/>
                <p:cNvSpPr/>
                <p:nvPr/>
              </p:nvSpPr>
              <p:spPr>
                <a:xfrm>
                  <a:off x="6719888" y="3070225"/>
                  <a:ext cx="252413" cy="252413"/>
                </a:xfrm>
                <a:custGeom>
                  <a:avLst/>
                  <a:gdLst/>
                  <a:ahLst/>
                  <a:cxnLst>
                    <a:cxn ang="0">
                      <a:pos x="227667" y="108884"/>
                    </a:cxn>
                    <a:cxn ang="0">
                      <a:pos x="173225" y="94036"/>
                    </a:cxn>
                    <a:cxn ang="0">
                      <a:pos x="188072" y="44543"/>
                    </a:cxn>
                    <a:cxn ang="0">
                      <a:pos x="163326" y="9899"/>
                    </a:cxn>
                    <a:cxn ang="0">
                      <a:pos x="143529" y="4949"/>
                    </a:cxn>
                    <a:cxn ang="0">
                      <a:pos x="108884" y="24746"/>
                    </a:cxn>
                    <a:cxn ang="0">
                      <a:pos x="94036" y="74239"/>
                    </a:cxn>
                    <a:cxn ang="0">
                      <a:pos x="44543" y="64341"/>
                    </a:cxn>
                    <a:cxn ang="0">
                      <a:pos x="9899" y="84138"/>
                    </a:cxn>
                    <a:cxn ang="0">
                      <a:pos x="4949" y="108884"/>
                    </a:cxn>
                    <a:cxn ang="0">
                      <a:pos x="24746" y="143529"/>
                    </a:cxn>
                    <a:cxn ang="0">
                      <a:pos x="74239" y="153428"/>
                    </a:cxn>
                    <a:cxn ang="0">
                      <a:pos x="64341" y="207870"/>
                    </a:cxn>
                    <a:cxn ang="0">
                      <a:pos x="84138" y="242514"/>
                    </a:cxn>
                    <a:cxn ang="0">
                      <a:pos x="103935" y="247464"/>
                    </a:cxn>
                    <a:cxn ang="0">
                      <a:pos x="143529" y="227667"/>
                    </a:cxn>
                    <a:cxn ang="0">
                      <a:pos x="153428" y="188072"/>
                    </a:cxn>
                    <a:cxn ang="0">
                      <a:pos x="138580" y="183123"/>
                    </a:cxn>
                    <a:cxn ang="0">
                      <a:pos x="128681" y="222717"/>
                    </a:cxn>
                    <a:cxn ang="0">
                      <a:pos x="108884" y="237565"/>
                    </a:cxn>
                    <a:cxn ang="0">
                      <a:pos x="89087" y="232616"/>
                    </a:cxn>
                    <a:cxn ang="0">
                      <a:pos x="74239" y="207870"/>
                    </a:cxn>
                    <a:cxn ang="0">
                      <a:pos x="89087" y="148478"/>
                    </a:cxn>
                    <a:cxn ang="0">
                      <a:pos x="29696" y="133630"/>
                    </a:cxn>
                    <a:cxn ang="0">
                      <a:pos x="14848" y="108884"/>
                    </a:cxn>
                    <a:cxn ang="0">
                      <a:pos x="19797" y="89087"/>
                    </a:cxn>
                    <a:cxn ang="0">
                      <a:pos x="39594" y="74239"/>
                    </a:cxn>
                    <a:cxn ang="0">
                      <a:pos x="103935" y="89087"/>
                    </a:cxn>
                    <a:cxn ang="0">
                      <a:pos x="118783" y="29696"/>
                    </a:cxn>
                    <a:cxn ang="0">
                      <a:pos x="143529" y="14848"/>
                    </a:cxn>
                    <a:cxn ang="0">
                      <a:pos x="163326" y="19797"/>
                    </a:cxn>
                    <a:cxn ang="0">
                      <a:pos x="178174" y="44543"/>
                    </a:cxn>
                    <a:cxn ang="0">
                      <a:pos x="158377" y="103935"/>
                    </a:cxn>
                    <a:cxn ang="0">
                      <a:pos x="222717" y="118783"/>
                    </a:cxn>
                    <a:cxn ang="0">
                      <a:pos x="237565" y="143529"/>
                    </a:cxn>
                    <a:cxn ang="0">
                      <a:pos x="227667" y="163326"/>
                    </a:cxn>
                    <a:cxn ang="0">
                      <a:pos x="207870" y="178174"/>
                    </a:cxn>
                    <a:cxn ang="0">
                      <a:pos x="148478" y="163326"/>
                    </a:cxn>
                    <a:cxn ang="0">
                      <a:pos x="143529" y="173225"/>
                    </a:cxn>
                    <a:cxn ang="0">
                      <a:pos x="153428" y="178174"/>
                    </a:cxn>
                    <a:cxn ang="0">
                      <a:pos x="153428" y="173225"/>
                    </a:cxn>
                    <a:cxn ang="0">
                      <a:pos x="207870" y="188072"/>
                    </a:cxn>
                    <a:cxn ang="0">
                      <a:pos x="242514" y="168275"/>
                    </a:cxn>
                    <a:cxn ang="0">
                      <a:pos x="247464" y="143529"/>
                    </a:cxn>
                    <a:cxn ang="0">
                      <a:pos x="227667" y="108884"/>
                    </a:cxn>
                  </a:cxnLst>
                  <a:pathLst>
                    <a:path w="51" h="51">
                      <a:moveTo>
                        <a:pt x="46" y="22"/>
                      </a:moveTo>
                      <a:cubicBezTo>
                        <a:pt x="35" y="19"/>
                        <a:pt x="35" y="19"/>
                        <a:pt x="35" y="1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9" y="6"/>
                        <a:pt x="37" y="3"/>
                        <a:pt x="33" y="2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6" y="0"/>
                        <a:pt x="23" y="2"/>
                        <a:pt x="22" y="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6" y="12"/>
                        <a:pt x="3" y="14"/>
                        <a:pt x="2" y="17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0" y="25"/>
                        <a:pt x="2" y="28"/>
                        <a:pt x="5" y="29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3" y="42"/>
                        <a:pt x="13" y="42"/>
                        <a:pt x="13" y="42"/>
                      </a:cubicBezTo>
                      <a:cubicBezTo>
                        <a:pt x="12" y="45"/>
                        <a:pt x="14" y="48"/>
                        <a:pt x="17" y="49"/>
                      </a:cubicBezTo>
                      <a:cubicBezTo>
                        <a:pt x="21" y="50"/>
                        <a:pt x="21" y="50"/>
                        <a:pt x="21" y="50"/>
                      </a:cubicBezTo>
                      <a:cubicBezTo>
                        <a:pt x="25" y="51"/>
                        <a:pt x="28" y="49"/>
                        <a:pt x="29" y="46"/>
                      </a:cubicBezTo>
                      <a:cubicBezTo>
                        <a:pt x="31" y="38"/>
                        <a:pt x="31" y="38"/>
                        <a:pt x="31" y="38"/>
                      </a:cubicBezTo>
                      <a:cubicBezTo>
                        <a:pt x="28" y="37"/>
                        <a:pt x="28" y="37"/>
                        <a:pt x="28" y="37"/>
                      </a:cubicBezTo>
                      <a:cubicBezTo>
                        <a:pt x="26" y="45"/>
                        <a:pt x="26" y="45"/>
                        <a:pt x="26" y="45"/>
                      </a:cubicBezTo>
                      <a:cubicBezTo>
                        <a:pt x="26" y="47"/>
                        <a:pt x="24" y="48"/>
                        <a:pt x="22" y="48"/>
                      </a:cubicBezTo>
                      <a:cubicBezTo>
                        <a:pt x="18" y="47"/>
                        <a:pt x="18" y="47"/>
                        <a:pt x="18" y="47"/>
                      </a:cubicBezTo>
                      <a:cubicBezTo>
                        <a:pt x="16" y="46"/>
                        <a:pt x="15" y="44"/>
                        <a:pt x="15" y="42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4" y="26"/>
                        <a:pt x="3" y="24"/>
                        <a:pt x="3" y="22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6"/>
                        <a:pt x="7" y="15"/>
                        <a:pt x="8" y="15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5" y="4"/>
                        <a:pt x="27" y="3"/>
                        <a:pt x="29" y="3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5" y="5"/>
                        <a:pt x="36" y="7"/>
                        <a:pt x="36" y="9"/>
                      </a:cubicBezTo>
                      <a:cubicBezTo>
                        <a:pt x="32" y="21"/>
                        <a:pt x="32" y="21"/>
                        <a:pt x="32" y="21"/>
                      </a:cubicBezTo>
                      <a:cubicBezTo>
                        <a:pt x="45" y="24"/>
                        <a:pt x="45" y="24"/>
                        <a:pt x="45" y="24"/>
                      </a:cubicBezTo>
                      <a:cubicBezTo>
                        <a:pt x="47" y="25"/>
                        <a:pt x="48" y="27"/>
                        <a:pt x="48" y="29"/>
                      </a:cubicBezTo>
                      <a:cubicBezTo>
                        <a:pt x="46" y="33"/>
                        <a:pt x="46" y="33"/>
                        <a:pt x="46" y="33"/>
                      </a:cubicBezTo>
                      <a:cubicBezTo>
                        <a:pt x="46" y="35"/>
                        <a:pt x="44" y="36"/>
                        <a:pt x="42" y="36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9" y="35"/>
                        <a:pt x="29" y="35"/>
                        <a:pt x="29" y="35"/>
                      </a:cubicBezTo>
                      <a:cubicBezTo>
                        <a:pt x="31" y="36"/>
                        <a:pt x="31" y="36"/>
                        <a:pt x="31" y="36"/>
                      </a:cubicBezTo>
                      <a:cubicBezTo>
                        <a:pt x="31" y="35"/>
                        <a:pt x="31" y="35"/>
                        <a:pt x="31" y="35"/>
                      </a:cubicBezTo>
                      <a:cubicBezTo>
                        <a:pt x="42" y="38"/>
                        <a:pt x="42" y="38"/>
                        <a:pt x="42" y="38"/>
                      </a:cubicBezTo>
                      <a:cubicBezTo>
                        <a:pt x="45" y="39"/>
                        <a:pt x="48" y="37"/>
                        <a:pt x="49" y="34"/>
                      </a:cubicBezTo>
                      <a:cubicBezTo>
                        <a:pt x="50" y="29"/>
                        <a:pt x="50" y="29"/>
                        <a:pt x="50" y="29"/>
                      </a:cubicBezTo>
                      <a:cubicBezTo>
                        <a:pt x="51" y="26"/>
                        <a:pt x="49" y="23"/>
                        <a:pt x="46" y="22"/>
                      </a:cubicBez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30759" name="组合 69"/>
              <p:cNvGrpSpPr/>
              <p:nvPr/>
            </p:nvGrpSpPr>
            <p:grpSpPr>
              <a:xfrm>
                <a:off x="5694363" y="2705101"/>
                <a:ext cx="882650" cy="854075"/>
                <a:chOff x="5694363" y="2705101"/>
                <a:chExt cx="882650" cy="854075"/>
              </a:xfrm>
            </p:grpSpPr>
            <p:sp>
              <p:nvSpPr>
                <p:cNvPr id="30760" name="Freeform 494@|5FFC:5815035|FBC:16777215|LFC:0|LBC:16777215"/>
                <p:cNvSpPr/>
                <p:nvPr/>
              </p:nvSpPr>
              <p:spPr>
                <a:xfrm>
                  <a:off x="5694363" y="2705101"/>
                  <a:ext cx="882650" cy="854075"/>
                </a:xfrm>
                <a:custGeom>
                  <a:avLst/>
                  <a:gdLst/>
                  <a:ahLst/>
                  <a:cxnLst>
                    <a:cxn ang="0">
                      <a:pos x="843202" y="597359"/>
                    </a:cxn>
                    <a:cxn ang="0">
                      <a:pos x="788961" y="602296"/>
                    </a:cxn>
                    <a:cxn ang="0">
                      <a:pos x="788961" y="602296"/>
                    </a:cxn>
                    <a:cxn ang="0">
                      <a:pos x="739651" y="612169"/>
                    </a:cxn>
                    <a:cxn ang="0">
                      <a:pos x="739651" y="612169"/>
                    </a:cxn>
                    <a:cxn ang="0">
                      <a:pos x="655824" y="577611"/>
                    </a:cxn>
                    <a:cxn ang="0">
                      <a:pos x="818547" y="0"/>
                    </a:cxn>
                    <a:cxn ang="0">
                      <a:pos x="655824" y="54305"/>
                    </a:cxn>
                    <a:cxn ang="0">
                      <a:pos x="0" y="370264"/>
                    </a:cxn>
                    <a:cxn ang="0">
                      <a:pos x="310653" y="646727"/>
                    </a:cxn>
                    <a:cxn ang="0">
                      <a:pos x="261343" y="701033"/>
                    </a:cxn>
                    <a:cxn ang="0">
                      <a:pos x="212033" y="710906"/>
                    </a:cxn>
                    <a:cxn ang="0">
                      <a:pos x="162723" y="725717"/>
                    </a:cxn>
                    <a:cxn ang="0">
                      <a:pos x="162723" y="804707"/>
                    </a:cxn>
                    <a:cxn ang="0">
                      <a:pos x="192309" y="829391"/>
                    </a:cxn>
                    <a:cxn ang="0">
                      <a:pos x="266274" y="829391"/>
                    </a:cxn>
                    <a:cxn ang="0">
                      <a:pos x="281067" y="780022"/>
                    </a:cxn>
                    <a:cxn ang="0">
                      <a:pos x="281067" y="780022"/>
                    </a:cxn>
                    <a:cxn ang="0">
                      <a:pos x="290929" y="725717"/>
                    </a:cxn>
                    <a:cxn ang="0">
                      <a:pos x="290929" y="725717"/>
                    </a:cxn>
                    <a:cxn ang="0">
                      <a:pos x="340239" y="671412"/>
                    </a:cxn>
                    <a:cxn ang="0">
                      <a:pos x="419135" y="740527"/>
                    </a:cxn>
                    <a:cxn ang="0">
                      <a:pos x="616376" y="715843"/>
                    </a:cxn>
                    <a:cxn ang="0">
                      <a:pos x="645962" y="612169"/>
                    </a:cxn>
                    <a:cxn ang="0">
                      <a:pos x="724858" y="646727"/>
                    </a:cxn>
                    <a:cxn ang="0">
                      <a:pos x="749513" y="691159"/>
                    </a:cxn>
                    <a:cxn ang="0">
                      <a:pos x="784030" y="730654"/>
                    </a:cxn>
                    <a:cxn ang="0">
                      <a:pos x="853064" y="705970"/>
                    </a:cxn>
                    <a:cxn ang="0">
                      <a:pos x="867857" y="666475"/>
                    </a:cxn>
                    <a:cxn ang="0">
                      <a:pos x="843202" y="597359"/>
                    </a:cxn>
                  </a:cxnLst>
                  <a:pathLst>
                    <a:path w="179" h="173">
                      <a:moveTo>
                        <a:pt x="171" y="121"/>
                      </a:moveTo>
                      <a:cubicBezTo>
                        <a:pt x="167" y="119"/>
                        <a:pt x="163" y="120"/>
                        <a:pt x="160" y="122"/>
                      </a:cubicBezTo>
                      <a:cubicBezTo>
                        <a:pt x="160" y="122"/>
                        <a:pt x="160" y="122"/>
                        <a:pt x="160" y="122"/>
                      </a:cubicBezTo>
                      <a:cubicBezTo>
                        <a:pt x="155" y="125"/>
                        <a:pt x="152" y="124"/>
                        <a:pt x="150" y="124"/>
                      </a:cubicBezTo>
                      <a:cubicBezTo>
                        <a:pt x="150" y="124"/>
                        <a:pt x="150" y="124"/>
                        <a:pt x="150" y="124"/>
                      </a:cubicBezTo>
                      <a:cubicBezTo>
                        <a:pt x="133" y="117"/>
                        <a:pt x="133" y="117"/>
                        <a:pt x="133" y="117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159" y="1"/>
                        <a:pt x="148" y="4"/>
                        <a:pt x="133" y="11"/>
                      </a:cubicBezTo>
                      <a:cubicBezTo>
                        <a:pt x="103" y="26"/>
                        <a:pt x="19" y="66"/>
                        <a:pt x="0" y="75"/>
                      </a:cubicBezTo>
                      <a:cubicBezTo>
                        <a:pt x="63" y="131"/>
                        <a:pt x="63" y="131"/>
                        <a:pt x="63" y="131"/>
                      </a:cubicBezTo>
                      <a:cubicBezTo>
                        <a:pt x="53" y="142"/>
                        <a:pt x="53" y="142"/>
                        <a:pt x="53" y="142"/>
                      </a:cubicBezTo>
                      <a:cubicBezTo>
                        <a:pt x="51" y="143"/>
                        <a:pt x="48" y="145"/>
                        <a:pt x="43" y="144"/>
                      </a:cubicBezTo>
                      <a:cubicBezTo>
                        <a:pt x="39" y="143"/>
                        <a:pt x="35" y="145"/>
                        <a:pt x="33" y="147"/>
                      </a:cubicBezTo>
                      <a:cubicBezTo>
                        <a:pt x="28" y="152"/>
                        <a:pt x="29" y="159"/>
                        <a:pt x="33" y="163"/>
                      </a:cubicBezTo>
                      <a:cubicBezTo>
                        <a:pt x="39" y="168"/>
                        <a:pt x="39" y="168"/>
                        <a:pt x="39" y="168"/>
                      </a:cubicBezTo>
                      <a:cubicBezTo>
                        <a:pt x="43" y="173"/>
                        <a:pt x="50" y="172"/>
                        <a:pt x="54" y="168"/>
                      </a:cubicBezTo>
                      <a:cubicBezTo>
                        <a:pt x="57" y="165"/>
                        <a:pt x="58" y="162"/>
                        <a:pt x="57" y="158"/>
                      </a:cubicBezTo>
                      <a:cubicBezTo>
                        <a:pt x="57" y="158"/>
                        <a:pt x="57" y="158"/>
                        <a:pt x="57" y="158"/>
                      </a:cubicBezTo>
                      <a:cubicBezTo>
                        <a:pt x="56" y="152"/>
                        <a:pt x="58" y="149"/>
                        <a:pt x="59" y="147"/>
                      </a:cubicBezTo>
                      <a:cubicBezTo>
                        <a:pt x="59" y="147"/>
                        <a:pt x="59" y="147"/>
                        <a:pt x="59" y="147"/>
                      </a:cubicBezTo>
                      <a:cubicBezTo>
                        <a:pt x="69" y="136"/>
                        <a:pt x="69" y="136"/>
                        <a:pt x="69" y="136"/>
                      </a:cubicBezTo>
                      <a:cubicBezTo>
                        <a:pt x="85" y="150"/>
                        <a:pt x="85" y="150"/>
                        <a:pt x="85" y="150"/>
                      </a:cubicBezTo>
                      <a:cubicBezTo>
                        <a:pt x="125" y="145"/>
                        <a:pt x="125" y="145"/>
                        <a:pt x="125" y="145"/>
                      </a:cubicBezTo>
                      <a:cubicBezTo>
                        <a:pt x="131" y="124"/>
                        <a:pt x="131" y="124"/>
                        <a:pt x="131" y="124"/>
                      </a:cubicBezTo>
                      <a:cubicBezTo>
                        <a:pt x="147" y="131"/>
                        <a:pt x="147" y="131"/>
                        <a:pt x="147" y="131"/>
                      </a:cubicBezTo>
                      <a:cubicBezTo>
                        <a:pt x="149" y="132"/>
                        <a:pt x="151" y="135"/>
                        <a:pt x="152" y="140"/>
                      </a:cubicBezTo>
                      <a:cubicBezTo>
                        <a:pt x="153" y="144"/>
                        <a:pt x="156" y="147"/>
                        <a:pt x="159" y="148"/>
                      </a:cubicBezTo>
                      <a:cubicBezTo>
                        <a:pt x="164" y="151"/>
                        <a:pt x="171" y="148"/>
                        <a:pt x="173" y="143"/>
                      </a:cubicBezTo>
                      <a:cubicBezTo>
                        <a:pt x="176" y="135"/>
                        <a:pt x="176" y="135"/>
                        <a:pt x="176" y="135"/>
                      </a:cubicBezTo>
                      <a:cubicBezTo>
                        <a:pt x="179" y="129"/>
                        <a:pt x="176" y="123"/>
                        <a:pt x="171" y="121"/>
                      </a:cubicBezTo>
                    </a:path>
                  </a:pathLst>
                </a:custGeom>
                <a:solidFill>
                  <a:srgbClr val="FBBA58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61" name="Freeform 504@|5FFC:4302585|FBC:16777215|LFC:0|LBC:16777215"/>
                <p:cNvSpPr/>
                <p:nvPr/>
              </p:nvSpPr>
              <p:spPr>
                <a:xfrm>
                  <a:off x="5842000" y="3178176"/>
                  <a:ext cx="725488" cy="371475"/>
                </a:xfrm>
                <a:custGeom>
                  <a:avLst/>
                  <a:gdLst/>
                  <a:ahLst/>
                  <a:cxnLst>
                    <a:cxn ang="0">
                      <a:pos x="537947" y="0"/>
                    </a:cxn>
                    <a:cxn ang="0">
                      <a:pos x="98706" y="118872"/>
                    </a:cxn>
                    <a:cxn ang="0">
                      <a:pos x="162865" y="173355"/>
                    </a:cxn>
                    <a:cxn ang="0">
                      <a:pos x="113512" y="227838"/>
                    </a:cxn>
                    <a:cxn ang="0">
                      <a:pos x="74029" y="237744"/>
                    </a:cxn>
                    <a:cxn ang="0">
                      <a:pos x="64159" y="237744"/>
                    </a:cxn>
                    <a:cxn ang="0">
                      <a:pos x="49353" y="237744"/>
                    </a:cxn>
                    <a:cxn ang="0">
                      <a:pos x="14806" y="252603"/>
                    </a:cxn>
                    <a:cxn ang="0">
                      <a:pos x="0" y="292227"/>
                    </a:cxn>
                    <a:cxn ang="0">
                      <a:pos x="14806" y="331851"/>
                    </a:cxn>
                    <a:cxn ang="0">
                      <a:pos x="44418" y="356616"/>
                    </a:cxn>
                    <a:cxn ang="0">
                      <a:pos x="83900" y="371475"/>
                    </a:cxn>
                    <a:cxn ang="0">
                      <a:pos x="118447" y="356616"/>
                    </a:cxn>
                    <a:cxn ang="0">
                      <a:pos x="133253" y="321945"/>
                    </a:cxn>
                    <a:cxn ang="0">
                      <a:pos x="133253" y="307086"/>
                    </a:cxn>
                    <a:cxn ang="0">
                      <a:pos x="133253" y="307086"/>
                    </a:cxn>
                    <a:cxn ang="0">
                      <a:pos x="133253" y="287274"/>
                    </a:cxn>
                    <a:cxn ang="0">
                      <a:pos x="143123" y="252603"/>
                    </a:cxn>
                    <a:cxn ang="0">
                      <a:pos x="143123" y="252603"/>
                    </a:cxn>
                    <a:cxn ang="0">
                      <a:pos x="192476" y="198120"/>
                    </a:cxn>
                    <a:cxn ang="0">
                      <a:pos x="271441" y="267462"/>
                    </a:cxn>
                    <a:cxn ang="0">
                      <a:pos x="468853" y="242697"/>
                    </a:cxn>
                    <a:cxn ang="0">
                      <a:pos x="498465" y="138684"/>
                    </a:cxn>
                    <a:cxn ang="0">
                      <a:pos x="577429" y="173355"/>
                    </a:cxn>
                    <a:cxn ang="0">
                      <a:pos x="602106" y="217932"/>
                    </a:cxn>
                    <a:cxn ang="0">
                      <a:pos x="636653" y="257556"/>
                    </a:cxn>
                    <a:cxn ang="0">
                      <a:pos x="656394" y="262509"/>
                    </a:cxn>
                    <a:cxn ang="0">
                      <a:pos x="705747" y="232791"/>
                    </a:cxn>
                    <a:cxn ang="0">
                      <a:pos x="720553" y="193167"/>
                    </a:cxn>
                    <a:cxn ang="0">
                      <a:pos x="725488" y="173355"/>
                    </a:cxn>
                    <a:cxn ang="0">
                      <a:pos x="695876" y="123825"/>
                    </a:cxn>
                    <a:cxn ang="0">
                      <a:pos x="671200" y="118872"/>
                    </a:cxn>
                    <a:cxn ang="0">
                      <a:pos x="641588" y="128778"/>
                    </a:cxn>
                    <a:cxn ang="0">
                      <a:pos x="641588" y="128778"/>
                    </a:cxn>
                    <a:cxn ang="0">
                      <a:pos x="607041" y="138684"/>
                    </a:cxn>
                    <a:cxn ang="0">
                      <a:pos x="592235" y="138684"/>
                    </a:cxn>
                    <a:cxn ang="0">
                      <a:pos x="592235" y="138684"/>
                    </a:cxn>
                    <a:cxn ang="0">
                      <a:pos x="508335" y="104013"/>
                    </a:cxn>
                    <a:cxn ang="0">
                      <a:pos x="537947" y="0"/>
                    </a:cxn>
                  </a:cxnLst>
                  <a:pathLst>
                    <a:path w="147" h="75">
                      <a:moveTo>
                        <a:pt x="109" y="0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cubicBezTo>
                        <a:pt x="23" y="46"/>
                        <a:pt x="23" y="46"/>
                        <a:pt x="23" y="46"/>
                      </a:cubicBezTo>
                      <a:cubicBezTo>
                        <a:pt x="21" y="47"/>
                        <a:pt x="19" y="48"/>
                        <a:pt x="15" y="48"/>
                      </a:cubicBezTo>
                      <a:cubicBezTo>
                        <a:pt x="14" y="48"/>
                        <a:pt x="14" y="48"/>
                        <a:pt x="13" y="48"/>
                      </a:cubicBezTo>
                      <a:cubicBezTo>
                        <a:pt x="12" y="48"/>
                        <a:pt x="11" y="48"/>
                        <a:pt x="10" y="48"/>
                      </a:cubicBezTo>
                      <a:cubicBezTo>
                        <a:pt x="7" y="48"/>
                        <a:pt x="5" y="49"/>
                        <a:pt x="3" y="51"/>
                      </a:cubicBezTo>
                      <a:cubicBezTo>
                        <a:pt x="1" y="53"/>
                        <a:pt x="0" y="56"/>
                        <a:pt x="0" y="59"/>
                      </a:cubicBezTo>
                      <a:cubicBezTo>
                        <a:pt x="0" y="62"/>
                        <a:pt x="1" y="64"/>
                        <a:pt x="3" y="67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11" y="74"/>
                        <a:pt x="14" y="75"/>
                        <a:pt x="17" y="75"/>
                      </a:cubicBezTo>
                      <a:cubicBezTo>
                        <a:pt x="19" y="75"/>
                        <a:pt x="22" y="74"/>
                        <a:pt x="24" y="72"/>
                      </a:cubicBezTo>
                      <a:cubicBezTo>
                        <a:pt x="26" y="70"/>
                        <a:pt x="27" y="67"/>
                        <a:pt x="27" y="65"/>
                      </a:cubicBezTo>
                      <a:cubicBezTo>
                        <a:pt x="27" y="64"/>
                        <a:pt x="27" y="63"/>
                        <a:pt x="27" y="62"/>
                      </a:cubicBezTo>
                      <a:cubicBezTo>
                        <a:pt x="27" y="62"/>
                        <a:pt x="27" y="62"/>
                        <a:pt x="27" y="62"/>
                      </a:cubicBezTo>
                      <a:cubicBezTo>
                        <a:pt x="27" y="60"/>
                        <a:pt x="27" y="59"/>
                        <a:pt x="27" y="58"/>
                      </a:cubicBezTo>
                      <a:cubicBezTo>
                        <a:pt x="27" y="55"/>
                        <a:pt x="28" y="52"/>
                        <a:pt x="29" y="51"/>
                      </a:cubicBezTo>
                      <a:cubicBezTo>
                        <a:pt x="29" y="51"/>
                        <a:pt x="29" y="51"/>
                        <a:pt x="29" y="51"/>
                      </a:cubicBezTo>
                      <a:cubicBezTo>
                        <a:pt x="39" y="40"/>
                        <a:pt x="39" y="40"/>
                        <a:pt x="39" y="40"/>
                      </a:cubicBezTo>
                      <a:cubicBezTo>
                        <a:pt x="55" y="54"/>
                        <a:pt x="55" y="54"/>
                        <a:pt x="55" y="54"/>
                      </a:cubicBezTo>
                      <a:cubicBezTo>
                        <a:pt x="95" y="49"/>
                        <a:pt x="95" y="49"/>
                        <a:pt x="95" y="49"/>
                      </a:cubicBezTo>
                      <a:cubicBezTo>
                        <a:pt x="101" y="28"/>
                        <a:pt x="101" y="28"/>
                        <a:pt x="101" y="28"/>
                      </a:cubicBezTo>
                      <a:cubicBezTo>
                        <a:pt x="117" y="35"/>
                        <a:pt x="117" y="35"/>
                        <a:pt x="117" y="35"/>
                      </a:cubicBezTo>
                      <a:cubicBezTo>
                        <a:pt x="119" y="36"/>
                        <a:pt x="121" y="39"/>
                        <a:pt x="122" y="44"/>
                      </a:cubicBezTo>
                      <a:cubicBezTo>
                        <a:pt x="123" y="48"/>
                        <a:pt x="126" y="51"/>
                        <a:pt x="129" y="52"/>
                      </a:cubicBezTo>
                      <a:cubicBezTo>
                        <a:pt x="130" y="53"/>
                        <a:pt x="132" y="53"/>
                        <a:pt x="133" y="53"/>
                      </a:cubicBezTo>
                      <a:cubicBezTo>
                        <a:pt x="137" y="53"/>
                        <a:pt x="141" y="51"/>
                        <a:pt x="143" y="47"/>
                      </a:cubicBezTo>
                      <a:cubicBezTo>
                        <a:pt x="146" y="39"/>
                        <a:pt x="146" y="39"/>
                        <a:pt x="146" y="39"/>
                      </a:cubicBezTo>
                      <a:cubicBezTo>
                        <a:pt x="147" y="37"/>
                        <a:pt x="147" y="36"/>
                        <a:pt x="147" y="35"/>
                      </a:cubicBezTo>
                      <a:cubicBezTo>
                        <a:pt x="147" y="30"/>
                        <a:pt x="145" y="26"/>
                        <a:pt x="141" y="25"/>
                      </a:cubicBezTo>
                      <a:cubicBezTo>
                        <a:pt x="139" y="24"/>
                        <a:pt x="138" y="24"/>
                        <a:pt x="136" y="24"/>
                      </a:cubicBezTo>
                      <a:cubicBezTo>
                        <a:pt x="134" y="24"/>
                        <a:pt x="132" y="24"/>
                        <a:pt x="130" y="26"/>
                      </a:cubicBezTo>
                      <a:cubicBezTo>
                        <a:pt x="130" y="26"/>
                        <a:pt x="130" y="26"/>
                        <a:pt x="130" y="26"/>
                      </a:cubicBezTo>
                      <a:cubicBezTo>
                        <a:pt x="127" y="28"/>
                        <a:pt x="125" y="28"/>
                        <a:pt x="123" y="28"/>
                      </a:cubicBezTo>
                      <a:cubicBezTo>
                        <a:pt x="121" y="28"/>
                        <a:pt x="120" y="28"/>
                        <a:pt x="120" y="28"/>
                      </a:cubicBezTo>
                      <a:cubicBezTo>
                        <a:pt x="120" y="28"/>
                        <a:pt x="120" y="28"/>
                        <a:pt x="120" y="28"/>
                      </a:cubicBezTo>
                      <a:cubicBezTo>
                        <a:pt x="103" y="21"/>
                        <a:pt x="103" y="21"/>
                        <a:pt x="103" y="21"/>
                      </a:cubicBezTo>
                      <a:cubicBezTo>
                        <a:pt x="109" y="0"/>
                        <a:pt x="109" y="0"/>
                        <a:pt x="109" y="0"/>
                      </a:cubicBezTo>
                    </a:path>
                  </a:pathLst>
                </a:custGeom>
                <a:solidFill>
                  <a:srgbClr val="F9A641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762" name="Freeform 963@|5FFC:16777215|FBC:16777215|LFC:0|LBC:16777215"/>
                <p:cNvSpPr/>
                <p:nvPr/>
              </p:nvSpPr>
              <p:spPr>
                <a:xfrm>
                  <a:off x="6049963" y="2967038"/>
                  <a:ext cx="196850" cy="304800"/>
                </a:xfrm>
                <a:custGeom>
                  <a:avLst/>
                  <a:gdLst/>
                  <a:ahLst/>
                  <a:cxnLst>
                    <a:cxn ang="0">
                      <a:pos x="54134" y="19665"/>
                    </a:cxn>
                    <a:cxn ang="0">
                      <a:pos x="63976" y="44245"/>
                    </a:cxn>
                    <a:cxn ang="0">
                      <a:pos x="73819" y="58994"/>
                    </a:cxn>
                    <a:cxn ang="0">
                      <a:pos x="9843" y="117987"/>
                    </a:cxn>
                    <a:cxn ang="0">
                      <a:pos x="9843" y="127819"/>
                    </a:cxn>
                    <a:cxn ang="0">
                      <a:pos x="19685" y="127819"/>
                    </a:cxn>
                    <a:cxn ang="0">
                      <a:pos x="83661" y="63910"/>
                    </a:cxn>
                    <a:cxn ang="0">
                      <a:pos x="83661" y="54077"/>
                    </a:cxn>
                    <a:cxn ang="0">
                      <a:pos x="68898" y="39329"/>
                    </a:cxn>
                    <a:cxn ang="0">
                      <a:pos x="63976" y="24581"/>
                    </a:cxn>
                    <a:cxn ang="0">
                      <a:pos x="78740" y="19665"/>
                    </a:cxn>
                    <a:cxn ang="0">
                      <a:pos x="157480" y="9832"/>
                    </a:cxn>
                    <a:cxn ang="0">
                      <a:pos x="177165" y="14748"/>
                    </a:cxn>
                    <a:cxn ang="0">
                      <a:pos x="182086" y="39329"/>
                    </a:cxn>
                    <a:cxn ang="0">
                      <a:pos x="177165" y="117987"/>
                    </a:cxn>
                    <a:cxn ang="0">
                      <a:pos x="172244" y="132735"/>
                    </a:cxn>
                    <a:cxn ang="0">
                      <a:pos x="157480" y="122903"/>
                    </a:cxn>
                    <a:cxn ang="0">
                      <a:pos x="142716" y="108155"/>
                    </a:cxn>
                    <a:cxn ang="0">
                      <a:pos x="132874" y="108155"/>
                    </a:cxn>
                    <a:cxn ang="0">
                      <a:pos x="68898" y="176981"/>
                    </a:cxn>
                    <a:cxn ang="0">
                      <a:pos x="68898" y="176981"/>
                    </a:cxn>
                    <a:cxn ang="0">
                      <a:pos x="59055" y="181897"/>
                    </a:cxn>
                    <a:cxn ang="0">
                      <a:pos x="49213" y="172065"/>
                    </a:cxn>
                    <a:cxn ang="0">
                      <a:pos x="24606" y="162232"/>
                    </a:cxn>
                    <a:cxn ang="0">
                      <a:pos x="9843" y="186813"/>
                    </a:cxn>
                    <a:cxn ang="0">
                      <a:pos x="0" y="265471"/>
                    </a:cxn>
                    <a:cxn ang="0">
                      <a:pos x="9843" y="294968"/>
                    </a:cxn>
                    <a:cxn ang="0">
                      <a:pos x="9843" y="294968"/>
                    </a:cxn>
                    <a:cxn ang="0">
                      <a:pos x="39370" y="304800"/>
                    </a:cxn>
                    <a:cxn ang="0">
                      <a:pos x="123031" y="294968"/>
                    </a:cxn>
                    <a:cxn ang="0">
                      <a:pos x="142716" y="280219"/>
                    </a:cxn>
                    <a:cxn ang="0">
                      <a:pos x="137795" y="255639"/>
                    </a:cxn>
                    <a:cxn ang="0">
                      <a:pos x="123031" y="245806"/>
                    </a:cxn>
                    <a:cxn ang="0">
                      <a:pos x="187008" y="181897"/>
                    </a:cxn>
                    <a:cxn ang="0">
                      <a:pos x="187008" y="176981"/>
                    </a:cxn>
                    <a:cxn ang="0">
                      <a:pos x="177165" y="176981"/>
                    </a:cxn>
                    <a:cxn ang="0">
                      <a:pos x="113189" y="240890"/>
                    </a:cxn>
                    <a:cxn ang="0">
                      <a:pos x="113189" y="250723"/>
                    </a:cxn>
                    <a:cxn ang="0">
                      <a:pos x="127953" y="265471"/>
                    </a:cxn>
                    <a:cxn ang="0">
                      <a:pos x="132874" y="280219"/>
                    </a:cxn>
                    <a:cxn ang="0">
                      <a:pos x="123031" y="285135"/>
                    </a:cxn>
                    <a:cxn ang="0">
                      <a:pos x="39370" y="294968"/>
                    </a:cxn>
                    <a:cxn ang="0">
                      <a:pos x="19685" y="285135"/>
                    </a:cxn>
                    <a:cxn ang="0">
                      <a:pos x="14764" y="265471"/>
                    </a:cxn>
                    <a:cxn ang="0">
                      <a:pos x="19685" y="186813"/>
                    </a:cxn>
                    <a:cxn ang="0">
                      <a:pos x="29528" y="172065"/>
                    </a:cxn>
                    <a:cxn ang="0">
                      <a:pos x="39370" y="176981"/>
                    </a:cxn>
                    <a:cxn ang="0">
                      <a:pos x="59055" y="191729"/>
                    </a:cxn>
                    <a:cxn ang="0">
                      <a:pos x="63976" y="191729"/>
                    </a:cxn>
                    <a:cxn ang="0">
                      <a:pos x="127953" y="127819"/>
                    </a:cxn>
                    <a:cxn ang="0">
                      <a:pos x="127953" y="127819"/>
                    </a:cxn>
                    <a:cxn ang="0">
                      <a:pos x="137795" y="122903"/>
                    </a:cxn>
                    <a:cxn ang="0">
                      <a:pos x="147638" y="132735"/>
                    </a:cxn>
                    <a:cxn ang="0">
                      <a:pos x="172244" y="142568"/>
                    </a:cxn>
                    <a:cxn ang="0">
                      <a:pos x="187008" y="117987"/>
                    </a:cxn>
                    <a:cxn ang="0">
                      <a:pos x="196850" y="39329"/>
                    </a:cxn>
                    <a:cxn ang="0">
                      <a:pos x="187008" y="9832"/>
                    </a:cxn>
                    <a:cxn ang="0">
                      <a:pos x="157480" y="0"/>
                    </a:cxn>
                    <a:cxn ang="0">
                      <a:pos x="73819" y="4916"/>
                    </a:cxn>
                    <a:cxn ang="0">
                      <a:pos x="54134" y="19665"/>
                    </a:cxn>
                  </a:cxnLst>
                  <a:pathLst>
                    <a:path w="40" h="62">
                      <a:moveTo>
                        <a:pt x="11" y="4"/>
                      </a:moveTo>
                      <a:cubicBezTo>
                        <a:pt x="10" y="5"/>
                        <a:pt x="10" y="7"/>
                        <a:pt x="13" y="9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3" y="26"/>
                        <a:pt x="4" y="26"/>
                        <a:pt x="4" y="26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8" y="12"/>
                        <a:pt x="18" y="11"/>
                        <a:pt x="17" y="11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4"/>
                        <a:pt x="14" y="4"/>
                        <a:pt x="16" y="4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4" y="2"/>
                        <a:pt x="35" y="2"/>
                        <a:pt x="36" y="3"/>
                      </a:cubicBezTo>
                      <a:cubicBezTo>
                        <a:pt x="37" y="4"/>
                        <a:pt x="38" y="6"/>
                        <a:pt x="37" y="8"/>
                      </a:cubicBezTo>
                      <a:cubicBezTo>
                        <a:pt x="36" y="24"/>
                        <a:pt x="36" y="24"/>
                        <a:pt x="36" y="24"/>
                      </a:cubicBezTo>
                      <a:cubicBezTo>
                        <a:pt x="36" y="25"/>
                        <a:pt x="35" y="26"/>
                        <a:pt x="35" y="27"/>
                      </a:cubicBezTo>
                      <a:cubicBezTo>
                        <a:pt x="34" y="27"/>
                        <a:pt x="33" y="26"/>
                        <a:pt x="32" y="25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8" y="22"/>
                        <a:pt x="27" y="22"/>
                        <a:pt x="27" y="22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2" y="37"/>
                        <a:pt x="12" y="37"/>
                        <a:pt x="12" y="37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8" y="32"/>
                        <a:pt x="6" y="33"/>
                        <a:pt x="5" y="33"/>
                      </a:cubicBezTo>
                      <a:cubicBezTo>
                        <a:pt x="4" y="33"/>
                        <a:pt x="2" y="34"/>
                        <a:pt x="2" y="38"/>
                      </a:cubicBez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0" y="56"/>
                        <a:pt x="1" y="58"/>
                        <a:pt x="2" y="60"/>
                      </a:cubicBezTo>
                      <a:cubicBezTo>
                        <a:pt x="2" y="60"/>
                        <a:pt x="2" y="60"/>
                        <a:pt x="2" y="60"/>
                      </a:cubicBezTo>
                      <a:cubicBezTo>
                        <a:pt x="4" y="61"/>
                        <a:pt x="6" y="62"/>
                        <a:pt x="8" y="62"/>
                      </a:cubicBezTo>
                      <a:cubicBezTo>
                        <a:pt x="25" y="60"/>
                        <a:pt x="25" y="60"/>
                        <a:pt x="25" y="60"/>
                      </a:cubicBezTo>
                      <a:cubicBezTo>
                        <a:pt x="28" y="60"/>
                        <a:pt x="29" y="58"/>
                        <a:pt x="29" y="57"/>
                      </a:cubicBezTo>
                      <a:cubicBezTo>
                        <a:pt x="30" y="56"/>
                        <a:pt x="30" y="55"/>
                        <a:pt x="28" y="52"/>
                      </a:cubicBezTo>
                      <a:cubicBezTo>
                        <a:pt x="25" y="50"/>
                        <a:pt x="25" y="50"/>
                        <a:pt x="25" y="50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6"/>
                        <a:pt x="38" y="36"/>
                      </a:cubicBezTo>
                      <a:cubicBezTo>
                        <a:pt x="37" y="35"/>
                        <a:pt x="36" y="35"/>
                        <a:pt x="36" y="36"/>
                      </a:cubicBezTo>
                      <a:cubicBezTo>
                        <a:pt x="23" y="49"/>
                        <a:pt x="23" y="49"/>
                        <a:pt x="23" y="49"/>
                      </a:cubicBezTo>
                      <a:cubicBezTo>
                        <a:pt x="22" y="50"/>
                        <a:pt x="22" y="50"/>
                        <a:pt x="23" y="51"/>
                      </a:cubicBezTo>
                      <a:cubicBezTo>
                        <a:pt x="26" y="54"/>
                        <a:pt x="26" y="54"/>
                        <a:pt x="26" y="54"/>
                      </a:cubicBezTo>
                      <a:cubicBezTo>
                        <a:pt x="27" y="55"/>
                        <a:pt x="28" y="56"/>
                        <a:pt x="27" y="57"/>
                      </a:cubicBezTo>
                      <a:cubicBezTo>
                        <a:pt x="27" y="57"/>
                        <a:pt x="26" y="58"/>
                        <a:pt x="25" y="58"/>
                      </a:cubicBezTo>
                      <a:cubicBezTo>
                        <a:pt x="8" y="60"/>
                        <a:pt x="8" y="60"/>
                        <a:pt x="8" y="60"/>
                      </a:cubicBezTo>
                      <a:cubicBezTo>
                        <a:pt x="7" y="60"/>
                        <a:pt x="5" y="59"/>
                        <a:pt x="4" y="58"/>
                      </a:cubicBezTo>
                      <a:cubicBezTo>
                        <a:pt x="3" y="57"/>
                        <a:pt x="3" y="56"/>
                        <a:pt x="3" y="54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4" y="36"/>
                        <a:pt x="5" y="35"/>
                        <a:pt x="6" y="35"/>
                      </a:cubicBezTo>
                      <a:cubicBezTo>
                        <a:pt x="6" y="35"/>
                        <a:pt x="7" y="35"/>
                        <a:pt x="8" y="36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2" y="40"/>
                        <a:pt x="13" y="40"/>
                        <a:pt x="13" y="39"/>
                      </a:cubicBez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3" y="29"/>
                        <a:pt x="34" y="29"/>
                        <a:pt x="35" y="29"/>
                      </a:cubicBezTo>
                      <a:cubicBezTo>
                        <a:pt x="36" y="28"/>
                        <a:pt x="38" y="27"/>
                        <a:pt x="38" y="24"/>
                      </a:cubicBezTo>
                      <a:cubicBezTo>
                        <a:pt x="40" y="8"/>
                        <a:pt x="40" y="8"/>
                        <a:pt x="40" y="8"/>
                      </a:cubicBezTo>
                      <a:cubicBezTo>
                        <a:pt x="40" y="5"/>
                        <a:pt x="39" y="3"/>
                        <a:pt x="38" y="2"/>
                      </a:cubicBezTo>
                      <a:cubicBezTo>
                        <a:pt x="36" y="0"/>
                        <a:pt x="34" y="0"/>
                        <a:pt x="32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2" y="2"/>
                        <a:pt x="11" y="3"/>
                        <a:pt x="11" y="4"/>
                      </a:cubicBezTo>
                      <a:close/>
                    </a:path>
                  </a:pathLst>
                </a:custGeom>
                <a:solidFill>
                  <a:srgbClr val="FFFFFF">
                    <a:alpha val="100000"/>
                  </a:srgb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pic>
          <p:nvPicPr>
            <p:cNvPr id="30733" name="Picture 43@|13FFC:16777215|FBC:16777215|LFC:16777215|LBC:167772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8732292" y="2023710"/>
              <a:ext cx="254938" cy="286315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0725" name="组合 98"/>
          <p:cNvGrpSpPr/>
          <p:nvPr/>
        </p:nvGrpSpPr>
        <p:grpSpPr>
          <a:xfrm>
            <a:off x="458788" y="3028950"/>
            <a:ext cx="2416175" cy="1335088"/>
            <a:chOff x="1102976" y="2376218"/>
            <a:chExt cx="2416344" cy="1334958"/>
          </a:xfrm>
        </p:grpSpPr>
        <p:sp>
          <p:nvSpPr>
            <p:cNvPr id="30729" name="TextBox 99@|17FFC:16777215|FBC:16777215|LFC:16777215|LBC:16777215"/>
            <p:cNvSpPr txBox="1"/>
            <p:nvPr/>
          </p:nvSpPr>
          <p:spPr>
            <a:xfrm>
              <a:off x="1102976" y="2757069"/>
              <a:ext cx="2416344" cy="9541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endPara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30" name="TextBox 100@|17FFC:16777215|FBC:16777215|LFC:16777215|LBC:16777215"/>
            <p:cNvSpPr txBox="1"/>
            <p:nvPr/>
          </p:nvSpPr>
          <p:spPr>
            <a:xfrm>
              <a:off x="1102976" y="2376218"/>
              <a:ext cx="233294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726" name="组合 101"/>
          <p:cNvGrpSpPr/>
          <p:nvPr/>
        </p:nvGrpSpPr>
        <p:grpSpPr>
          <a:xfrm>
            <a:off x="9212263" y="3028950"/>
            <a:ext cx="2416175" cy="1335088"/>
            <a:chOff x="1102976" y="2376218"/>
            <a:chExt cx="2416344" cy="1334958"/>
          </a:xfrm>
        </p:grpSpPr>
        <p:sp>
          <p:nvSpPr>
            <p:cNvPr id="30727" name="TextBox 102@|17FFC:16777215|FBC:16777215|LFC:16777215|LBC:16777215"/>
            <p:cNvSpPr txBox="1"/>
            <p:nvPr/>
          </p:nvSpPr>
          <p:spPr>
            <a:xfrm>
              <a:off x="1102976" y="2757069"/>
              <a:ext cx="2416344" cy="9541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endPara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728" name="TextBox 103@|17FFC:16777215|FBC:16777215|LFC:16777215|LBC:16777215"/>
            <p:cNvSpPr txBox="1"/>
            <p:nvPr/>
          </p:nvSpPr>
          <p:spPr>
            <a:xfrm>
              <a:off x="1102976" y="2376218"/>
              <a:ext cx="233294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KSO_Shape"/>
          <p:cNvSpPr/>
          <p:nvPr/>
        </p:nvSpPr>
        <p:spPr>
          <a:xfrm>
            <a:off x="10850563" y="1925638"/>
            <a:ext cx="382588" cy="387350"/>
          </a:xfrm>
          <a:custGeom>
            <a:avLst/>
            <a:gdLst>
              <a:gd name="connsiteX0" fmla="*/ 876522 w 1879600"/>
              <a:gd name="connsiteY0" fmla="*/ 1026915 h 1901723"/>
              <a:gd name="connsiteX1" fmla="*/ 1879600 w 1879600"/>
              <a:gd name="connsiteY1" fmla="*/ 1035310 h 1901723"/>
              <a:gd name="connsiteX2" fmla="*/ 1879600 w 1879600"/>
              <a:gd name="connsiteY2" fmla="*/ 1901723 h 1901723"/>
              <a:gd name="connsiteX3" fmla="*/ 876522 w 1879600"/>
              <a:gd name="connsiteY3" fmla="*/ 1775813 h 1901723"/>
              <a:gd name="connsiteX4" fmla="*/ 0 w 1879600"/>
              <a:gd name="connsiteY4" fmla="*/ 1014080 h 1901723"/>
              <a:gd name="connsiteX5" fmla="*/ 717549 w 1879600"/>
              <a:gd name="connsiteY5" fmla="*/ 1026818 h 1901723"/>
              <a:gd name="connsiteX6" fmla="*/ 717549 w 1879600"/>
              <a:gd name="connsiteY6" fmla="*/ 1753167 h 1901723"/>
              <a:gd name="connsiteX7" fmla="*/ 0 w 1879600"/>
              <a:gd name="connsiteY7" fmla="*/ 1642117 h 1901723"/>
              <a:gd name="connsiteX8" fmla="*/ 717549 w 1879600"/>
              <a:gd name="connsiteY8" fmla="*/ 159389 h 1901723"/>
              <a:gd name="connsiteX9" fmla="*/ 717549 w 1879600"/>
              <a:gd name="connsiteY9" fmla="*/ 883871 h 1901723"/>
              <a:gd name="connsiteX10" fmla="*/ 0 w 1879600"/>
              <a:gd name="connsiteY10" fmla="*/ 908194 h 1901723"/>
              <a:gd name="connsiteX11" fmla="*/ 0 w 1879600"/>
              <a:gd name="connsiteY11" fmla="*/ 256684 h 1901723"/>
              <a:gd name="connsiteX12" fmla="*/ 1879600 w 1879600"/>
              <a:gd name="connsiteY12" fmla="*/ 0 h 1901723"/>
              <a:gd name="connsiteX13" fmla="*/ 1879600 w 1879600"/>
              <a:gd name="connsiteY13" fmla="*/ 872112 h 1901723"/>
              <a:gd name="connsiteX14" fmla="*/ 879497 w 1879600"/>
              <a:gd name="connsiteY14" fmla="*/ 880660 h 1901723"/>
              <a:gd name="connsiteX15" fmla="*/ 876522 w 1879600"/>
              <a:gd name="connsiteY15" fmla="*/ 626314 h 1901723"/>
              <a:gd name="connsiteX16" fmla="*/ 876522 w 1879600"/>
              <a:gd name="connsiteY16" fmla="*/ 144511 h 190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close/>
              </a:path>
            </a:pathLst>
          </a:custGeom>
          <a:solidFill>
            <a:srgbClr val="FBB02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KSO_Shape"/>
          <p:cNvSpPr/>
          <p:nvPr/>
        </p:nvSpPr>
        <p:spPr bwMode="auto">
          <a:xfrm rot="10800000" flipV="1">
            <a:off x="1673225" y="1244600"/>
            <a:ext cx="385763" cy="322263"/>
          </a:xfrm>
          <a:custGeom>
            <a:avLst/>
            <a:gdLst/>
            <a:ahLst/>
            <a:cxnLst>
              <a:cxn ang="0">
                <a:pos x="2003" y="849"/>
              </a:cxn>
              <a:cxn ang="0">
                <a:pos x="2034" y="526"/>
              </a:cxn>
              <a:cxn ang="0">
                <a:pos x="1715" y="783"/>
              </a:cxn>
              <a:cxn ang="0">
                <a:pos x="1457" y="757"/>
              </a:cxn>
              <a:cxn ang="0">
                <a:pos x="1042" y="754"/>
              </a:cxn>
              <a:cxn ang="0">
                <a:pos x="1064" y="684"/>
              </a:cxn>
              <a:cxn ang="0">
                <a:pos x="1091" y="600"/>
              </a:cxn>
              <a:cxn ang="0">
                <a:pos x="1142" y="457"/>
              </a:cxn>
              <a:cxn ang="0">
                <a:pos x="1160" y="426"/>
              </a:cxn>
              <a:cxn ang="0">
                <a:pos x="1293" y="323"/>
              </a:cxn>
              <a:cxn ang="0">
                <a:pos x="1307" y="178"/>
              </a:cxn>
              <a:cxn ang="0">
                <a:pos x="1396" y="44"/>
              </a:cxn>
              <a:cxn ang="0">
                <a:pos x="1471" y="26"/>
              </a:cxn>
              <a:cxn ang="0">
                <a:pos x="1469" y="8"/>
              </a:cxn>
              <a:cxn ang="0">
                <a:pos x="1373" y="0"/>
              </a:cxn>
              <a:cxn ang="0">
                <a:pos x="1281" y="17"/>
              </a:cxn>
              <a:cxn ang="0">
                <a:pos x="1012" y="228"/>
              </a:cxn>
              <a:cxn ang="0">
                <a:pos x="926" y="284"/>
              </a:cxn>
              <a:cxn ang="0">
                <a:pos x="1008" y="312"/>
              </a:cxn>
              <a:cxn ang="0">
                <a:pos x="842" y="496"/>
              </a:cxn>
              <a:cxn ang="0">
                <a:pos x="695" y="508"/>
              </a:cxn>
              <a:cxn ang="0">
                <a:pos x="759" y="564"/>
              </a:cxn>
              <a:cxn ang="0">
                <a:pos x="605" y="754"/>
              </a:cxn>
              <a:cxn ang="0">
                <a:pos x="308" y="755"/>
              </a:cxn>
              <a:cxn ang="0">
                <a:pos x="21" y="820"/>
              </a:cxn>
              <a:cxn ang="0">
                <a:pos x="86" y="910"/>
              </a:cxn>
              <a:cxn ang="0">
                <a:pos x="367" y="947"/>
              </a:cxn>
              <a:cxn ang="0">
                <a:pos x="613" y="956"/>
              </a:cxn>
              <a:cxn ang="0">
                <a:pos x="722" y="1142"/>
              </a:cxn>
              <a:cxn ang="0">
                <a:pos x="722" y="1224"/>
              </a:cxn>
              <a:cxn ang="0">
                <a:pos x="877" y="1242"/>
              </a:cxn>
              <a:cxn ang="0">
                <a:pos x="996" y="1396"/>
              </a:cxn>
              <a:cxn ang="0">
                <a:pos x="932" y="1452"/>
              </a:cxn>
              <a:cxn ang="0">
                <a:pos x="1077" y="1466"/>
              </a:cxn>
              <a:cxn ang="0">
                <a:pos x="1304" y="1687"/>
              </a:cxn>
              <a:cxn ang="0">
                <a:pos x="1395" y="1696"/>
              </a:cxn>
              <a:cxn ang="0">
                <a:pos x="1492" y="1682"/>
              </a:cxn>
              <a:cxn ang="0">
                <a:pos x="1442" y="1666"/>
              </a:cxn>
              <a:cxn ang="0">
                <a:pos x="1382" y="1637"/>
              </a:cxn>
              <a:cxn ang="0">
                <a:pos x="1291" y="1496"/>
              </a:cxn>
              <a:cxn ang="0">
                <a:pos x="1205" y="1352"/>
              </a:cxn>
              <a:cxn ang="0">
                <a:pos x="1226" y="1273"/>
              </a:cxn>
              <a:cxn ang="0">
                <a:pos x="1123" y="1207"/>
              </a:cxn>
              <a:cxn ang="0">
                <a:pos x="1083" y="1081"/>
              </a:cxn>
              <a:cxn ang="0">
                <a:pos x="1056" y="997"/>
              </a:cxn>
              <a:cxn ang="0">
                <a:pos x="1393" y="946"/>
              </a:cxn>
              <a:cxn ang="0">
                <a:pos x="1666" y="927"/>
              </a:cxn>
              <a:cxn ang="0">
                <a:pos x="1955" y="1172"/>
              </a:cxn>
            </a:cxnLst>
            <a:rect l="0" t="0" r="r" b="b"/>
            <a:pathLst>
              <a:path w="2040" h="1697">
                <a:moveTo>
                  <a:pt x="2039" y="1166"/>
                </a:moveTo>
                <a:cubicBezTo>
                  <a:pt x="1952" y="866"/>
                  <a:pt x="1952" y="866"/>
                  <a:pt x="1952" y="866"/>
                </a:cubicBezTo>
                <a:cubicBezTo>
                  <a:pt x="1984" y="862"/>
                  <a:pt x="2003" y="855"/>
                  <a:pt x="2003" y="849"/>
                </a:cubicBezTo>
                <a:cubicBezTo>
                  <a:pt x="2003" y="842"/>
                  <a:pt x="1984" y="836"/>
                  <a:pt x="1952" y="831"/>
                </a:cubicBezTo>
                <a:cubicBezTo>
                  <a:pt x="2039" y="532"/>
                  <a:pt x="2039" y="532"/>
                  <a:pt x="2039" y="532"/>
                </a:cubicBezTo>
                <a:cubicBezTo>
                  <a:pt x="2040" y="529"/>
                  <a:pt x="2038" y="526"/>
                  <a:pt x="2034" y="526"/>
                </a:cubicBezTo>
                <a:cubicBezTo>
                  <a:pt x="1954" y="526"/>
                  <a:pt x="1954" y="526"/>
                  <a:pt x="1954" y="526"/>
                </a:cubicBezTo>
                <a:cubicBezTo>
                  <a:pt x="1951" y="526"/>
                  <a:pt x="1946" y="528"/>
                  <a:pt x="1944" y="531"/>
                </a:cubicBezTo>
                <a:cubicBezTo>
                  <a:pt x="1715" y="783"/>
                  <a:pt x="1715" y="783"/>
                  <a:pt x="1715" y="783"/>
                </a:cubicBezTo>
                <a:cubicBezTo>
                  <a:pt x="1694" y="780"/>
                  <a:pt x="1674" y="776"/>
                  <a:pt x="1661" y="774"/>
                </a:cubicBezTo>
                <a:cubicBezTo>
                  <a:pt x="1635" y="770"/>
                  <a:pt x="1593" y="764"/>
                  <a:pt x="1567" y="762"/>
                </a:cubicBezTo>
                <a:cubicBezTo>
                  <a:pt x="1542" y="760"/>
                  <a:pt x="1492" y="757"/>
                  <a:pt x="1457" y="757"/>
                </a:cubicBezTo>
                <a:cubicBezTo>
                  <a:pt x="1382" y="755"/>
                  <a:pt x="1382" y="755"/>
                  <a:pt x="1382" y="755"/>
                </a:cubicBezTo>
                <a:cubicBezTo>
                  <a:pt x="1346" y="754"/>
                  <a:pt x="1289" y="753"/>
                  <a:pt x="1254" y="753"/>
                </a:cubicBezTo>
                <a:cubicBezTo>
                  <a:pt x="1042" y="754"/>
                  <a:pt x="1042" y="754"/>
                  <a:pt x="1042" y="754"/>
                </a:cubicBezTo>
                <a:cubicBezTo>
                  <a:pt x="1057" y="706"/>
                  <a:pt x="1057" y="706"/>
                  <a:pt x="1057" y="706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064" y="684"/>
                  <a:pt x="1064" y="684"/>
                  <a:pt x="1064" y="684"/>
                </a:cubicBezTo>
                <a:cubicBezTo>
                  <a:pt x="1084" y="621"/>
                  <a:pt x="1084" y="621"/>
                  <a:pt x="1084" y="621"/>
                </a:cubicBezTo>
                <a:cubicBezTo>
                  <a:pt x="1154" y="599"/>
                  <a:pt x="1154" y="599"/>
                  <a:pt x="1154" y="599"/>
                </a:cubicBezTo>
                <a:cubicBezTo>
                  <a:pt x="1091" y="600"/>
                  <a:pt x="1091" y="600"/>
                  <a:pt x="1091" y="600"/>
                </a:cubicBezTo>
                <a:cubicBezTo>
                  <a:pt x="1126" y="489"/>
                  <a:pt x="1126" y="489"/>
                  <a:pt x="1126" y="489"/>
                </a:cubicBezTo>
                <a:cubicBezTo>
                  <a:pt x="1128" y="482"/>
                  <a:pt x="1133" y="472"/>
                  <a:pt x="1136" y="466"/>
                </a:cubicBezTo>
                <a:cubicBezTo>
                  <a:pt x="1142" y="457"/>
                  <a:pt x="1142" y="457"/>
                  <a:pt x="1142" y="457"/>
                </a:cubicBezTo>
                <a:cubicBezTo>
                  <a:pt x="1225" y="431"/>
                  <a:pt x="1225" y="431"/>
                  <a:pt x="1225" y="431"/>
                </a:cubicBezTo>
                <a:cubicBezTo>
                  <a:pt x="1157" y="432"/>
                  <a:pt x="1157" y="432"/>
                  <a:pt x="1157" y="432"/>
                </a:cubicBezTo>
                <a:cubicBezTo>
                  <a:pt x="1160" y="426"/>
                  <a:pt x="1160" y="426"/>
                  <a:pt x="1160" y="426"/>
                </a:cubicBezTo>
                <a:cubicBezTo>
                  <a:pt x="1163" y="420"/>
                  <a:pt x="1169" y="410"/>
                  <a:pt x="1173" y="404"/>
                </a:cubicBezTo>
                <a:cubicBezTo>
                  <a:pt x="1205" y="351"/>
                  <a:pt x="1205" y="351"/>
                  <a:pt x="1205" y="351"/>
                </a:cubicBezTo>
                <a:cubicBezTo>
                  <a:pt x="1293" y="323"/>
                  <a:pt x="1293" y="323"/>
                  <a:pt x="1293" y="323"/>
                </a:cubicBezTo>
                <a:cubicBezTo>
                  <a:pt x="1220" y="324"/>
                  <a:pt x="1220" y="324"/>
                  <a:pt x="1220" y="324"/>
                </a:cubicBezTo>
                <a:cubicBezTo>
                  <a:pt x="1294" y="200"/>
                  <a:pt x="1294" y="200"/>
                  <a:pt x="1294" y="200"/>
                </a:cubicBezTo>
                <a:cubicBezTo>
                  <a:pt x="1298" y="194"/>
                  <a:pt x="1304" y="184"/>
                  <a:pt x="1307" y="178"/>
                </a:cubicBezTo>
                <a:cubicBezTo>
                  <a:pt x="1370" y="80"/>
                  <a:pt x="1370" y="80"/>
                  <a:pt x="1370" y="80"/>
                </a:cubicBezTo>
                <a:cubicBezTo>
                  <a:pt x="1374" y="74"/>
                  <a:pt x="1381" y="65"/>
                  <a:pt x="1385" y="59"/>
                </a:cubicBezTo>
                <a:cubicBezTo>
                  <a:pt x="1396" y="44"/>
                  <a:pt x="1396" y="44"/>
                  <a:pt x="1396" y="44"/>
                </a:cubicBezTo>
                <a:cubicBezTo>
                  <a:pt x="1400" y="39"/>
                  <a:pt x="1409" y="33"/>
                  <a:pt x="1416" y="33"/>
                </a:cubicBezTo>
                <a:cubicBezTo>
                  <a:pt x="1445" y="30"/>
                  <a:pt x="1445" y="30"/>
                  <a:pt x="1445" y="30"/>
                </a:cubicBezTo>
                <a:cubicBezTo>
                  <a:pt x="1452" y="30"/>
                  <a:pt x="1464" y="28"/>
                  <a:pt x="1471" y="26"/>
                </a:cubicBezTo>
                <a:cubicBezTo>
                  <a:pt x="1495" y="20"/>
                  <a:pt x="1495" y="20"/>
                  <a:pt x="1495" y="20"/>
                </a:cubicBezTo>
                <a:cubicBezTo>
                  <a:pt x="1502" y="18"/>
                  <a:pt x="1502" y="16"/>
                  <a:pt x="1495" y="14"/>
                </a:cubicBezTo>
                <a:cubicBezTo>
                  <a:pt x="1469" y="8"/>
                  <a:pt x="1469" y="8"/>
                  <a:pt x="1469" y="8"/>
                </a:cubicBezTo>
                <a:cubicBezTo>
                  <a:pt x="1462" y="7"/>
                  <a:pt x="1451" y="5"/>
                  <a:pt x="1444" y="4"/>
                </a:cubicBezTo>
                <a:cubicBezTo>
                  <a:pt x="1399" y="0"/>
                  <a:pt x="1399" y="0"/>
                  <a:pt x="1399" y="0"/>
                </a:cubicBezTo>
                <a:cubicBezTo>
                  <a:pt x="1392" y="0"/>
                  <a:pt x="1380" y="0"/>
                  <a:pt x="1373" y="0"/>
                </a:cubicBezTo>
                <a:cubicBezTo>
                  <a:pt x="1332" y="4"/>
                  <a:pt x="1332" y="4"/>
                  <a:pt x="1332" y="4"/>
                </a:cubicBezTo>
                <a:cubicBezTo>
                  <a:pt x="1325" y="5"/>
                  <a:pt x="1314" y="7"/>
                  <a:pt x="1307" y="9"/>
                </a:cubicBezTo>
                <a:cubicBezTo>
                  <a:pt x="1281" y="17"/>
                  <a:pt x="1281" y="17"/>
                  <a:pt x="1281" y="17"/>
                </a:cubicBezTo>
                <a:cubicBezTo>
                  <a:pt x="1274" y="19"/>
                  <a:pt x="1265" y="25"/>
                  <a:pt x="1260" y="30"/>
                </a:cubicBezTo>
                <a:cubicBezTo>
                  <a:pt x="1071" y="241"/>
                  <a:pt x="1071" y="241"/>
                  <a:pt x="1071" y="241"/>
                </a:cubicBezTo>
                <a:cubicBezTo>
                  <a:pt x="1056" y="233"/>
                  <a:pt x="1035" y="228"/>
                  <a:pt x="1012" y="228"/>
                </a:cubicBezTo>
                <a:cubicBezTo>
                  <a:pt x="951" y="228"/>
                  <a:pt x="951" y="228"/>
                  <a:pt x="951" y="228"/>
                </a:cubicBezTo>
                <a:cubicBezTo>
                  <a:pt x="937" y="228"/>
                  <a:pt x="926" y="240"/>
                  <a:pt x="926" y="254"/>
                </a:cubicBezTo>
                <a:cubicBezTo>
                  <a:pt x="926" y="284"/>
                  <a:pt x="926" y="284"/>
                  <a:pt x="926" y="284"/>
                </a:cubicBezTo>
                <a:cubicBezTo>
                  <a:pt x="926" y="299"/>
                  <a:pt x="937" y="310"/>
                  <a:pt x="951" y="310"/>
                </a:cubicBezTo>
                <a:cubicBezTo>
                  <a:pt x="989" y="310"/>
                  <a:pt x="989" y="310"/>
                  <a:pt x="989" y="310"/>
                </a:cubicBezTo>
                <a:cubicBezTo>
                  <a:pt x="995" y="311"/>
                  <a:pt x="1002" y="311"/>
                  <a:pt x="1008" y="312"/>
                </a:cubicBezTo>
                <a:cubicBezTo>
                  <a:pt x="897" y="435"/>
                  <a:pt x="897" y="435"/>
                  <a:pt x="897" y="435"/>
                </a:cubicBezTo>
                <a:cubicBezTo>
                  <a:pt x="893" y="441"/>
                  <a:pt x="885" y="449"/>
                  <a:pt x="880" y="454"/>
                </a:cubicBezTo>
                <a:cubicBezTo>
                  <a:pt x="842" y="496"/>
                  <a:pt x="842" y="496"/>
                  <a:pt x="842" y="496"/>
                </a:cubicBezTo>
                <a:cubicBezTo>
                  <a:pt x="827" y="488"/>
                  <a:pt x="805" y="483"/>
                  <a:pt x="782" y="483"/>
                </a:cubicBezTo>
                <a:cubicBezTo>
                  <a:pt x="721" y="483"/>
                  <a:pt x="721" y="483"/>
                  <a:pt x="721" y="483"/>
                </a:cubicBezTo>
                <a:cubicBezTo>
                  <a:pt x="707" y="483"/>
                  <a:pt x="695" y="494"/>
                  <a:pt x="695" y="508"/>
                </a:cubicBezTo>
                <a:cubicBezTo>
                  <a:pt x="695" y="539"/>
                  <a:pt x="695" y="539"/>
                  <a:pt x="695" y="539"/>
                </a:cubicBezTo>
                <a:cubicBezTo>
                  <a:pt x="695" y="553"/>
                  <a:pt x="707" y="564"/>
                  <a:pt x="721" y="564"/>
                </a:cubicBezTo>
                <a:cubicBezTo>
                  <a:pt x="759" y="564"/>
                  <a:pt x="759" y="564"/>
                  <a:pt x="759" y="564"/>
                </a:cubicBezTo>
                <a:cubicBezTo>
                  <a:pt x="765" y="565"/>
                  <a:pt x="771" y="566"/>
                  <a:pt x="777" y="566"/>
                </a:cubicBezTo>
                <a:cubicBezTo>
                  <a:pt x="616" y="741"/>
                  <a:pt x="616" y="741"/>
                  <a:pt x="616" y="741"/>
                </a:cubicBezTo>
                <a:cubicBezTo>
                  <a:pt x="613" y="744"/>
                  <a:pt x="608" y="749"/>
                  <a:pt x="605" y="754"/>
                </a:cubicBezTo>
                <a:cubicBezTo>
                  <a:pt x="490" y="753"/>
                  <a:pt x="490" y="753"/>
                  <a:pt x="490" y="753"/>
                </a:cubicBezTo>
                <a:cubicBezTo>
                  <a:pt x="455" y="753"/>
                  <a:pt x="398" y="754"/>
                  <a:pt x="362" y="754"/>
                </a:cubicBezTo>
                <a:cubicBezTo>
                  <a:pt x="308" y="755"/>
                  <a:pt x="308" y="755"/>
                  <a:pt x="308" y="755"/>
                </a:cubicBezTo>
                <a:cubicBezTo>
                  <a:pt x="273" y="756"/>
                  <a:pt x="221" y="760"/>
                  <a:pt x="193" y="765"/>
                </a:cubicBezTo>
                <a:cubicBezTo>
                  <a:pt x="165" y="770"/>
                  <a:pt x="118" y="782"/>
                  <a:pt x="90" y="791"/>
                </a:cubicBezTo>
                <a:cubicBezTo>
                  <a:pt x="61" y="800"/>
                  <a:pt x="30" y="813"/>
                  <a:pt x="21" y="820"/>
                </a:cubicBezTo>
                <a:cubicBezTo>
                  <a:pt x="12" y="826"/>
                  <a:pt x="3" y="838"/>
                  <a:pt x="2" y="846"/>
                </a:cubicBezTo>
                <a:cubicBezTo>
                  <a:pt x="0" y="854"/>
                  <a:pt x="8" y="868"/>
                  <a:pt x="18" y="877"/>
                </a:cubicBezTo>
                <a:cubicBezTo>
                  <a:pt x="29" y="886"/>
                  <a:pt x="60" y="901"/>
                  <a:pt x="86" y="910"/>
                </a:cubicBezTo>
                <a:cubicBezTo>
                  <a:pt x="113" y="919"/>
                  <a:pt x="159" y="930"/>
                  <a:pt x="187" y="935"/>
                </a:cubicBezTo>
                <a:cubicBezTo>
                  <a:pt x="216" y="940"/>
                  <a:pt x="268" y="944"/>
                  <a:pt x="303" y="945"/>
                </a:cubicBezTo>
                <a:cubicBezTo>
                  <a:pt x="367" y="947"/>
                  <a:pt x="367" y="947"/>
                  <a:pt x="367" y="947"/>
                </a:cubicBezTo>
                <a:cubicBezTo>
                  <a:pt x="402" y="948"/>
                  <a:pt x="460" y="948"/>
                  <a:pt x="495" y="949"/>
                </a:cubicBezTo>
                <a:cubicBezTo>
                  <a:pt x="606" y="949"/>
                  <a:pt x="606" y="949"/>
                  <a:pt x="606" y="949"/>
                </a:cubicBezTo>
                <a:cubicBezTo>
                  <a:pt x="609" y="951"/>
                  <a:pt x="611" y="954"/>
                  <a:pt x="613" y="956"/>
                </a:cubicBezTo>
                <a:cubicBezTo>
                  <a:pt x="783" y="1140"/>
                  <a:pt x="783" y="1140"/>
                  <a:pt x="783" y="1140"/>
                </a:cubicBezTo>
                <a:cubicBezTo>
                  <a:pt x="775" y="1140"/>
                  <a:pt x="768" y="1141"/>
                  <a:pt x="761" y="1142"/>
                </a:cubicBezTo>
                <a:cubicBezTo>
                  <a:pt x="722" y="1142"/>
                  <a:pt x="722" y="1142"/>
                  <a:pt x="722" y="1142"/>
                </a:cubicBezTo>
                <a:cubicBezTo>
                  <a:pt x="708" y="1142"/>
                  <a:pt x="697" y="1154"/>
                  <a:pt x="697" y="1168"/>
                </a:cubicBezTo>
                <a:cubicBezTo>
                  <a:pt x="697" y="1198"/>
                  <a:pt x="697" y="1198"/>
                  <a:pt x="697" y="1198"/>
                </a:cubicBezTo>
                <a:cubicBezTo>
                  <a:pt x="697" y="1212"/>
                  <a:pt x="708" y="1224"/>
                  <a:pt x="722" y="1224"/>
                </a:cubicBezTo>
                <a:cubicBezTo>
                  <a:pt x="783" y="1224"/>
                  <a:pt x="783" y="1224"/>
                  <a:pt x="783" y="1224"/>
                </a:cubicBezTo>
                <a:cubicBezTo>
                  <a:pt x="809" y="1224"/>
                  <a:pt x="831" y="1218"/>
                  <a:pt x="847" y="1209"/>
                </a:cubicBezTo>
                <a:cubicBezTo>
                  <a:pt x="877" y="1242"/>
                  <a:pt x="877" y="1242"/>
                  <a:pt x="877" y="1242"/>
                </a:cubicBezTo>
                <a:cubicBezTo>
                  <a:pt x="882" y="1247"/>
                  <a:pt x="889" y="1256"/>
                  <a:pt x="894" y="1261"/>
                </a:cubicBezTo>
                <a:cubicBezTo>
                  <a:pt x="1014" y="1395"/>
                  <a:pt x="1014" y="1395"/>
                  <a:pt x="1014" y="1395"/>
                </a:cubicBezTo>
                <a:cubicBezTo>
                  <a:pt x="1008" y="1395"/>
                  <a:pt x="1002" y="1396"/>
                  <a:pt x="996" y="1396"/>
                </a:cubicBezTo>
                <a:cubicBezTo>
                  <a:pt x="958" y="1396"/>
                  <a:pt x="958" y="1396"/>
                  <a:pt x="958" y="1396"/>
                </a:cubicBezTo>
                <a:cubicBezTo>
                  <a:pt x="943" y="1396"/>
                  <a:pt x="932" y="1408"/>
                  <a:pt x="932" y="1422"/>
                </a:cubicBezTo>
                <a:cubicBezTo>
                  <a:pt x="932" y="1452"/>
                  <a:pt x="932" y="1452"/>
                  <a:pt x="932" y="1452"/>
                </a:cubicBezTo>
                <a:cubicBezTo>
                  <a:pt x="932" y="1467"/>
                  <a:pt x="943" y="1478"/>
                  <a:pt x="958" y="1478"/>
                </a:cubicBezTo>
                <a:cubicBezTo>
                  <a:pt x="1018" y="1478"/>
                  <a:pt x="1018" y="1478"/>
                  <a:pt x="1018" y="1478"/>
                </a:cubicBezTo>
                <a:cubicBezTo>
                  <a:pt x="1041" y="1478"/>
                  <a:pt x="1062" y="1473"/>
                  <a:pt x="1077" y="1466"/>
                </a:cubicBezTo>
                <a:cubicBezTo>
                  <a:pt x="1257" y="1666"/>
                  <a:pt x="1257" y="1666"/>
                  <a:pt x="1257" y="1666"/>
                </a:cubicBezTo>
                <a:cubicBezTo>
                  <a:pt x="1262" y="1672"/>
                  <a:pt x="1271" y="1678"/>
                  <a:pt x="1278" y="1680"/>
                </a:cubicBezTo>
                <a:cubicBezTo>
                  <a:pt x="1304" y="1687"/>
                  <a:pt x="1304" y="1687"/>
                  <a:pt x="1304" y="1687"/>
                </a:cubicBezTo>
                <a:cubicBezTo>
                  <a:pt x="1311" y="1689"/>
                  <a:pt x="1322" y="1691"/>
                  <a:pt x="1329" y="1692"/>
                </a:cubicBezTo>
                <a:cubicBezTo>
                  <a:pt x="1370" y="1696"/>
                  <a:pt x="1370" y="1696"/>
                  <a:pt x="1370" y="1696"/>
                </a:cubicBezTo>
                <a:cubicBezTo>
                  <a:pt x="1377" y="1697"/>
                  <a:pt x="1388" y="1697"/>
                  <a:pt x="1395" y="1696"/>
                </a:cubicBezTo>
                <a:cubicBezTo>
                  <a:pt x="1440" y="1692"/>
                  <a:pt x="1440" y="1692"/>
                  <a:pt x="1440" y="1692"/>
                </a:cubicBezTo>
                <a:cubicBezTo>
                  <a:pt x="1447" y="1691"/>
                  <a:pt x="1459" y="1690"/>
                  <a:pt x="1466" y="1688"/>
                </a:cubicBezTo>
                <a:cubicBezTo>
                  <a:pt x="1492" y="1682"/>
                  <a:pt x="1492" y="1682"/>
                  <a:pt x="1492" y="1682"/>
                </a:cubicBezTo>
                <a:cubicBezTo>
                  <a:pt x="1499" y="1681"/>
                  <a:pt x="1499" y="1678"/>
                  <a:pt x="1492" y="1676"/>
                </a:cubicBezTo>
                <a:cubicBezTo>
                  <a:pt x="1467" y="1670"/>
                  <a:pt x="1467" y="1670"/>
                  <a:pt x="1467" y="1670"/>
                </a:cubicBezTo>
                <a:cubicBezTo>
                  <a:pt x="1460" y="1669"/>
                  <a:pt x="1449" y="1667"/>
                  <a:pt x="1442" y="1666"/>
                </a:cubicBezTo>
                <a:cubicBezTo>
                  <a:pt x="1413" y="1664"/>
                  <a:pt x="1413" y="1664"/>
                  <a:pt x="1413" y="1664"/>
                </a:cubicBezTo>
                <a:cubicBezTo>
                  <a:pt x="1406" y="1663"/>
                  <a:pt x="1397" y="1658"/>
                  <a:pt x="1393" y="1652"/>
                </a:cubicBezTo>
                <a:cubicBezTo>
                  <a:pt x="1382" y="1637"/>
                  <a:pt x="1382" y="1637"/>
                  <a:pt x="1382" y="1637"/>
                </a:cubicBezTo>
                <a:cubicBezTo>
                  <a:pt x="1378" y="1632"/>
                  <a:pt x="1371" y="1622"/>
                  <a:pt x="1367" y="1616"/>
                </a:cubicBezTo>
                <a:cubicBezTo>
                  <a:pt x="1304" y="1518"/>
                  <a:pt x="1304" y="1518"/>
                  <a:pt x="1304" y="1518"/>
                </a:cubicBezTo>
                <a:cubicBezTo>
                  <a:pt x="1300" y="1512"/>
                  <a:pt x="1294" y="1502"/>
                  <a:pt x="1291" y="1496"/>
                </a:cubicBezTo>
                <a:cubicBezTo>
                  <a:pt x="1221" y="1379"/>
                  <a:pt x="1221" y="1379"/>
                  <a:pt x="1221" y="1379"/>
                </a:cubicBezTo>
                <a:cubicBezTo>
                  <a:pt x="1295" y="1380"/>
                  <a:pt x="1295" y="1380"/>
                  <a:pt x="1295" y="1380"/>
                </a:cubicBezTo>
                <a:cubicBezTo>
                  <a:pt x="1205" y="1352"/>
                  <a:pt x="1205" y="1352"/>
                  <a:pt x="1205" y="1352"/>
                </a:cubicBezTo>
                <a:cubicBezTo>
                  <a:pt x="1169" y="1292"/>
                  <a:pt x="1169" y="1292"/>
                  <a:pt x="1169" y="1292"/>
                </a:cubicBezTo>
                <a:cubicBezTo>
                  <a:pt x="1166" y="1287"/>
                  <a:pt x="1161" y="1278"/>
                  <a:pt x="1157" y="1272"/>
                </a:cubicBezTo>
                <a:cubicBezTo>
                  <a:pt x="1226" y="1273"/>
                  <a:pt x="1226" y="1273"/>
                  <a:pt x="1226" y="1273"/>
                </a:cubicBezTo>
                <a:cubicBezTo>
                  <a:pt x="1143" y="1246"/>
                  <a:pt x="1143" y="1246"/>
                  <a:pt x="1143" y="1246"/>
                </a:cubicBezTo>
                <a:cubicBezTo>
                  <a:pt x="1133" y="1230"/>
                  <a:pt x="1133" y="1230"/>
                  <a:pt x="1133" y="1230"/>
                </a:cubicBezTo>
                <a:cubicBezTo>
                  <a:pt x="1130" y="1224"/>
                  <a:pt x="1125" y="1214"/>
                  <a:pt x="1123" y="1207"/>
                </a:cubicBezTo>
                <a:cubicBezTo>
                  <a:pt x="1090" y="1103"/>
                  <a:pt x="1090" y="1103"/>
                  <a:pt x="1090" y="1103"/>
                </a:cubicBezTo>
                <a:cubicBezTo>
                  <a:pt x="1156" y="1104"/>
                  <a:pt x="1156" y="1104"/>
                  <a:pt x="1156" y="1104"/>
                </a:cubicBezTo>
                <a:cubicBezTo>
                  <a:pt x="1083" y="1081"/>
                  <a:pt x="1083" y="1081"/>
                  <a:pt x="1083" y="1081"/>
                </a:cubicBezTo>
                <a:cubicBezTo>
                  <a:pt x="1063" y="1019"/>
                  <a:pt x="1063" y="1019"/>
                  <a:pt x="1063" y="1019"/>
                </a:cubicBezTo>
                <a:cubicBezTo>
                  <a:pt x="1130" y="1020"/>
                  <a:pt x="1130" y="1020"/>
                  <a:pt x="1130" y="1020"/>
                </a:cubicBezTo>
                <a:cubicBezTo>
                  <a:pt x="1056" y="997"/>
                  <a:pt x="1056" y="997"/>
                  <a:pt x="1056" y="997"/>
                </a:cubicBezTo>
                <a:cubicBezTo>
                  <a:pt x="1040" y="948"/>
                  <a:pt x="1040" y="948"/>
                  <a:pt x="1040" y="948"/>
                </a:cubicBezTo>
                <a:cubicBezTo>
                  <a:pt x="1265" y="948"/>
                  <a:pt x="1265" y="948"/>
                  <a:pt x="1265" y="948"/>
                </a:cubicBezTo>
                <a:cubicBezTo>
                  <a:pt x="1300" y="948"/>
                  <a:pt x="1358" y="947"/>
                  <a:pt x="1393" y="946"/>
                </a:cubicBezTo>
                <a:cubicBezTo>
                  <a:pt x="1463" y="944"/>
                  <a:pt x="1463" y="944"/>
                  <a:pt x="1463" y="944"/>
                </a:cubicBezTo>
                <a:cubicBezTo>
                  <a:pt x="1498" y="943"/>
                  <a:pt x="1548" y="941"/>
                  <a:pt x="1574" y="939"/>
                </a:cubicBezTo>
                <a:cubicBezTo>
                  <a:pt x="1599" y="937"/>
                  <a:pt x="1641" y="932"/>
                  <a:pt x="1666" y="927"/>
                </a:cubicBezTo>
                <a:cubicBezTo>
                  <a:pt x="1679" y="924"/>
                  <a:pt x="1698" y="921"/>
                  <a:pt x="1718" y="917"/>
                </a:cubicBezTo>
                <a:cubicBezTo>
                  <a:pt x="1944" y="1167"/>
                  <a:pt x="1944" y="1167"/>
                  <a:pt x="1944" y="1167"/>
                </a:cubicBezTo>
                <a:cubicBezTo>
                  <a:pt x="1947" y="1170"/>
                  <a:pt x="1951" y="1172"/>
                  <a:pt x="1955" y="1172"/>
                </a:cubicBezTo>
                <a:cubicBezTo>
                  <a:pt x="2035" y="1172"/>
                  <a:pt x="2035" y="1172"/>
                  <a:pt x="2035" y="1172"/>
                </a:cubicBezTo>
                <a:cubicBezTo>
                  <a:pt x="2038" y="1172"/>
                  <a:pt x="2040" y="1169"/>
                  <a:pt x="2039" y="1166"/>
                </a:cubicBezTo>
                <a:close/>
              </a:path>
            </a:pathLst>
          </a:custGeom>
          <a:solidFill>
            <a:srgbClr val="FBB029"/>
          </a:solidFill>
          <a:ln w="19050" cap="rnd">
            <a:noFill/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8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KSO_Shape"/>
          <p:cNvSpPr/>
          <p:nvPr/>
        </p:nvSpPr>
        <p:spPr bwMode="auto">
          <a:xfrm>
            <a:off x="2405063" y="1239838"/>
            <a:ext cx="385763" cy="323850"/>
          </a:xfrm>
          <a:custGeom>
            <a:avLst/>
            <a:gdLst>
              <a:gd name="T0" fmla="*/ 2147483646 w 232"/>
              <a:gd name="T1" fmla="*/ 2147483646 h 195"/>
              <a:gd name="T2" fmla="*/ 2147483646 w 232"/>
              <a:gd name="T3" fmla="*/ 0 h 195"/>
              <a:gd name="T4" fmla="*/ 2147483646 w 232"/>
              <a:gd name="T5" fmla="*/ 0 h 195"/>
              <a:gd name="T6" fmla="*/ 2147483646 w 232"/>
              <a:gd name="T7" fmla="*/ 2147483646 h 195"/>
              <a:gd name="T8" fmla="*/ 2147483646 w 232"/>
              <a:gd name="T9" fmla="*/ 2147483646 h 195"/>
              <a:gd name="T10" fmla="*/ 2147483646 w 232"/>
              <a:gd name="T11" fmla="*/ 2147483646 h 195"/>
              <a:gd name="T12" fmla="*/ 2147483646 w 232"/>
              <a:gd name="T13" fmla="*/ 2147483646 h 195"/>
              <a:gd name="T14" fmla="*/ 2147483646 w 232"/>
              <a:gd name="T15" fmla="*/ 2147483646 h 195"/>
              <a:gd name="T16" fmla="*/ 2147483646 w 232"/>
              <a:gd name="T17" fmla="*/ 2147483646 h 195"/>
              <a:gd name="T18" fmla="*/ 2147483646 w 232"/>
              <a:gd name="T19" fmla="*/ 2147483646 h 195"/>
              <a:gd name="T20" fmla="*/ 2147483646 w 232"/>
              <a:gd name="T21" fmla="*/ 2147483646 h 195"/>
              <a:gd name="T22" fmla="*/ 2147483646 w 232"/>
              <a:gd name="T23" fmla="*/ 2147483646 h 195"/>
              <a:gd name="T24" fmla="*/ 2147483646 w 232"/>
              <a:gd name="T25" fmla="*/ 2147483646 h 195"/>
              <a:gd name="T26" fmla="*/ 2147483646 w 232"/>
              <a:gd name="T27" fmla="*/ 2147483646 h 195"/>
              <a:gd name="T28" fmla="*/ 2147483646 w 232"/>
              <a:gd name="T29" fmla="*/ 2147483646 h 195"/>
              <a:gd name="T30" fmla="*/ 2147483646 w 232"/>
              <a:gd name="T31" fmla="*/ 2147483646 h 195"/>
              <a:gd name="T32" fmla="*/ 0 w 232"/>
              <a:gd name="T33" fmla="*/ 2147483646 h 195"/>
              <a:gd name="T34" fmla="*/ 0 w 232"/>
              <a:gd name="T35" fmla="*/ 2147483646 h 195"/>
              <a:gd name="T36" fmla="*/ 2147483646 w 232"/>
              <a:gd name="T37" fmla="*/ 2147483646 h 195"/>
              <a:gd name="T38" fmla="*/ 2147483646 w 232"/>
              <a:gd name="T39" fmla="*/ 2147483646 h 195"/>
              <a:gd name="T40" fmla="*/ 2147483646 w 232"/>
              <a:gd name="T41" fmla="*/ 2147483646 h 195"/>
              <a:gd name="T42" fmla="*/ 2147483646 w 232"/>
              <a:gd name="T43" fmla="*/ 2147483646 h 195"/>
              <a:gd name="T44" fmla="*/ 2147483646 w 232"/>
              <a:gd name="T45" fmla="*/ 2147483646 h 195"/>
              <a:gd name="T46" fmla="*/ 2147483646 w 232"/>
              <a:gd name="T47" fmla="*/ 2147483646 h 195"/>
              <a:gd name="T48" fmla="*/ 2147483646 w 232"/>
              <a:gd name="T49" fmla="*/ 2147483646 h 195"/>
              <a:gd name="T50" fmla="*/ 2147483646 w 232"/>
              <a:gd name="T51" fmla="*/ 2147483646 h 195"/>
              <a:gd name="T52" fmla="*/ 2147483646 w 232"/>
              <a:gd name="T53" fmla="*/ 2147483646 h 195"/>
              <a:gd name="T54" fmla="*/ 2147483646 w 232"/>
              <a:gd name="T55" fmla="*/ 2147483646 h 195"/>
              <a:gd name="T56" fmla="*/ 2147483646 w 232"/>
              <a:gd name="T57" fmla="*/ 2147483646 h 195"/>
              <a:gd name="T58" fmla="*/ 2147483646 w 232"/>
              <a:gd name="T59" fmla="*/ 2147483646 h 195"/>
              <a:gd name="T60" fmla="*/ 2147483646 w 232"/>
              <a:gd name="T61" fmla="*/ 2147483646 h 195"/>
              <a:gd name="T62" fmla="*/ 2147483646 w 232"/>
              <a:gd name="T63" fmla="*/ 2147483646 h 195"/>
              <a:gd name="T64" fmla="*/ 2147483646 w 232"/>
              <a:gd name="T65" fmla="*/ 2147483646 h 195"/>
              <a:gd name="T66" fmla="*/ 2147483646 w 232"/>
              <a:gd name="T67" fmla="*/ 2147483646 h 195"/>
              <a:gd name="T68" fmla="*/ 2147483646 w 232"/>
              <a:gd name="T69" fmla="*/ 2147483646 h 195"/>
              <a:gd name="T70" fmla="*/ 2147483646 w 232"/>
              <a:gd name="T71" fmla="*/ 2147483646 h 195"/>
              <a:gd name="T72" fmla="*/ 2147483646 w 232"/>
              <a:gd name="T73" fmla="*/ 2147483646 h 195"/>
              <a:gd name="T74" fmla="*/ 2147483646 w 232"/>
              <a:gd name="T75" fmla="*/ 2147483646 h 195"/>
              <a:gd name="T76" fmla="*/ 2147483646 w 232"/>
              <a:gd name="T77" fmla="*/ 2147483646 h 195"/>
              <a:gd name="T78" fmla="*/ 2147483646 w 232"/>
              <a:gd name="T79" fmla="*/ 2147483646 h 195"/>
              <a:gd name="T80" fmla="*/ 2147483646 w 232"/>
              <a:gd name="T81" fmla="*/ 2147483646 h 195"/>
              <a:gd name="T82" fmla="*/ 2147483646 w 232"/>
              <a:gd name="T83" fmla="*/ 2147483646 h 195"/>
              <a:gd name="T84" fmla="*/ 2147483646 w 232"/>
              <a:gd name="T85" fmla="*/ 2147483646 h 195"/>
              <a:gd name="T86" fmla="*/ 2147483646 w 232"/>
              <a:gd name="T87" fmla="*/ 2147483646 h 195"/>
              <a:gd name="T88" fmla="*/ 2147483646 w 232"/>
              <a:gd name="T89" fmla="*/ 2147483646 h 195"/>
              <a:gd name="T90" fmla="*/ 2147483646 w 232"/>
              <a:gd name="T91" fmla="*/ 2147483646 h 195"/>
              <a:gd name="T92" fmla="*/ 2147483646 w 232"/>
              <a:gd name="T93" fmla="*/ 2147483646 h 195"/>
              <a:gd name="T94" fmla="*/ 2147483646 w 232"/>
              <a:gd name="T95" fmla="*/ 2147483646 h 195"/>
              <a:gd name="T96" fmla="*/ 2147483646 w 232"/>
              <a:gd name="T97" fmla="*/ 2147483646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KSO_Shape"/>
          <p:cNvSpPr/>
          <p:nvPr/>
        </p:nvSpPr>
        <p:spPr bwMode="auto">
          <a:xfrm>
            <a:off x="8880475" y="1912938"/>
            <a:ext cx="368300" cy="385763"/>
          </a:xfrm>
          <a:custGeom>
            <a:avLst/>
            <a:gdLst>
              <a:gd name="T0" fmla="*/ 2147483646 w 475"/>
              <a:gd name="T1" fmla="*/ 2147483646 h 499"/>
              <a:gd name="T2" fmla="*/ 0 w 475"/>
              <a:gd name="T3" fmla="*/ 2147483646 h 499"/>
              <a:gd name="T4" fmla="*/ 0 w 475"/>
              <a:gd name="T5" fmla="*/ 2147483646 h 499"/>
              <a:gd name="T6" fmla="*/ 2147483646 w 475"/>
              <a:gd name="T7" fmla="*/ 2147483646 h 499"/>
              <a:gd name="T8" fmla="*/ 2147483646 w 475"/>
              <a:gd name="T9" fmla="*/ 2147483646 h 499"/>
              <a:gd name="T10" fmla="*/ 2147483646 w 475"/>
              <a:gd name="T11" fmla="*/ 2147483646 h 499"/>
              <a:gd name="T12" fmla="*/ 2147483646 w 475"/>
              <a:gd name="T13" fmla="*/ 2147483646 h 499"/>
              <a:gd name="T14" fmla="*/ 2147483646 w 475"/>
              <a:gd name="T15" fmla="*/ 2147483646 h 499"/>
              <a:gd name="T16" fmla="*/ 2147483646 w 475"/>
              <a:gd name="T17" fmla="*/ 2147483646 h 499"/>
              <a:gd name="T18" fmla="*/ 2147483646 w 475"/>
              <a:gd name="T19" fmla="*/ 2147483646 h 499"/>
              <a:gd name="T20" fmla="*/ 2147483646 w 475"/>
              <a:gd name="T21" fmla="*/ 2147483646 h 499"/>
              <a:gd name="T22" fmla="*/ 2147483646 w 475"/>
              <a:gd name="T23" fmla="*/ 2147483646 h 499"/>
              <a:gd name="T24" fmla="*/ 2147483646 w 475"/>
              <a:gd name="T25" fmla="*/ 2147483646 h 499"/>
              <a:gd name="T26" fmla="*/ 2147483646 w 475"/>
              <a:gd name="T27" fmla="*/ 2147483646 h 499"/>
              <a:gd name="T28" fmla="*/ 2147483646 w 475"/>
              <a:gd name="T29" fmla="*/ 2147483646 h 499"/>
              <a:gd name="T30" fmla="*/ 2147483646 w 475"/>
              <a:gd name="T31" fmla="*/ 2147483646 h 499"/>
              <a:gd name="T32" fmla="*/ 2147483646 w 475"/>
              <a:gd name="T33" fmla="*/ 2147483646 h 499"/>
              <a:gd name="T34" fmla="*/ 2147483646 w 475"/>
              <a:gd name="T35" fmla="*/ 2147483646 h 499"/>
              <a:gd name="T36" fmla="*/ 2147483646 w 475"/>
              <a:gd name="T37" fmla="*/ 2147483646 h 499"/>
              <a:gd name="T38" fmla="*/ 2147483646 w 475"/>
              <a:gd name="T39" fmla="*/ 2147483646 h 499"/>
              <a:gd name="T40" fmla="*/ 2147483646 w 475"/>
              <a:gd name="T41" fmla="*/ 2147483646 h 499"/>
              <a:gd name="T42" fmla="*/ 2147483646 w 475"/>
              <a:gd name="T43" fmla="*/ 2147483646 h 499"/>
              <a:gd name="T44" fmla="*/ 2147483646 w 475"/>
              <a:gd name="T45" fmla="*/ 2147483646 h 499"/>
              <a:gd name="T46" fmla="*/ 2147483646 w 475"/>
              <a:gd name="T47" fmla="*/ 2147483646 h 499"/>
              <a:gd name="T48" fmla="*/ 2147483646 w 475"/>
              <a:gd name="T49" fmla="*/ 0 h 499"/>
              <a:gd name="T50" fmla="*/ 2147483646 w 475"/>
              <a:gd name="T51" fmla="*/ 2147483646 h 499"/>
              <a:gd name="T52" fmla="*/ 2147483646 w 475"/>
              <a:gd name="T53" fmla="*/ 2147483646 h 499"/>
              <a:gd name="T54" fmla="*/ 2147483646 w 475"/>
              <a:gd name="T55" fmla="*/ 2147483646 h 499"/>
              <a:gd name="T56" fmla="*/ 2147483646 w 475"/>
              <a:gd name="T57" fmla="*/ 2147483646 h 499"/>
              <a:gd name="T58" fmla="*/ 2147483646 w 475"/>
              <a:gd name="T59" fmla="*/ 2147483646 h 499"/>
              <a:gd name="T60" fmla="*/ 2147483646 w 475"/>
              <a:gd name="T61" fmla="*/ 2147483646 h 499"/>
              <a:gd name="T62" fmla="*/ 2147483646 w 475"/>
              <a:gd name="T63" fmla="*/ 2147483646 h 499"/>
              <a:gd name="T64" fmla="*/ 2147483646 w 475"/>
              <a:gd name="T65" fmla="*/ 2147483646 h 499"/>
              <a:gd name="T66" fmla="*/ 2147483646 w 475"/>
              <a:gd name="T67" fmla="*/ 2147483646 h 499"/>
              <a:gd name="T68" fmla="*/ 2147483646 w 475"/>
              <a:gd name="T69" fmla="*/ 2147483646 h 499"/>
              <a:gd name="T70" fmla="*/ 2147483646 w 475"/>
              <a:gd name="T71" fmla="*/ 2147483646 h 4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75" h="499">
                <a:moveTo>
                  <a:pt x="0" y="227"/>
                </a:moveTo>
                <a:lnTo>
                  <a:pt x="120" y="293"/>
                </a:lnTo>
                <a:lnTo>
                  <a:pt x="120" y="487"/>
                </a:lnTo>
                <a:lnTo>
                  <a:pt x="0" y="421"/>
                </a:lnTo>
                <a:lnTo>
                  <a:pt x="0" y="227"/>
                </a:lnTo>
                <a:close/>
                <a:moveTo>
                  <a:pt x="373" y="229"/>
                </a:moveTo>
                <a:lnTo>
                  <a:pt x="411" y="217"/>
                </a:lnTo>
                <a:lnTo>
                  <a:pt x="411" y="231"/>
                </a:lnTo>
                <a:lnTo>
                  <a:pt x="373" y="246"/>
                </a:lnTo>
                <a:lnTo>
                  <a:pt x="373" y="229"/>
                </a:lnTo>
                <a:close/>
                <a:moveTo>
                  <a:pt x="106" y="146"/>
                </a:moveTo>
                <a:lnTo>
                  <a:pt x="231" y="113"/>
                </a:lnTo>
                <a:lnTo>
                  <a:pt x="236" y="127"/>
                </a:lnTo>
                <a:lnTo>
                  <a:pt x="108" y="163"/>
                </a:lnTo>
                <a:lnTo>
                  <a:pt x="106" y="146"/>
                </a:lnTo>
                <a:close/>
                <a:moveTo>
                  <a:pt x="97" y="111"/>
                </a:moveTo>
                <a:lnTo>
                  <a:pt x="101" y="125"/>
                </a:lnTo>
                <a:lnTo>
                  <a:pt x="227" y="92"/>
                </a:lnTo>
                <a:lnTo>
                  <a:pt x="222" y="75"/>
                </a:lnTo>
                <a:lnTo>
                  <a:pt x="97" y="111"/>
                </a:lnTo>
                <a:close/>
                <a:moveTo>
                  <a:pt x="87" y="75"/>
                </a:moveTo>
                <a:lnTo>
                  <a:pt x="212" y="42"/>
                </a:lnTo>
                <a:lnTo>
                  <a:pt x="217" y="56"/>
                </a:lnTo>
                <a:lnTo>
                  <a:pt x="92" y="89"/>
                </a:lnTo>
                <a:lnTo>
                  <a:pt x="87" y="75"/>
                </a:lnTo>
                <a:close/>
                <a:moveTo>
                  <a:pt x="264" y="463"/>
                </a:moveTo>
                <a:lnTo>
                  <a:pt x="432" y="407"/>
                </a:lnTo>
                <a:lnTo>
                  <a:pt x="399" y="390"/>
                </a:lnTo>
                <a:lnTo>
                  <a:pt x="399" y="352"/>
                </a:lnTo>
                <a:lnTo>
                  <a:pt x="399" y="300"/>
                </a:lnTo>
                <a:lnTo>
                  <a:pt x="191" y="364"/>
                </a:lnTo>
                <a:lnTo>
                  <a:pt x="191" y="423"/>
                </a:lnTo>
                <a:lnTo>
                  <a:pt x="264" y="463"/>
                </a:lnTo>
                <a:close/>
                <a:moveTo>
                  <a:pt x="475" y="428"/>
                </a:moveTo>
                <a:lnTo>
                  <a:pt x="475" y="392"/>
                </a:lnTo>
                <a:lnTo>
                  <a:pt x="432" y="369"/>
                </a:lnTo>
                <a:lnTo>
                  <a:pt x="432" y="189"/>
                </a:lnTo>
                <a:lnTo>
                  <a:pt x="312" y="134"/>
                </a:lnTo>
                <a:lnTo>
                  <a:pt x="290" y="139"/>
                </a:lnTo>
                <a:lnTo>
                  <a:pt x="279" y="108"/>
                </a:lnTo>
                <a:lnTo>
                  <a:pt x="262" y="113"/>
                </a:lnTo>
                <a:lnTo>
                  <a:pt x="236" y="7"/>
                </a:lnTo>
                <a:lnTo>
                  <a:pt x="234" y="0"/>
                </a:lnTo>
                <a:lnTo>
                  <a:pt x="227" y="0"/>
                </a:lnTo>
                <a:lnTo>
                  <a:pt x="52" y="47"/>
                </a:lnTo>
                <a:lnTo>
                  <a:pt x="44" y="49"/>
                </a:lnTo>
                <a:lnTo>
                  <a:pt x="47" y="56"/>
                </a:lnTo>
                <a:lnTo>
                  <a:pt x="73" y="158"/>
                </a:lnTo>
                <a:lnTo>
                  <a:pt x="54" y="165"/>
                </a:lnTo>
                <a:lnTo>
                  <a:pt x="59" y="205"/>
                </a:lnTo>
                <a:lnTo>
                  <a:pt x="26" y="215"/>
                </a:lnTo>
                <a:lnTo>
                  <a:pt x="144" y="279"/>
                </a:lnTo>
                <a:lnTo>
                  <a:pt x="141" y="478"/>
                </a:lnTo>
                <a:lnTo>
                  <a:pt x="189" y="461"/>
                </a:lnTo>
                <a:lnTo>
                  <a:pt x="264" y="499"/>
                </a:lnTo>
                <a:lnTo>
                  <a:pt x="475" y="428"/>
                </a:lnTo>
                <a:close/>
                <a:moveTo>
                  <a:pt x="260" y="151"/>
                </a:moveTo>
                <a:lnTo>
                  <a:pt x="255" y="153"/>
                </a:lnTo>
                <a:lnTo>
                  <a:pt x="224" y="18"/>
                </a:lnTo>
                <a:lnTo>
                  <a:pt x="63" y="59"/>
                </a:lnTo>
                <a:lnTo>
                  <a:pt x="97" y="196"/>
                </a:lnTo>
                <a:lnTo>
                  <a:pt x="130" y="210"/>
                </a:lnTo>
                <a:lnTo>
                  <a:pt x="290" y="163"/>
                </a:lnTo>
                <a:lnTo>
                  <a:pt x="260" y="151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8874125" y="1158875"/>
            <a:ext cx="265113" cy="385763"/>
          </a:xfrm>
          <a:custGeom>
            <a:avLst/>
            <a:gdLst>
              <a:gd name="T0" fmla="*/ 2147483646 w 194"/>
              <a:gd name="T1" fmla="*/ 2147483646 h 283"/>
              <a:gd name="T2" fmla="*/ 2147483646 w 194"/>
              <a:gd name="T3" fmla="*/ 2147483646 h 283"/>
              <a:gd name="T4" fmla="*/ 2147483646 w 194"/>
              <a:gd name="T5" fmla="*/ 2147483646 h 283"/>
              <a:gd name="T6" fmla="*/ 2147483646 w 194"/>
              <a:gd name="T7" fmla="*/ 2147483646 h 283"/>
              <a:gd name="T8" fmla="*/ 2147483646 w 194"/>
              <a:gd name="T9" fmla="*/ 2147483646 h 283"/>
              <a:gd name="T10" fmla="*/ 2147483646 w 194"/>
              <a:gd name="T11" fmla="*/ 2147483646 h 283"/>
              <a:gd name="T12" fmla="*/ 2147483646 w 194"/>
              <a:gd name="T13" fmla="*/ 2147483646 h 283"/>
              <a:gd name="T14" fmla="*/ 2147483646 w 194"/>
              <a:gd name="T15" fmla="*/ 0 h 283"/>
              <a:gd name="T16" fmla="*/ 2147483646 w 194"/>
              <a:gd name="T17" fmla="*/ 2147483646 h 283"/>
              <a:gd name="T18" fmla="*/ 2147483646 w 194"/>
              <a:gd name="T19" fmla="*/ 2147483646 h 283"/>
              <a:gd name="T20" fmla="*/ 2147483646 w 194"/>
              <a:gd name="T21" fmla="*/ 2147483646 h 283"/>
              <a:gd name="T22" fmla="*/ 2147483646 w 194"/>
              <a:gd name="T23" fmla="*/ 2147483646 h 283"/>
              <a:gd name="T24" fmla="*/ 2147483646 w 194"/>
              <a:gd name="T25" fmla="*/ 2147483646 h 283"/>
              <a:gd name="T26" fmla="*/ 2147483646 w 194"/>
              <a:gd name="T27" fmla="*/ 0 h 283"/>
              <a:gd name="T28" fmla="*/ 2147483646 w 194"/>
              <a:gd name="T29" fmla="*/ 2147483646 h 283"/>
              <a:gd name="T30" fmla="*/ 2147483646 w 194"/>
              <a:gd name="T31" fmla="*/ 2147483646 h 283"/>
              <a:gd name="T32" fmla="*/ 2147483646 w 194"/>
              <a:gd name="T33" fmla="*/ 2147483646 h 283"/>
              <a:gd name="T34" fmla="*/ 2147483646 w 194"/>
              <a:gd name="T35" fmla="*/ 2147483646 h 283"/>
              <a:gd name="T36" fmla="*/ 2147483646 w 194"/>
              <a:gd name="T37" fmla="*/ 2147483646 h 283"/>
              <a:gd name="T38" fmla="*/ 2147483646 w 194"/>
              <a:gd name="T39" fmla="*/ 2147483646 h 283"/>
              <a:gd name="T40" fmla="*/ 2147483646 w 194"/>
              <a:gd name="T41" fmla="*/ 2147483646 h 283"/>
              <a:gd name="T42" fmla="*/ 0 w 194"/>
              <a:gd name="T43" fmla="*/ 2147483646 h 283"/>
              <a:gd name="T44" fmla="*/ 2147483646 w 194"/>
              <a:gd name="T45" fmla="*/ 2147483646 h 283"/>
              <a:gd name="T46" fmla="*/ 2147483646 w 194"/>
              <a:gd name="T47" fmla="*/ 2147483646 h 283"/>
              <a:gd name="T48" fmla="*/ 2147483646 w 194"/>
              <a:gd name="T49" fmla="*/ 2147483646 h 283"/>
              <a:gd name="T50" fmla="*/ 2147483646 w 194"/>
              <a:gd name="T51" fmla="*/ 2147483646 h 283"/>
              <a:gd name="T52" fmla="*/ 2147483646 w 194"/>
              <a:gd name="T53" fmla="*/ 2147483646 h 283"/>
              <a:gd name="T54" fmla="*/ 2147483646 w 194"/>
              <a:gd name="T55" fmla="*/ 2147483646 h 283"/>
              <a:gd name="T56" fmla="*/ 2147483646 w 194"/>
              <a:gd name="T57" fmla="*/ 2147483646 h 283"/>
              <a:gd name="T58" fmla="*/ 2147483646 w 194"/>
              <a:gd name="T59" fmla="*/ 2147483646 h 283"/>
              <a:gd name="T60" fmla="*/ 2147483646 w 194"/>
              <a:gd name="T61" fmla="*/ 2147483646 h 283"/>
              <a:gd name="T62" fmla="*/ 2147483646 w 194"/>
              <a:gd name="T63" fmla="*/ 2147483646 h 283"/>
              <a:gd name="T64" fmla="*/ 2147483646 w 194"/>
              <a:gd name="T65" fmla="*/ 2147483646 h 283"/>
              <a:gd name="T66" fmla="*/ 2147483646 w 194"/>
              <a:gd name="T67" fmla="*/ 2147483646 h 283"/>
              <a:gd name="T68" fmla="*/ 2147483646 w 194"/>
              <a:gd name="T69" fmla="*/ 2147483646 h 283"/>
              <a:gd name="T70" fmla="*/ 2147483646 w 194"/>
              <a:gd name="T71" fmla="*/ 2147483646 h 28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4" h="283">
                <a:moveTo>
                  <a:pt x="122" y="283"/>
                </a:moveTo>
                <a:cubicBezTo>
                  <a:pt x="122" y="244"/>
                  <a:pt x="122" y="244"/>
                  <a:pt x="122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83"/>
                  <a:pt x="72" y="283"/>
                  <a:pt x="72" y="283"/>
                </a:cubicBezTo>
                <a:lnTo>
                  <a:pt x="122" y="283"/>
                </a:lnTo>
                <a:close/>
                <a:moveTo>
                  <a:pt x="144" y="116"/>
                </a:moveTo>
                <a:cubicBezTo>
                  <a:pt x="144" y="100"/>
                  <a:pt x="131" y="86"/>
                  <a:pt x="115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62" y="86"/>
                  <a:pt x="49" y="100"/>
                  <a:pt x="49" y="116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144" y="233"/>
                  <a:pt x="144" y="233"/>
                  <a:pt x="144" y="233"/>
                </a:cubicBezTo>
                <a:lnTo>
                  <a:pt x="144" y="116"/>
                </a:lnTo>
                <a:close/>
                <a:moveTo>
                  <a:pt x="111" y="21"/>
                </a:moveTo>
                <a:cubicBezTo>
                  <a:pt x="111" y="10"/>
                  <a:pt x="111" y="10"/>
                  <a:pt x="111" y="10"/>
                </a:cubicBezTo>
                <a:cubicBezTo>
                  <a:pt x="111" y="4"/>
                  <a:pt x="115" y="0"/>
                  <a:pt x="121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55" y="0"/>
                  <a:pt x="159" y="4"/>
                  <a:pt x="159" y="10"/>
                </a:cubicBezTo>
                <a:cubicBezTo>
                  <a:pt x="159" y="39"/>
                  <a:pt x="159" y="39"/>
                  <a:pt x="159" y="39"/>
                </a:cubicBezTo>
                <a:cubicBezTo>
                  <a:pt x="156" y="36"/>
                  <a:pt x="152" y="33"/>
                  <a:pt x="148" y="31"/>
                </a:cubicBezTo>
                <a:cubicBezTo>
                  <a:pt x="148" y="11"/>
                  <a:pt x="148" y="11"/>
                  <a:pt x="148" y="11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19" y="22"/>
                  <a:pt x="115" y="21"/>
                  <a:pt x="112" y="21"/>
                </a:cubicBezTo>
                <a:lnTo>
                  <a:pt x="111" y="21"/>
                </a:lnTo>
                <a:close/>
                <a:moveTo>
                  <a:pt x="35" y="39"/>
                </a:moveTo>
                <a:cubicBezTo>
                  <a:pt x="35" y="10"/>
                  <a:pt x="35" y="10"/>
                  <a:pt x="35" y="10"/>
                </a:cubicBezTo>
                <a:cubicBezTo>
                  <a:pt x="35" y="4"/>
                  <a:pt x="39" y="0"/>
                  <a:pt x="4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9" y="0"/>
                  <a:pt x="83" y="4"/>
                  <a:pt x="83" y="10"/>
                </a:cubicBezTo>
                <a:cubicBezTo>
                  <a:pt x="83" y="21"/>
                  <a:pt x="83" y="21"/>
                  <a:pt x="83" y="21"/>
                </a:cubicBezTo>
                <a:cubicBezTo>
                  <a:pt x="82" y="21"/>
                  <a:pt x="82" y="21"/>
                  <a:pt x="82" y="21"/>
                </a:cubicBezTo>
                <a:cubicBezTo>
                  <a:pt x="78" y="21"/>
                  <a:pt x="75" y="22"/>
                  <a:pt x="72" y="22"/>
                </a:cubicBezTo>
                <a:cubicBezTo>
                  <a:pt x="72" y="11"/>
                  <a:pt x="72" y="11"/>
                  <a:pt x="72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31"/>
                  <a:pt x="46" y="31"/>
                  <a:pt x="46" y="31"/>
                </a:cubicBezTo>
                <a:cubicBezTo>
                  <a:pt x="42" y="33"/>
                  <a:pt x="38" y="36"/>
                  <a:pt x="35" y="39"/>
                </a:cubicBezTo>
                <a:close/>
                <a:moveTo>
                  <a:pt x="174" y="187"/>
                </a:moveTo>
                <a:cubicBezTo>
                  <a:pt x="174" y="95"/>
                  <a:pt x="174" y="95"/>
                  <a:pt x="174" y="95"/>
                </a:cubicBezTo>
                <a:cubicBezTo>
                  <a:pt x="174" y="60"/>
                  <a:pt x="146" y="33"/>
                  <a:pt x="112" y="33"/>
                </a:cubicBezTo>
                <a:cubicBezTo>
                  <a:pt x="82" y="33"/>
                  <a:pt x="82" y="33"/>
                  <a:pt x="82" y="33"/>
                </a:cubicBezTo>
                <a:cubicBezTo>
                  <a:pt x="48" y="33"/>
                  <a:pt x="20" y="60"/>
                  <a:pt x="20" y="95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41"/>
                  <a:pt x="4" y="244"/>
                  <a:pt x="11" y="244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20" y="262"/>
                  <a:pt x="20" y="262"/>
                  <a:pt x="20" y="262"/>
                </a:cubicBezTo>
                <a:cubicBezTo>
                  <a:pt x="20" y="274"/>
                  <a:pt x="29" y="283"/>
                  <a:pt x="41" y="283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0" y="244"/>
                  <a:pt x="60" y="244"/>
                  <a:pt x="60" y="244"/>
                </a:cubicBezTo>
                <a:cubicBezTo>
                  <a:pt x="38" y="244"/>
                  <a:pt x="38" y="244"/>
                  <a:pt x="38" y="244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93"/>
                  <a:pt x="56" y="75"/>
                  <a:pt x="79" y="75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37" y="75"/>
                  <a:pt x="156" y="93"/>
                  <a:pt x="156" y="116"/>
                </a:cubicBezTo>
                <a:cubicBezTo>
                  <a:pt x="156" y="244"/>
                  <a:pt x="156" y="244"/>
                  <a:pt x="156" y="244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4" y="283"/>
                  <a:pt x="134" y="283"/>
                  <a:pt x="134" y="283"/>
                </a:cubicBezTo>
                <a:cubicBezTo>
                  <a:pt x="153" y="283"/>
                  <a:pt x="153" y="283"/>
                  <a:pt x="153" y="283"/>
                </a:cubicBezTo>
                <a:cubicBezTo>
                  <a:pt x="164" y="283"/>
                  <a:pt x="174" y="274"/>
                  <a:pt x="174" y="262"/>
                </a:cubicBezTo>
                <a:cubicBezTo>
                  <a:pt x="174" y="244"/>
                  <a:pt x="174" y="244"/>
                  <a:pt x="174" y="244"/>
                </a:cubicBezTo>
                <a:cubicBezTo>
                  <a:pt x="183" y="244"/>
                  <a:pt x="183" y="244"/>
                  <a:pt x="183" y="244"/>
                </a:cubicBezTo>
                <a:cubicBezTo>
                  <a:pt x="190" y="244"/>
                  <a:pt x="194" y="241"/>
                  <a:pt x="194" y="233"/>
                </a:cubicBezTo>
                <a:cubicBezTo>
                  <a:pt x="194" y="187"/>
                  <a:pt x="194" y="187"/>
                  <a:pt x="194" y="187"/>
                </a:cubicBezTo>
                <a:lnTo>
                  <a:pt x="174" y="187"/>
                </a:lnTo>
                <a:close/>
                <a:moveTo>
                  <a:pt x="110" y="60"/>
                </a:moveTo>
                <a:cubicBezTo>
                  <a:pt x="84" y="60"/>
                  <a:pt x="84" y="60"/>
                  <a:pt x="84" y="60"/>
                </a:cubicBezTo>
                <a:cubicBezTo>
                  <a:pt x="80" y="60"/>
                  <a:pt x="78" y="57"/>
                  <a:pt x="78" y="54"/>
                </a:cubicBezTo>
                <a:cubicBezTo>
                  <a:pt x="78" y="51"/>
                  <a:pt x="80" y="48"/>
                  <a:pt x="84" y="48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4" y="48"/>
                  <a:pt x="116" y="51"/>
                  <a:pt x="116" y="54"/>
                </a:cubicBezTo>
                <a:cubicBezTo>
                  <a:pt x="116" y="57"/>
                  <a:pt x="114" y="60"/>
                  <a:pt x="110" y="6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KSO_Shape"/>
          <p:cNvSpPr/>
          <p:nvPr/>
        </p:nvSpPr>
        <p:spPr bwMode="auto">
          <a:xfrm>
            <a:off x="5364163" y="1976438"/>
            <a:ext cx="385763" cy="322263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KSO_Shape"/>
          <p:cNvSpPr/>
          <p:nvPr/>
        </p:nvSpPr>
        <p:spPr bwMode="auto">
          <a:xfrm>
            <a:off x="4643438" y="1911350"/>
            <a:ext cx="320675" cy="387350"/>
          </a:xfrm>
          <a:custGeom>
            <a:avLst/>
            <a:gdLst>
              <a:gd name="T0" fmla="*/ 371445 w 968375"/>
              <a:gd name="T1" fmla="*/ 4170766 h 1170887"/>
              <a:gd name="T2" fmla="*/ 1792630 w 968375"/>
              <a:gd name="T3" fmla="*/ 4800430 h 1170887"/>
              <a:gd name="T4" fmla="*/ 3197663 w 968375"/>
              <a:gd name="T5" fmla="*/ 4203058 h 1170887"/>
              <a:gd name="T6" fmla="*/ 3407611 w 968375"/>
              <a:gd name="T7" fmla="*/ 4299927 h 1170887"/>
              <a:gd name="T8" fmla="*/ 1792630 w 968375"/>
              <a:gd name="T9" fmla="*/ 5042605 h 1170887"/>
              <a:gd name="T10" fmla="*/ 145346 w 968375"/>
              <a:gd name="T11" fmla="*/ 4267639 h 1170887"/>
              <a:gd name="T12" fmla="*/ 371445 w 968375"/>
              <a:gd name="T13" fmla="*/ 4170766 h 1170887"/>
              <a:gd name="T14" fmla="*/ 3746756 w 968375"/>
              <a:gd name="T15" fmla="*/ 2669270 h 1170887"/>
              <a:gd name="T16" fmla="*/ 4166650 w 968375"/>
              <a:gd name="T17" fmla="*/ 3185913 h 1170887"/>
              <a:gd name="T18" fmla="*/ 3633706 w 968375"/>
              <a:gd name="T19" fmla="*/ 3718701 h 1170887"/>
              <a:gd name="T20" fmla="*/ 3439911 w 968375"/>
              <a:gd name="T21" fmla="*/ 3686415 h 1170887"/>
              <a:gd name="T22" fmla="*/ 3569109 w 968375"/>
              <a:gd name="T23" fmla="*/ 3476526 h 1170887"/>
              <a:gd name="T24" fmla="*/ 3633706 w 968375"/>
              <a:gd name="T25" fmla="*/ 3492671 h 1170887"/>
              <a:gd name="T26" fmla="*/ 3924402 w 968375"/>
              <a:gd name="T27" fmla="*/ 3185913 h 1170887"/>
              <a:gd name="T28" fmla="*/ 3730608 w 968375"/>
              <a:gd name="T29" fmla="*/ 2911445 h 1170887"/>
              <a:gd name="T30" fmla="*/ 3746756 w 968375"/>
              <a:gd name="T31" fmla="*/ 2669270 h 1170887"/>
              <a:gd name="T32" fmla="*/ 3536810 w 968375"/>
              <a:gd name="T33" fmla="*/ 2314074 h 1170887"/>
              <a:gd name="T34" fmla="*/ 3569109 w 968375"/>
              <a:gd name="T35" fmla="*/ 2636978 h 1170887"/>
              <a:gd name="T36" fmla="*/ 1792630 w 968375"/>
              <a:gd name="T37" fmla="*/ 4412946 h 1170887"/>
              <a:gd name="T38" fmla="*/ 0 w 968375"/>
              <a:gd name="T39" fmla="*/ 2636978 h 1170887"/>
              <a:gd name="T40" fmla="*/ 32302 w 968375"/>
              <a:gd name="T41" fmla="*/ 2346365 h 1170887"/>
              <a:gd name="T42" fmla="*/ 1792630 w 968375"/>
              <a:gd name="T43" fmla="*/ 3266639 h 1170887"/>
              <a:gd name="T44" fmla="*/ 3536810 w 968375"/>
              <a:gd name="T45" fmla="*/ 2346365 h 1170887"/>
              <a:gd name="T46" fmla="*/ 3536810 w 968375"/>
              <a:gd name="T47" fmla="*/ 2314074 h 1170887"/>
              <a:gd name="T48" fmla="*/ 1792630 w 968375"/>
              <a:gd name="T49" fmla="*/ 1603686 h 1170887"/>
              <a:gd name="T50" fmla="*/ 3343009 w 968375"/>
              <a:gd name="T51" fmla="*/ 2346365 h 1170887"/>
              <a:gd name="T52" fmla="*/ 3326861 w 968375"/>
              <a:gd name="T53" fmla="*/ 2459381 h 1170887"/>
              <a:gd name="T54" fmla="*/ 1792630 w 968375"/>
              <a:gd name="T55" fmla="*/ 1942738 h 1170887"/>
              <a:gd name="T56" fmla="*/ 242248 w 968375"/>
              <a:gd name="T57" fmla="*/ 2459381 h 1170887"/>
              <a:gd name="T58" fmla="*/ 226095 w 968375"/>
              <a:gd name="T59" fmla="*/ 2346365 h 1170887"/>
              <a:gd name="T60" fmla="*/ 1792630 w 968375"/>
              <a:gd name="T61" fmla="*/ 1603686 h 1170887"/>
              <a:gd name="T62" fmla="*/ 2340261 w 968375"/>
              <a:gd name="T63" fmla="*/ 267425 h 1170887"/>
              <a:gd name="T64" fmla="*/ 2384732 w 968375"/>
              <a:gd name="T65" fmla="*/ 1604557 h 1170887"/>
              <a:gd name="T66" fmla="*/ 2340261 w 968375"/>
              <a:gd name="T67" fmla="*/ 267425 h 1170887"/>
              <a:gd name="T68" fmla="*/ 1183916 w 968375"/>
              <a:gd name="T69" fmla="*/ 178285 h 1170887"/>
              <a:gd name="T70" fmla="*/ 1228390 w 968375"/>
              <a:gd name="T71" fmla="*/ 1515418 h 1170887"/>
              <a:gd name="T72" fmla="*/ 1183916 w 968375"/>
              <a:gd name="T73" fmla="*/ 178285 h 1170887"/>
              <a:gd name="T74" fmla="*/ 1762085 w 968375"/>
              <a:gd name="T75" fmla="*/ 0 h 1170887"/>
              <a:gd name="T76" fmla="*/ 1806562 w 968375"/>
              <a:gd name="T77" fmla="*/ 1337130 h 1170887"/>
              <a:gd name="T78" fmla="*/ 1762085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KSO_Shape"/>
          <p:cNvSpPr/>
          <p:nvPr/>
        </p:nvSpPr>
        <p:spPr>
          <a:xfrm>
            <a:off x="3889375" y="1911350"/>
            <a:ext cx="320675" cy="387350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rgbClr val="FBB02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9540875" y="1176338"/>
            <a:ext cx="214313" cy="385763"/>
          </a:xfrm>
          <a:custGeom>
            <a:avLst/>
            <a:gdLst>
              <a:gd name="connsiteX0" fmla="*/ 1404156 w 2808312"/>
              <a:gd name="connsiteY0" fmla="*/ 4748597 h 5078692"/>
              <a:gd name="connsiteX1" fmla="*/ 1260140 w 2808312"/>
              <a:gd name="connsiteY1" fmla="*/ 4892613 h 5078692"/>
              <a:gd name="connsiteX2" fmla="*/ 1404156 w 2808312"/>
              <a:gd name="connsiteY2" fmla="*/ 5036629 h 5078692"/>
              <a:gd name="connsiteX3" fmla="*/ 1548172 w 2808312"/>
              <a:gd name="connsiteY3" fmla="*/ 4892613 h 5078692"/>
              <a:gd name="connsiteX4" fmla="*/ 1404156 w 2808312"/>
              <a:gd name="connsiteY4" fmla="*/ 4748597 h 5078692"/>
              <a:gd name="connsiteX5" fmla="*/ 54156 w 2808312"/>
              <a:gd name="connsiteY5" fmla="*/ 372159 h 5078692"/>
              <a:gd name="connsiteX6" fmla="*/ 54156 w 2808312"/>
              <a:gd name="connsiteY6" fmla="*/ 4706534 h 5078692"/>
              <a:gd name="connsiteX7" fmla="*/ 2754156 w 2808312"/>
              <a:gd name="connsiteY7" fmla="*/ 4706534 h 5078692"/>
              <a:gd name="connsiteX8" fmla="*/ 2754156 w 2808312"/>
              <a:gd name="connsiteY8" fmla="*/ 372159 h 5078692"/>
              <a:gd name="connsiteX9" fmla="*/ 1158156 w 2808312"/>
              <a:gd name="connsiteY9" fmla="*/ 168079 h 5078692"/>
              <a:gd name="connsiteX10" fmla="*/ 1152156 w 2808312"/>
              <a:gd name="connsiteY10" fmla="*/ 174079 h 5078692"/>
              <a:gd name="connsiteX11" fmla="*/ 1152156 w 2808312"/>
              <a:gd name="connsiteY11" fmla="*/ 198079 h 5078692"/>
              <a:gd name="connsiteX12" fmla="*/ 1158156 w 2808312"/>
              <a:gd name="connsiteY12" fmla="*/ 204079 h 5078692"/>
              <a:gd name="connsiteX13" fmla="*/ 1650156 w 2808312"/>
              <a:gd name="connsiteY13" fmla="*/ 204079 h 5078692"/>
              <a:gd name="connsiteX14" fmla="*/ 1656156 w 2808312"/>
              <a:gd name="connsiteY14" fmla="*/ 198079 h 5078692"/>
              <a:gd name="connsiteX15" fmla="*/ 1656156 w 2808312"/>
              <a:gd name="connsiteY15" fmla="*/ 174079 h 5078692"/>
              <a:gd name="connsiteX16" fmla="*/ 1650156 w 2808312"/>
              <a:gd name="connsiteY16" fmla="*/ 168079 h 5078692"/>
              <a:gd name="connsiteX17" fmla="*/ 319782 w 2808312"/>
              <a:gd name="connsiteY17" fmla="*/ 0 h 5078692"/>
              <a:gd name="connsiteX18" fmla="*/ 2488530 w 2808312"/>
              <a:gd name="connsiteY18" fmla="*/ 0 h 5078692"/>
              <a:gd name="connsiteX19" fmla="*/ 2808312 w 2808312"/>
              <a:gd name="connsiteY19" fmla="*/ 319782 h 5078692"/>
              <a:gd name="connsiteX20" fmla="*/ 2808312 w 2808312"/>
              <a:gd name="connsiteY20" fmla="*/ 4758910 h 5078692"/>
              <a:gd name="connsiteX21" fmla="*/ 2488530 w 2808312"/>
              <a:gd name="connsiteY21" fmla="*/ 5078692 h 5078692"/>
              <a:gd name="connsiteX22" fmla="*/ 319782 w 2808312"/>
              <a:gd name="connsiteY22" fmla="*/ 5078692 h 5078692"/>
              <a:gd name="connsiteX23" fmla="*/ 0 w 2808312"/>
              <a:gd name="connsiteY23" fmla="*/ 4758910 h 5078692"/>
              <a:gd name="connsiteX24" fmla="*/ 0 w 2808312"/>
              <a:gd name="connsiteY24" fmla="*/ 319782 h 5078692"/>
              <a:gd name="connsiteX25" fmla="*/ 319782 w 2808312"/>
              <a:gd name="connsiteY25" fmla="*/ 0 h 507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808312" h="5078692">
                <a:moveTo>
                  <a:pt x="1404156" y="4748597"/>
                </a:moveTo>
                <a:cubicBezTo>
                  <a:pt x="1324618" y="4748597"/>
                  <a:pt x="1260140" y="4813075"/>
                  <a:pt x="1260140" y="4892613"/>
                </a:cubicBezTo>
                <a:cubicBezTo>
                  <a:pt x="1260140" y="4972151"/>
                  <a:pt x="1324618" y="5036629"/>
                  <a:pt x="1404156" y="5036629"/>
                </a:cubicBezTo>
                <a:cubicBezTo>
                  <a:pt x="1483694" y="5036629"/>
                  <a:pt x="1548172" y="4972151"/>
                  <a:pt x="1548172" y="4892613"/>
                </a:cubicBezTo>
                <a:cubicBezTo>
                  <a:pt x="1548172" y="4813075"/>
                  <a:pt x="1483694" y="4748597"/>
                  <a:pt x="1404156" y="4748597"/>
                </a:cubicBezTo>
                <a:close/>
                <a:moveTo>
                  <a:pt x="54156" y="372159"/>
                </a:moveTo>
                <a:lnTo>
                  <a:pt x="54156" y="4706534"/>
                </a:lnTo>
                <a:lnTo>
                  <a:pt x="2754156" y="4706534"/>
                </a:lnTo>
                <a:lnTo>
                  <a:pt x="2754156" y="372159"/>
                </a:lnTo>
                <a:close/>
                <a:moveTo>
                  <a:pt x="1158156" y="168079"/>
                </a:moveTo>
                <a:cubicBezTo>
                  <a:pt x="1154842" y="168079"/>
                  <a:pt x="1152156" y="170765"/>
                  <a:pt x="1152156" y="174079"/>
                </a:cubicBezTo>
                <a:lnTo>
                  <a:pt x="1152156" y="198079"/>
                </a:lnTo>
                <a:cubicBezTo>
                  <a:pt x="1152156" y="201393"/>
                  <a:pt x="1154842" y="204079"/>
                  <a:pt x="1158156" y="204079"/>
                </a:cubicBezTo>
                <a:lnTo>
                  <a:pt x="1650156" y="204079"/>
                </a:lnTo>
                <a:cubicBezTo>
                  <a:pt x="1653470" y="204079"/>
                  <a:pt x="1656156" y="201393"/>
                  <a:pt x="1656156" y="198079"/>
                </a:cubicBezTo>
                <a:lnTo>
                  <a:pt x="1656156" y="174079"/>
                </a:lnTo>
                <a:cubicBezTo>
                  <a:pt x="1656156" y="170765"/>
                  <a:pt x="1653470" y="168079"/>
                  <a:pt x="1650156" y="168079"/>
                </a:cubicBezTo>
                <a:close/>
                <a:moveTo>
                  <a:pt x="319782" y="0"/>
                </a:moveTo>
                <a:lnTo>
                  <a:pt x="2488530" y="0"/>
                </a:lnTo>
                <a:cubicBezTo>
                  <a:pt x="2665141" y="0"/>
                  <a:pt x="2808312" y="143171"/>
                  <a:pt x="2808312" y="319782"/>
                </a:cubicBezTo>
                <a:lnTo>
                  <a:pt x="2808312" y="4758910"/>
                </a:lnTo>
                <a:cubicBezTo>
                  <a:pt x="2808312" y="4935521"/>
                  <a:pt x="2665141" y="5078692"/>
                  <a:pt x="2488530" y="5078692"/>
                </a:cubicBezTo>
                <a:lnTo>
                  <a:pt x="319782" y="5078692"/>
                </a:lnTo>
                <a:cubicBezTo>
                  <a:pt x="143171" y="5078692"/>
                  <a:pt x="0" y="4935521"/>
                  <a:pt x="0" y="4758910"/>
                </a:cubicBezTo>
                <a:lnTo>
                  <a:pt x="0" y="319782"/>
                </a:lnTo>
                <a:cubicBezTo>
                  <a:pt x="0" y="143171"/>
                  <a:pt x="143171" y="0"/>
                  <a:pt x="319782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KSO_Shape"/>
          <p:cNvSpPr/>
          <p:nvPr/>
        </p:nvSpPr>
        <p:spPr>
          <a:xfrm>
            <a:off x="3097213" y="1276350"/>
            <a:ext cx="465138" cy="242888"/>
          </a:xfrm>
          <a:custGeom>
            <a:avLst/>
            <a:gdLst>
              <a:gd name="connsiteX0" fmla="*/ 4575765 w 8012499"/>
              <a:gd name="connsiteY0" fmla="*/ 3549014 h 4176464"/>
              <a:gd name="connsiteX1" fmla="*/ 4575765 w 8012499"/>
              <a:gd name="connsiteY1" fmla="*/ 3960778 h 4176464"/>
              <a:gd name="connsiteX2" fmla="*/ 5950459 w 8012499"/>
              <a:gd name="connsiteY2" fmla="*/ 3960778 h 4176464"/>
              <a:gd name="connsiteX3" fmla="*/ 5950459 w 8012499"/>
              <a:gd name="connsiteY3" fmla="*/ 3666661 h 4176464"/>
              <a:gd name="connsiteX4" fmla="*/ 5263112 w 8012499"/>
              <a:gd name="connsiteY4" fmla="*/ 3647053 h 4176464"/>
              <a:gd name="connsiteX5" fmla="*/ 4575765 w 8012499"/>
              <a:gd name="connsiteY5" fmla="*/ 3549014 h 4176464"/>
              <a:gd name="connsiteX6" fmla="*/ 6590994 w 8012499"/>
              <a:gd name="connsiteY6" fmla="*/ 2326472 h 4176464"/>
              <a:gd name="connsiteX7" fmla="*/ 6663002 w 8012499"/>
              <a:gd name="connsiteY7" fmla="*/ 2398480 h 4176464"/>
              <a:gd name="connsiteX8" fmla="*/ 6590994 w 8012499"/>
              <a:gd name="connsiteY8" fmla="*/ 2470488 h 4176464"/>
              <a:gd name="connsiteX9" fmla="*/ 6518986 w 8012499"/>
              <a:gd name="connsiteY9" fmla="*/ 2398480 h 4176464"/>
              <a:gd name="connsiteX10" fmla="*/ 6590994 w 8012499"/>
              <a:gd name="connsiteY10" fmla="*/ 2326472 h 4176464"/>
              <a:gd name="connsiteX11" fmla="*/ 235662 w 8012499"/>
              <a:gd name="connsiteY11" fmla="*/ 2196075 h 4176464"/>
              <a:gd name="connsiteX12" fmla="*/ 608793 w 8012499"/>
              <a:gd name="connsiteY12" fmla="*/ 2254898 h 4176464"/>
              <a:gd name="connsiteX13" fmla="*/ 353493 w 8012499"/>
              <a:gd name="connsiteY13" fmla="*/ 2647055 h 4176464"/>
              <a:gd name="connsiteX14" fmla="*/ 157108 w 8012499"/>
              <a:gd name="connsiteY14" fmla="*/ 2647055 h 4176464"/>
              <a:gd name="connsiteX15" fmla="*/ 6408712 w 8012499"/>
              <a:gd name="connsiteY15" fmla="*/ 2182456 h 4176464"/>
              <a:gd name="connsiteX16" fmla="*/ 6480720 w 8012499"/>
              <a:gd name="connsiteY16" fmla="*/ 2254464 h 4176464"/>
              <a:gd name="connsiteX17" fmla="*/ 6408712 w 8012499"/>
              <a:gd name="connsiteY17" fmla="*/ 2326472 h 4176464"/>
              <a:gd name="connsiteX18" fmla="*/ 6336704 w 8012499"/>
              <a:gd name="connsiteY18" fmla="*/ 2254464 h 4176464"/>
              <a:gd name="connsiteX19" fmla="*/ 6408712 w 8012499"/>
              <a:gd name="connsiteY19" fmla="*/ 2182456 h 4176464"/>
              <a:gd name="connsiteX20" fmla="*/ 6192688 w 8012499"/>
              <a:gd name="connsiteY20" fmla="*/ 2088232 h 4176464"/>
              <a:gd name="connsiteX21" fmla="*/ 6264696 w 8012499"/>
              <a:gd name="connsiteY21" fmla="*/ 2160240 h 4176464"/>
              <a:gd name="connsiteX22" fmla="*/ 6192688 w 8012499"/>
              <a:gd name="connsiteY22" fmla="*/ 2232248 h 4176464"/>
              <a:gd name="connsiteX23" fmla="*/ 6120680 w 8012499"/>
              <a:gd name="connsiteY23" fmla="*/ 2160240 h 4176464"/>
              <a:gd name="connsiteX24" fmla="*/ 6192688 w 8012499"/>
              <a:gd name="connsiteY24" fmla="*/ 2088232 h 4176464"/>
              <a:gd name="connsiteX25" fmla="*/ 5636243 w 8012499"/>
              <a:gd name="connsiteY25" fmla="*/ 1921565 h 4176464"/>
              <a:gd name="connsiteX26" fmla="*/ 4909619 w 8012499"/>
              <a:gd name="connsiteY26" fmla="*/ 1999997 h 4176464"/>
              <a:gd name="connsiteX27" fmla="*/ 5695158 w 8012499"/>
              <a:gd name="connsiteY27" fmla="*/ 2784309 h 4176464"/>
              <a:gd name="connsiteX28" fmla="*/ 7010937 w 8012499"/>
              <a:gd name="connsiteY28" fmla="*/ 3039211 h 4176464"/>
              <a:gd name="connsiteX29" fmla="*/ 7030575 w 8012499"/>
              <a:gd name="connsiteY29" fmla="*/ 2901956 h 4176464"/>
              <a:gd name="connsiteX30" fmla="*/ 5636243 w 8012499"/>
              <a:gd name="connsiteY30" fmla="*/ 1921565 h 4176464"/>
              <a:gd name="connsiteX31" fmla="*/ 0 w 8012499"/>
              <a:gd name="connsiteY31" fmla="*/ 568626 h 4176464"/>
              <a:gd name="connsiteX32" fmla="*/ 137470 w 8012499"/>
              <a:gd name="connsiteY32" fmla="*/ 568626 h 4176464"/>
              <a:gd name="connsiteX33" fmla="*/ 765901 w 8012499"/>
              <a:gd name="connsiteY33" fmla="*/ 1803919 h 4176464"/>
              <a:gd name="connsiteX34" fmla="*/ 4831065 w 8012499"/>
              <a:gd name="connsiteY34" fmla="*/ 1803919 h 4176464"/>
              <a:gd name="connsiteX35" fmla="*/ 7246599 w 8012499"/>
              <a:gd name="connsiteY35" fmla="*/ 2901956 h 4176464"/>
              <a:gd name="connsiteX36" fmla="*/ 6107566 w 8012499"/>
              <a:gd name="connsiteY36" fmla="*/ 3666661 h 4176464"/>
              <a:gd name="connsiteX37" fmla="*/ 6107566 w 8012499"/>
              <a:gd name="connsiteY37" fmla="*/ 3960778 h 4176464"/>
              <a:gd name="connsiteX38" fmla="*/ 6461059 w 8012499"/>
              <a:gd name="connsiteY38" fmla="*/ 3960778 h 4176464"/>
              <a:gd name="connsiteX39" fmla="*/ 7089491 w 8012499"/>
              <a:gd name="connsiteY39" fmla="*/ 3725484 h 4176464"/>
              <a:gd name="connsiteX40" fmla="*/ 7246599 w 8012499"/>
              <a:gd name="connsiteY40" fmla="*/ 3882347 h 4176464"/>
              <a:gd name="connsiteX41" fmla="*/ 6461059 w 8012499"/>
              <a:gd name="connsiteY41" fmla="*/ 4176464 h 4176464"/>
              <a:gd name="connsiteX42" fmla="*/ 3613480 w 8012499"/>
              <a:gd name="connsiteY42" fmla="*/ 4176464 h 4176464"/>
              <a:gd name="connsiteX43" fmla="*/ 3613480 w 8012499"/>
              <a:gd name="connsiteY43" fmla="*/ 3960778 h 4176464"/>
              <a:gd name="connsiteX44" fmla="*/ 4418657 w 8012499"/>
              <a:gd name="connsiteY44" fmla="*/ 3960778 h 4176464"/>
              <a:gd name="connsiteX45" fmla="*/ 4418657 w 8012499"/>
              <a:gd name="connsiteY45" fmla="*/ 3509799 h 4176464"/>
              <a:gd name="connsiteX46" fmla="*/ 3181434 w 8012499"/>
              <a:gd name="connsiteY46" fmla="*/ 2411761 h 4176464"/>
              <a:gd name="connsiteX47" fmla="*/ 294577 w 8012499"/>
              <a:gd name="connsiteY47" fmla="*/ 1980389 h 4176464"/>
              <a:gd name="connsiteX48" fmla="*/ 0 w 8012499"/>
              <a:gd name="connsiteY48" fmla="*/ 568626 h 4176464"/>
              <a:gd name="connsiteX49" fmla="*/ 4418657 w 8012499"/>
              <a:gd name="connsiteY49" fmla="*/ 0 h 4176464"/>
              <a:gd name="connsiteX50" fmla="*/ 4516850 w 8012499"/>
              <a:gd name="connsiteY50" fmla="*/ 117647 h 4176464"/>
              <a:gd name="connsiteX51" fmla="*/ 4516850 w 8012499"/>
              <a:gd name="connsiteY51" fmla="*/ 137255 h 4176464"/>
              <a:gd name="connsiteX52" fmla="*/ 7894668 w 8012499"/>
              <a:gd name="connsiteY52" fmla="*/ 137255 h 4176464"/>
              <a:gd name="connsiteX53" fmla="*/ 8012499 w 8012499"/>
              <a:gd name="connsiteY53" fmla="*/ 137255 h 4176464"/>
              <a:gd name="connsiteX54" fmla="*/ 7521537 w 8012499"/>
              <a:gd name="connsiteY54" fmla="*/ 470587 h 4176464"/>
              <a:gd name="connsiteX55" fmla="*/ 5204196 w 8012499"/>
              <a:gd name="connsiteY55" fmla="*/ 392156 h 4176464"/>
              <a:gd name="connsiteX56" fmla="*/ 5204196 w 8012499"/>
              <a:gd name="connsiteY56" fmla="*/ 294118 h 4176464"/>
              <a:gd name="connsiteX57" fmla="*/ 4516850 w 8012499"/>
              <a:gd name="connsiteY57" fmla="*/ 294118 h 4176464"/>
              <a:gd name="connsiteX58" fmla="*/ 4516850 w 8012499"/>
              <a:gd name="connsiteY58" fmla="*/ 529411 h 4176464"/>
              <a:gd name="connsiteX59" fmla="*/ 4693596 w 8012499"/>
              <a:gd name="connsiteY59" fmla="*/ 529411 h 4176464"/>
              <a:gd name="connsiteX60" fmla="*/ 4870342 w 8012499"/>
              <a:gd name="connsiteY60" fmla="*/ 1568625 h 4176464"/>
              <a:gd name="connsiteX61" fmla="*/ 4791788 w 8012499"/>
              <a:gd name="connsiteY61" fmla="*/ 1568625 h 4176464"/>
              <a:gd name="connsiteX62" fmla="*/ 3966972 w 8012499"/>
              <a:gd name="connsiteY62" fmla="*/ 1568625 h 4176464"/>
              <a:gd name="connsiteX63" fmla="*/ 4143719 w 8012499"/>
              <a:gd name="connsiteY63" fmla="*/ 529411 h 4176464"/>
              <a:gd name="connsiteX64" fmla="*/ 4300826 w 8012499"/>
              <a:gd name="connsiteY64" fmla="*/ 529411 h 4176464"/>
              <a:gd name="connsiteX65" fmla="*/ 4300826 w 8012499"/>
              <a:gd name="connsiteY65" fmla="*/ 294118 h 4176464"/>
              <a:gd name="connsiteX66" fmla="*/ 3633118 w 8012499"/>
              <a:gd name="connsiteY66" fmla="*/ 294118 h 4176464"/>
              <a:gd name="connsiteX67" fmla="*/ 3633118 w 8012499"/>
              <a:gd name="connsiteY67" fmla="*/ 392156 h 4176464"/>
              <a:gd name="connsiteX68" fmla="*/ 1315778 w 8012499"/>
              <a:gd name="connsiteY68" fmla="*/ 470587 h 4176464"/>
              <a:gd name="connsiteX69" fmla="*/ 824816 w 8012499"/>
              <a:gd name="connsiteY69" fmla="*/ 137255 h 4176464"/>
              <a:gd name="connsiteX70" fmla="*/ 942647 w 8012499"/>
              <a:gd name="connsiteY70" fmla="*/ 137255 h 4176464"/>
              <a:gd name="connsiteX71" fmla="*/ 4300826 w 8012499"/>
              <a:gd name="connsiteY71" fmla="*/ 137255 h 4176464"/>
              <a:gd name="connsiteX72" fmla="*/ 4300826 w 8012499"/>
              <a:gd name="connsiteY72" fmla="*/ 117647 h 4176464"/>
              <a:gd name="connsiteX73" fmla="*/ 4418657 w 8012499"/>
              <a:gd name="connsiteY73" fmla="*/ 0 h 417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8012499" h="4176464">
                <a:moveTo>
                  <a:pt x="4575765" y="3549014"/>
                </a:moveTo>
                <a:cubicBezTo>
                  <a:pt x="4575765" y="3960778"/>
                  <a:pt x="4575765" y="3960778"/>
                  <a:pt x="4575765" y="3960778"/>
                </a:cubicBezTo>
                <a:cubicBezTo>
                  <a:pt x="5950459" y="3960778"/>
                  <a:pt x="5950459" y="3960778"/>
                  <a:pt x="5950459" y="3960778"/>
                </a:cubicBezTo>
                <a:lnTo>
                  <a:pt x="5950459" y="3666661"/>
                </a:lnTo>
                <a:cubicBezTo>
                  <a:pt x="5636243" y="3647053"/>
                  <a:pt x="5793351" y="3647053"/>
                  <a:pt x="5263112" y="3647053"/>
                </a:cubicBezTo>
                <a:cubicBezTo>
                  <a:pt x="5027450" y="3647053"/>
                  <a:pt x="4791788" y="3607838"/>
                  <a:pt x="4575765" y="3549014"/>
                </a:cubicBezTo>
                <a:close/>
                <a:moveTo>
                  <a:pt x="6590994" y="2326472"/>
                </a:moveTo>
                <a:cubicBezTo>
                  <a:pt x="6630763" y="2326472"/>
                  <a:pt x="6663002" y="2358711"/>
                  <a:pt x="6663002" y="2398480"/>
                </a:cubicBezTo>
                <a:cubicBezTo>
                  <a:pt x="6663002" y="2438249"/>
                  <a:pt x="6630763" y="2470488"/>
                  <a:pt x="6590994" y="2470488"/>
                </a:cubicBezTo>
                <a:cubicBezTo>
                  <a:pt x="6551225" y="2470488"/>
                  <a:pt x="6518986" y="2438249"/>
                  <a:pt x="6518986" y="2398480"/>
                </a:cubicBezTo>
                <a:cubicBezTo>
                  <a:pt x="6518986" y="2358711"/>
                  <a:pt x="6551225" y="2326472"/>
                  <a:pt x="6590994" y="2326472"/>
                </a:cubicBezTo>
                <a:close/>
                <a:moveTo>
                  <a:pt x="235662" y="2196075"/>
                </a:moveTo>
                <a:cubicBezTo>
                  <a:pt x="235662" y="2196075"/>
                  <a:pt x="235662" y="2196075"/>
                  <a:pt x="608793" y="2254898"/>
                </a:cubicBezTo>
                <a:cubicBezTo>
                  <a:pt x="608793" y="2254898"/>
                  <a:pt x="608793" y="2254898"/>
                  <a:pt x="353493" y="2647055"/>
                </a:cubicBezTo>
                <a:cubicBezTo>
                  <a:pt x="353493" y="2647055"/>
                  <a:pt x="353493" y="2647055"/>
                  <a:pt x="157108" y="2647055"/>
                </a:cubicBezTo>
                <a:close/>
                <a:moveTo>
                  <a:pt x="6408712" y="2182456"/>
                </a:moveTo>
                <a:cubicBezTo>
                  <a:pt x="6448481" y="2182456"/>
                  <a:pt x="6480720" y="2214695"/>
                  <a:pt x="6480720" y="2254464"/>
                </a:cubicBezTo>
                <a:cubicBezTo>
                  <a:pt x="6480720" y="2294233"/>
                  <a:pt x="6448481" y="2326472"/>
                  <a:pt x="6408712" y="2326472"/>
                </a:cubicBezTo>
                <a:cubicBezTo>
                  <a:pt x="6368943" y="2326472"/>
                  <a:pt x="6336704" y="2294233"/>
                  <a:pt x="6336704" y="2254464"/>
                </a:cubicBezTo>
                <a:cubicBezTo>
                  <a:pt x="6336704" y="2214695"/>
                  <a:pt x="6368943" y="2182456"/>
                  <a:pt x="6408712" y="2182456"/>
                </a:cubicBezTo>
                <a:close/>
                <a:moveTo>
                  <a:pt x="6192688" y="2088232"/>
                </a:moveTo>
                <a:cubicBezTo>
                  <a:pt x="6232457" y="2088232"/>
                  <a:pt x="6264696" y="2120471"/>
                  <a:pt x="6264696" y="2160240"/>
                </a:cubicBezTo>
                <a:cubicBezTo>
                  <a:pt x="6264696" y="2200009"/>
                  <a:pt x="6232457" y="2232248"/>
                  <a:pt x="6192688" y="2232248"/>
                </a:cubicBezTo>
                <a:cubicBezTo>
                  <a:pt x="6152919" y="2232248"/>
                  <a:pt x="6120680" y="2200009"/>
                  <a:pt x="6120680" y="2160240"/>
                </a:cubicBezTo>
                <a:cubicBezTo>
                  <a:pt x="6120680" y="2120471"/>
                  <a:pt x="6152919" y="2088232"/>
                  <a:pt x="6192688" y="2088232"/>
                </a:cubicBezTo>
                <a:close/>
                <a:moveTo>
                  <a:pt x="5636243" y="1921565"/>
                </a:moveTo>
                <a:cubicBezTo>
                  <a:pt x="5420220" y="1921565"/>
                  <a:pt x="5164919" y="1941173"/>
                  <a:pt x="4909619" y="1999997"/>
                </a:cubicBezTo>
                <a:cubicBezTo>
                  <a:pt x="4948896" y="2549016"/>
                  <a:pt x="5125642" y="2784309"/>
                  <a:pt x="5695158" y="2784309"/>
                </a:cubicBezTo>
                <a:cubicBezTo>
                  <a:pt x="6421782" y="2784309"/>
                  <a:pt x="6755637" y="2901956"/>
                  <a:pt x="7010937" y="3039211"/>
                </a:cubicBezTo>
                <a:cubicBezTo>
                  <a:pt x="7010937" y="2999995"/>
                  <a:pt x="7030575" y="2960780"/>
                  <a:pt x="7030575" y="2901956"/>
                </a:cubicBezTo>
                <a:cubicBezTo>
                  <a:pt x="7030575" y="2529408"/>
                  <a:pt x="6657444" y="1921565"/>
                  <a:pt x="5636243" y="1921565"/>
                </a:cubicBezTo>
                <a:close/>
                <a:moveTo>
                  <a:pt x="0" y="568626"/>
                </a:moveTo>
                <a:cubicBezTo>
                  <a:pt x="137470" y="568626"/>
                  <a:pt x="137470" y="568626"/>
                  <a:pt x="137470" y="568626"/>
                </a:cubicBezTo>
                <a:cubicBezTo>
                  <a:pt x="765901" y="1803919"/>
                  <a:pt x="765901" y="1803919"/>
                  <a:pt x="765901" y="1803919"/>
                </a:cubicBezTo>
                <a:cubicBezTo>
                  <a:pt x="4831065" y="1803919"/>
                  <a:pt x="4831065" y="1803919"/>
                  <a:pt x="4831065" y="1803919"/>
                </a:cubicBezTo>
                <a:cubicBezTo>
                  <a:pt x="6480697" y="1392154"/>
                  <a:pt x="7246599" y="2235290"/>
                  <a:pt x="7246599" y="2901956"/>
                </a:cubicBezTo>
                <a:cubicBezTo>
                  <a:pt x="7246599" y="3470583"/>
                  <a:pt x="6618167" y="3666661"/>
                  <a:pt x="6107566" y="3666661"/>
                </a:cubicBezTo>
                <a:cubicBezTo>
                  <a:pt x="6107566" y="3960778"/>
                  <a:pt x="6107566" y="3960778"/>
                  <a:pt x="6107566" y="3960778"/>
                </a:cubicBezTo>
                <a:cubicBezTo>
                  <a:pt x="6461059" y="3960778"/>
                  <a:pt x="6461059" y="3960778"/>
                  <a:pt x="6461059" y="3960778"/>
                </a:cubicBezTo>
                <a:cubicBezTo>
                  <a:pt x="6853829" y="3960778"/>
                  <a:pt x="7069852" y="3745092"/>
                  <a:pt x="7089491" y="3725484"/>
                </a:cubicBezTo>
                <a:cubicBezTo>
                  <a:pt x="7246599" y="3882347"/>
                  <a:pt x="7246599" y="3882347"/>
                  <a:pt x="7246599" y="3882347"/>
                </a:cubicBezTo>
                <a:cubicBezTo>
                  <a:pt x="7226960" y="3901955"/>
                  <a:pt x="6952021" y="4176464"/>
                  <a:pt x="6461059" y="4176464"/>
                </a:cubicBezTo>
                <a:cubicBezTo>
                  <a:pt x="3613480" y="4176464"/>
                  <a:pt x="3613480" y="4176464"/>
                  <a:pt x="3613480" y="4176464"/>
                </a:cubicBezTo>
                <a:cubicBezTo>
                  <a:pt x="3613480" y="3960778"/>
                  <a:pt x="3613480" y="3960778"/>
                  <a:pt x="3613480" y="3960778"/>
                </a:cubicBezTo>
                <a:cubicBezTo>
                  <a:pt x="4418657" y="3960778"/>
                  <a:pt x="4418657" y="3960778"/>
                  <a:pt x="4418657" y="3960778"/>
                </a:cubicBezTo>
                <a:cubicBezTo>
                  <a:pt x="4418657" y="3509799"/>
                  <a:pt x="4418657" y="3509799"/>
                  <a:pt x="4418657" y="3509799"/>
                </a:cubicBezTo>
                <a:cubicBezTo>
                  <a:pt x="3809865" y="3294113"/>
                  <a:pt x="3377818" y="2862741"/>
                  <a:pt x="3181434" y="2411761"/>
                </a:cubicBezTo>
                <a:cubicBezTo>
                  <a:pt x="294577" y="1980389"/>
                  <a:pt x="294577" y="1980389"/>
                  <a:pt x="294577" y="1980389"/>
                </a:cubicBezTo>
                <a:cubicBezTo>
                  <a:pt x="0" y="568626"/>
                  <a:pt x="0" y="568626"/>
                  <a:pt x="0" y="568626"/>
                </a:cubicBezTo>
                <a:close/>
                <a:moveTo>
                  <a:pt x="4418657" y="0"/>
                </a:moveTo>
                <a:cubicBezTo>
                  <a:pt x="4477573" y="0"/>
                  <a:pt x="4516850" y="58824"/>
                  <a:pt x="4516850" y="117647"/>
                </a:cubicBezTo>
                <a:cubicBezTo>
                  <a:pt x="4516850" y="137255"/>
                  <a:pt x="4516850" y="137255"/>
                  <a:pt x="4516850" y="137255"/>
                </a:cubicBezTo>
                <a:cubicBezTo>
                  <a:pt x="7894668" y="137255"/>
                  <a:pt x="7894668" y="137255"/>
                  <a:pt x="7894668" y="137255"/>
                </a:cubicBezTo>
                <a:lnTo>
                  <a:pt x="8012499" y="137255"/>
                </a:lnTo>
                <a:cubicBezTo>
                  <a:pt x="8012499" y="137255"/>
                  <a:pt x="7992860" y="490195"/>
                  <a:pt x="7521537" y="470587"/>
                </a:cubicBezTo>
                <a:cubicBezTo>
                  <a:pt x="7050214" y="450980"/>
                  <a:pt x="5204196" y="392156"/>
                  <a:pt x="5204196" y="392156"/>
                </a:cubicBezTo>
                <a:cubicBezTo>
                  <a:pt x="5204196" y="294118"/>
                  <a:pt x="5204196" y="294118"/>
                  <a:pt x="5204196" y="294118"/>
                </a:cubicBezTo>
                <a:cubicBezTo>
                  <a:pt x="4516850" y="294118"/>
                  <a:pt x="4516850" y="294118"/>
                  <a:pt x="4516850" y="294118"/>
                </a:cubicBezTo>
                <a:cubicBezTo>
                  <a:pt x="4516850" y="529411"/>
                  <a:pt x="4516850" y="529411"/>
                  <a:pt x="4516850" y="529411"/>
                </a:cubicBezTo>
                <a:cubicBezTo>
                  <a:pt x="4693596" y="529411"/>
                  <a:pt x="4693596" y="529411"/>
                  <a:pt x="4693596" y="529411"/>
                </a:cubicBezTo>
                <a:cubicBezTo>
                  <a:pt x="4870342" y="1568625"/>
                  <a:pt x="4870342" y="1568625"/>
                  <a:pt x="4870342" y="1568625"/>
                </a:cubicBezTo>
                <a:cubicBezTo>
                  <a:pt x="4850704" y="1568625"/>
                  <a:pt x="4831065" y="1568625"/>
                  <a:pt x="4791788" y="1568625"/>
                </a:cubicBezTo>
                <a:cubicBezTo>
                  <a:pt x="3966972" y="1568625"/>
                  <a:pt x="3966972" y="1568625"/>
                  <a:pt x="3966972" y="1568625"/>
                </a:cubicBezTo>
                <a:cubicBezTo>
                  <a:pt x="4143719" y="529411"/>
                  <a:pt x="4143719" y="529411"/>
                  <a:pt x="4143719" y="529411"/>
                </a:cubicBezTo>
                <a:cubicBezTo>
                  <a:pt x="4300826" y="529411"/>
                  <a:pt x="4300826" y="529411"/>
                  <a:pt x="4300826" y="529411"/>
                </a:cubicBezTo>
                <a:cubicBezTo>
                  <a:pt x="4300826" y="294118"/>
                  <a:pt x="4300826" y="294118"/>
                  <a:pt x="4300826" y="294118"/>
                </a:cubicBezTo>
                <a:cubicBezTo>
                  <a:pt x="3633118" y="294118"/>
                  <a:pt x="3633118" y="294118"/>
                  <a:pt x="3633118" y="294118"/>
                </a:cubicBezTo>
                <a:cubicBezTo>
                  <a:pt x="3633118" y="392156"/>
                  <a:pt x="3633118" y="392156"/>
                  <a:pt x="3633118" y="392156"/>
                </a:cubicBezTo>
                <a:cubicBezTo>
                  <a:pt x="3633118" y="392156"/>
                  <a:pt x="1787102" y="450980"/>
                  <a:pt x="1315778" y="470587"/>
                </a:cubicBezTo>
                <a:cubicBezTo>
                  <a:pt x="844455" y="490195"/>
                  <a:pt x="824816" y="137255"/>
                  <a:pt x="824816" y="137255"/>
                </a:cubicBezTo>
                <a:cubicBezTo>
                  <a:pt x="942647" y="137255"/>
                  <a:pt x="942647" y="137255"/>
                  <a:pt x="942647" y="137255"/>
                </a:cubicBezTo>
                <a:cubicBezTo>
                  <a:pt x="4300826" y="137255"/>
                  <a:pt x="4300826" y="137255"/>
                  <a:pt x="4300826" y="137255"/>
                </a:cubicBezTo>
                <a:cubicBezTo>
                  <a:pt x="4300826" y="117647"/>
                  <a:pt x="4300826" y="117647"/>
                  <a:pt x="4300826" y="117647"/>
                </a:cubicBezTo>
                <a:cubicBezTo>
                  <a:pt x="4300826" y="58824"/>
                  <a:pt x="4359742" y="0"/>
                  <a:pt x="4418657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958850" y="2047875"/>
            <a:ext cx="419100" cy="220663"/>
          </a:xfrm>
          <a:custGeom>
            <a:avLst/>
            <a:gdLst>
              <a:gd name="T0" fmla="*/ 2147483646 w 443"/>
              <a:gd name="T1" fmla="*/ 2147483646 h 232"/>
              <a:gd name="T2" fmla="*/ 2147483646 w 443"/>
              <a:gd name="T3" fmla="*/ 2147483646 h 232"/>
              <a:gd name="T4" fmla="*/ 2147483646 w 443"/>
              <a:gd name="T5" fmla="*/ 2147483646 h 232"/>
              <a:gd name="T6" fmla="*/ 2147483646 w 443"/>
              <a:gd name="T7" fmla="*/ 2147483646 h 232"/>
              <a:gd name="T8" fmla="*/ 2147483646 w 443"/>
              <a:gd name="T9" fmla="*/ 2147483646 h 232"/>
              <a:gd name="T10" fmla="*/ 2147483646 w 443"/>
              <a:gd name="T11" fmla="*/ 2147483646 h 232"/>
              <a:gd name="T12" fmla="*/ 2147483646 w 443"/>
              <a:gd name="T13" fmla="*/ 0 h 232"/>
              <a:gd name="T14" fmla="*/ 2147483646 w 443"/>
              <a:gd name="T15" fmla="*/ 2147483646 h 232"/>
              <a:gd name="T16" fmla="*/ 2147483646 w 443"/>
              <a:gd name="T17" fmla="*/ 2147483646 h 232"/>
              <a:gd name="T18" fmla="*/ 2147483646 w 443"/>
              <a:gd name="T19" fmla="*/ 2147483646 h 232"/>
              <a:gd name="T20" fmla="*/ 2147483646 w 443"/>
              <a:gd name="T21" fmla="*/ 2147483646 h 232"/>
              <a:gd name="T22" fmla="*/ 2147483646 w 443"/>
              <a:gd name="T23" fmla="*/ 2147483646 h 232"/>
              <a:gd name="T24" fmla="*/ 2147483646 w 443"/>
              <a:gd name="T25" fmla="*/ 2147483646 h 232"/>
              <a:gd name="T26" fmla="*/ 2147483646 w 443"/>
              <a:gd name="T27" fmla="*/ 2147483646 h 232"/>
              <a:gd name="T28" fmla="*/ 2147483646 w 443"/>
              <a:gd name="T29" fmla="*/ 2147483646 h 232"/>
              <a:gd name="T30" fmla="*/ 0 w 443"/>
              <a:gd name="T31" fmla="*/ 2147483646 h 232"/>
              <a:gd name="T32" fmla="*/ 2147483646 w 443"/>
              <a:gd name="T33" fmla="*/ 2147483646 h 232"/>
              <a:gd name="T34" fmla="*/ 2147483646 w 443"/>
              <a:gd name="T35" fmla="*/ 2147483646 h 232"/>
              <a:gd name="T36" fmla="*/ 2147483646 w 443"/>
              <a:gd name="T37" fmla="*/ 2147483646 h 232"/>
              <a:gd name="T38" fmla="*/ 2147483646 w 443"/>
              <a:gd name="T39" fmla="*/ 2147483646 h 232"/>
              <a:gd name="T40" fmla="*/ 2147483646 w 443"/>
              <a:gd name="T41" fmla="*/ 2147483646 h 232"/>
              <a:gd name="T42" fmla="*/ 2147483646 w 443"/>
              <a:gd name="T43" fmla="*/ 2147483646 h 232"/>
              <a:gd name="T44" fmla="*/ 2147483646 w 443"/>
              <a:gd name="T45" fmla="*/ 2147483646 h 232"/>
              <a:gd name="T46" fmla="*/ 2147483646 w 443"/>
              <a:gd name="T47" fmla="*/ 2147483646 h 232"/>
              <a:gd name="T48" fmla="*/ 2147483646 w 443"/>
              <a:gd name="T49" fmla="*/ 2147483646 h 232"/>
              <a:gd name="T50" fmla="*/ 2147483646 w 443"/>
              <a:gd name="T51" fmla="*/ 2147483646 h 232"/>
              <a:gd name="T52" fmla="*/ 2147483646 w 443"/>
              <a:gd name="T53" fmla="*/ 2147483646 h 232"/>
              <a:gd name="T54" fmla="*/ 2147483646 w 443"/>
              <a:gd name="T55" fmla="*/ 2147483646 h 232"/>
              <a:gd name="T56" fmla="*/ 2147483646 w 443"/>
              <a:gd name="T57" fmla="*/ 2147483646 h 232"/>
              <a:gd name="T58" fmla="*/ 2147483646 w 443"/>
              <a:gd name="T59" fmla="*/ 2147483646 h 232"/>
              <a:gd name="T60" fmla="*/ 2147483646 w 443"/>
              <a:gd name="T61" fmla="*/ 2147483646 h 232"/>
              <a:gd name="T62" fmla="*/ 2147483646 w 443"/>
              <a:gd name="T63" fmla="*/ 2147483646 h 232"/>
              <a:gd name="T64" fmla="*/ 2147483646 w 443"/>
              <a:gd name="T65" fmla="*/ 2147483646 h 232"/>
              <a:gd name="T66" fmla="*/ 2147483646 w 443"/>
              <a:gd name="T67" fmla="*/ 2147483646 h 232"/>
              <a:gd name="T68" fmla="*/ 2147483646 w 443"/>
              <a:gd name="T69" fmla="*/ 2147483646 h 232"/>
              <a:gd name="T70" fmla="*/ 2147483646 w 443"/>
              <a:gd name="T71" fmla="*/ 2147483646 h 232"/>
              <a:gd name="T72" fmla="*/ 2147483646 w 443"/>
              <a:gd name="T73" fmla="*/ 2147483646 h 232"/>
              <a:gd name="T74" fmla="*/ 2147483646 w 443"/>
              <a:gd name="T75" fmla="*/ 2147483646 h 232"/>
              <a:gd name="T76" fmla="*/ 2147483646 w 443"/>
              <a:gd name="T77" fmla="*/ 2147483646 h 232"/>
              <a:gd name="T78" fmla="*/ 2147483646 w 443"/>
              <a:gd name="T79" fmla="*/ 2147483646 h 232"/>
              <a:gd name="T80" fmla="*/ 2147483646 w 443"/>
              <a:gd name="T81" fmla="*/ 2147483646 h 232"/>
              <a:gd name="T82" fmla="*/ 2147483646 w 443"/>
              <a:gd name="T83" fmla="*/ 2147483646 h 232"/>
              <a:gd name="T84" fmla="*/ 2147483646 w 443"/>
              <a:gd name="T85" fmla="*/ 2147483646 h 232"/>
              <a:gd name="T86" fmla="*/ 2147483646 w 443"/>
              <a:gd name="T87" fmla="*/ 2147483646 h 232"/>
              <a:gd name="T88" fmla="*/ 2147483646 w 443"/>
              <a:gd name="T89" fmla="*/ 2147483646 h 232"/>
              <a:gd name="T90" fmla="*/ 2147483646 w 443"/>
              <a:gd name="T91" fmla="*/ 2147483646 h 23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43" h="232">
                <a:moveTo>
                  <a:pt x="227" y="43"/>
                </a:moveTo>
                <a:cubicBezTo>
                  <a:pt x="215" y="30"/>
                  <a:pt x="215" y="30"/>
                  <a:pt x="215" y="30"/>
                </a:cubicBez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4" y="31"/>
                  <a:pt x="226" y="32"/>
                </a:cubicBezTo>
                <a:cubicBezTo>
                  <a:pt x="227" y="33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6" y="46"/>
                  <a:pt x="247" y="50"/>
                  <a:pt x="248" y="53"/>
                </a:cubicBezTo>
                <a:cubicBezTo>
                  <a:pt x="249" y="57"/>
                  <a:pt x="251" y="65"/>
                  <a:pt x="254" y="73"/>
                </a:cubicBezTo>
                <a:cubicBezTo>
                  <a:pt x="242" y="73"/>
                  <a:pt x="229" y="73"/>
                  <a:pt x="218" y="73"/>
                </a:cubicBezTo>
                <a:cubicBezTo>
                  <a:pt x="218" y="73"/>
                  <a:pt x="218" y="73"/>
                  <a:pt x="218" y="73"/>
                </a:cubicBezTo>
                <a:lnTo>
                  <a:pt x="227" y="43"/>
                </a:lnTo>
                <a:close/>
                <a:moveTo>
                  <a:pt x="106" y="16"/>
                </a:moveTo>
                <a:cubicBezTo>
                  <a:pt x="106" y="0"/>
                  <a:pt x="106" y="0"/>
                  <a:pt x="106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9" y="5"/>
                  <a:pt x="79" y="5"/>
                  <a:pt x="79" y="5"/>
                </a:cubicBezTo>
                <a:cubicBezTo>
                  <a:pt x="88" y="7"/>
                  <a:pt x="98" y="10"/>
                  <a:pt x="106" y="16"/>
                </a:cubicBezTo>
                <a:close/>
                <a:moveTo>
                  <a:pt x="128" y="109"/>
                </a:moveTo>
                <a:cubicBezTo>
                  <a:pt x="103" y="109"/>
                  <a:pt x="83" y="115"/>
                  <a:pt x="83" y="124"/>
                </a:cubicBezTo>
                <a:cubicBezTo>
                  <a:pt x="83" y="132"/>
                  <a:pt x="103" y="138"/>
                  <a:pt x="128" y="138"/>
                </a:cubicBezTo>
                <a:cubicBezTo>
                  <a:pt x="134" y="138"/>
                  <a:pt x="140" y="138"/>
                  <a:pt x="145" y="137"/>
                </a:cubicBezTo>
                <a:cubicBezTo>
                  <a:pt x="143" y="134"/>
                  <a:pt x="141" y="129"/>
                  <a:pt x="141" y="124"/>
                </a:cubicBezTo>
                <a:cubicBezTo>
                  <a:pt x="141" y="118"/>
                  <a:pt x="143" y="114"/>
                  <a:pt x="145" y="110"/>
                </a:cubicBezTo>
                <a:cubicBezTo>
                  <a:pt x="140" y="109"/>
                  <a:pt x="134" y="109"/>
                  <a:pt x="128" y="109"/>
                </a:cubicBezTo>
                <a:close/>
                <a:moveTo>
                  <a:pt x="402" y="118"/>
                </a:moveTo>
                <a:cubicBezTo>
                  <a:pt x="383" y="93"/>
                  <a:pt x="357" y="85"/>
                  <a:pt x="313" y="85"/>
                </a:cubicBezTo>
                <a:cubicBezTo>
                  <a:pt x="280" y="85"/>
                  <a:pt x="186" y="86"/>
                  <a:pt x="172" y="86"/>
                </a:cubicBezTo>
                <a:cubicBezTo>
                  <a:pt x="157" y="86"/>
                  <a:pt x="148" y="82"/>
                  <a:pt x="139" y="72"/>
                </a:cubicBezTo>
                <a:cubicBezTo>
                  <a:pt x="130" y="62"/>
                  <a:pt x="114" y="42"/>
                  <a:pt x="105" y="31"/>
                </a:cubicBezTo>
                <a:cubicBezTo>
                  <a:pt x="98" y="23"/>
                  <a:pt x="80" y="16"/>
                  <a:pt x="67" y="16"/>
                </a:cubicBezTo>
                <a:cubicBezTo>
                  <a:pt x="55" y="16"/>
                  <a:pt x="46" y="16"/>
                  <a:pt x="46" y="16"/>
                </a:cubicBezTo>
                <a:cubicBezTo>
                  <a:pt x="46" y="16"/>
                  <a:pt x="50" y="25"/>
                  <a:pt x="56" y="38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75"/>
                  <a:pt x="81" y="92"/>
                  <a:pt x="89" y="107"/>
                </a:cubicBezTo>
                <a:cubicBezTo>
                  <a:pt x="99" y="102"/>
                  <a:pt x="115" y="101"/>
                  <a:pt x="128" y="101"/>
                </a:cubicBezTo>
                <a:cubicBezTo>
                  <a:pt x="140" y="101"/>
                  <a:pt x="151" y="102"/>
                  <a:pt x="160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6" y="106"/>
                  <a:pt x="171" y="114"/>
                  <a:pt x="171" y="124"/>
                </a:cubicBezTo>
                <a:cubicBezTo>
                  <a:pt x="171" y="133"/>
                  <a:pt x="166" y="141"/>
                  <a:pt x="160" y="143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1" y="145"/>
                  <a:pt x="141" y="146"/>
                  <a:pt x="131" y="147"/>
                </a:cubicBezTo>
                <a:cubicBezTo>
                  <a:pt x="140" y="151"/>
                  <a:pt x="151" y="154"/>
                  <a:pt x="164" y="157"/>
                </a:cubicBezTo>
                <a:cubicBezTo>
                  <a:pt x="71" y="224"/>
                  <a:pt x="71" y="224"/>
                  <a:pt x="71" y="224"/>
                </a:cubicBezTo>
                <a:cubicBezTo>
                  <a:pt x="65" y="221"/>
                  <a:pt x="59" y="218"/>
                  <a:pt x="56" y="217"/>
                </a:cubicBezTo>
                <a:cubicBezTo>
                  <a:pt x="52" y="216"/>
                  <a:pt x="49" y="216"/>
                  <a:pt x="45" y="216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89" y="232"/>
                  <a:pt x="89" y="232"/>
                  <a:pt x="89" y="232"/>
                </a:cubicBezTo>
                <a:cubicBezTo>
                  <a:pt x="101" y="232"/>
                  <a:pt x="111" y="230"/>
                  <a:pt x="121" y="225"/>
                </a:cubicBezTo>
                <a:cubicBezTo>
                  <a:pt x="135" y="219"/>
                  <a:pt x="213" y="181"/>
                  <a:pt x="241" y="170"/>
                </a:cubicBezTo>
                <a:cubicBezTo>
                  <a:pt x="248" y="167"/>
                  <a:pt x="254" y="164"/>
                  <a:pt x="261" y="162"/>
                </a:cubicBezTo>
                <a:cubicBezTo>
                  <a:pt x="301" y="162"/>
                  <a:pt x="355" y="162"/>
                  <a:pt x="367" y="162"/>
                </a:cubicBezTo>
                <a:cubicBezTo>
                  <a:pt x="436" y="162"/>
                  <a:pt x="443" y="150"/>
                  <a:pt x="443" y="141"/>
                </a:cubicBezTo>
                <a:cubicBezTo>
                  <a:pt x="443" y="132"/>
                  <a:pt x="426" y="127"/>
                  <a:pt x="402" y="118"/>
                </a:cubicBezTo>
                <a:close/>
                <a:moveTo>
                  <a:pt x="232" y="121"/>
                </a:moveTo>
                <a:cubicBezTo>
                  <a:pt x="232" y="124"/>
                  <a:pt x="230" y="126"/>
                  <a:pt x="227" y="12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0" y="126"/>
                  <a:pt x="218" y="124"/>
                  <a:pt x="218" y="121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2"/>
                  <a:pt x="220" y="110"/>
                  <a:pt x="223" y="110"/>
                </a:cubicBezTo>
                <a:cubicBezTo>
                  <a:pt x="227" y="110"/>
                  <a:pt x="227" y="110"/>
                  <a:pt x="227" y="110"/>
                </a:cubicBezTo>
                <a:cubicBezTo>
                  <a:pt x="230" y="110"/>
                  <a:pt x="232" y="112"/>
                  <a:pt x="232" y="114"/>
                </a:cubicBezTo>
                <a:lnTo>
                  <a:pt x="232" y="121"/>
                </a:lnTo>
                <a:close/>
                <a:moveTo>
                  <a:pt x="263" y="121"/>
                </a:moveTo>
                <a:cubicBezTo>
                  <a:pt x="263" y="124"/>
                  <a:pt x="261" y="126"/>
                  <a:pt x="258" y="126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51" y="126"/>
                  <a:pt x="249" y="124"/>
                  <a:pt x="249" y="121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9" y="112"/>
                  <a:pt x="251" y="110"/>
                  <a:pt x="254" y="110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61" y="110"/>
                  <a:pt x="263" y="112"/>
                  <a:pt x="263" y="114"/>
                </a:cubicBezTo>
                <a:lnTo>
                  <a:pt x="263" y="121"/>
                </a:lnTo>
                <a:close/>
                <a:moveTo>
                  <a:pt x="294" y="121"/>
                </a:moveTo>
                <a:cubicBezTo>
                  <a:pt x="294" y="124"/>
                  <a:pt x="292" y="126"/>
                  <a:pt x="289" y="126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2" y="126"/>
                  <a:pt x="280" y="124"/>
                  <a:pt x="280" y="121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80" y="112"/>
                  <a:pt x="282" y="110"/>
                  <a:pt x="285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92" y="110"/>
                  <a:pt x="294" y="112"/>
                  <a:pt x="294" y="114"/>
                </a:cubicBezTo>
                <a:lnTo>
                  <a:pt x="294" y="121"/>
                </a:lnTo>
                <a:close/>
                <a:moveTo>
                  <a:pt x="360" y="127"/>
                </a:moveTo>
                <a:cubicBezTo>
                  <a:pt x="360" y="127"/>
                  <a:pt x="360" y="127"/>
                  <a:pt x="360" y="127"/>
                </a:cubicBezTo>
                <a:cubicBezTo>
                  <a:pt x="343" y="127"/>
                  <a:pt x="328" y="122"/>
                  <a:pt x="322" y="115"/>
                </a:cubicBezTo>
                <a:cubicBezTo>
                  <a:pt x="320" y="112"/>
                  <a:pt x="321" y="109"/>
                  <a:pt x="325" y="109"/>
                </a:cubicBezTo>
                <a:cubicBezTo>
                  <a:pt x="331" y="108"/>
                  <a:pt x="348" y="108"/>
                  <a:pt x="356" y="102"/>
                </a:cubicBezTo>
                <a:cubicBezTo>
                  <a:pt x="370" y="106"/>
                  <a:pt x="380" y="112"/>
                  <a:pt x="388" y="121"/>
                </a:cubicBezTo>
                <a:cubicBezTo>
                  <a:pt x="382" y="125"/>
                  <a:pt x="371" y="127"/>
                  <a:pt x="360" y="127"/>
                </a:cubicBezTo>
                <a:close/>
                <a:moveTo>
                  <a:pt x="156" y="135"/>
                </a:moveTo>
                <a:cubicBezTo>
                  <a:pt x="153" y="135"/>
                  <a:pt x="150" y="130"/>
                  <a:pt x="150" y="124"/>
                </a:cubicBezTo>
                <a:cubicBezTo>
                  <a:pt x="150" y="117"/>
                  <a:pt x="153" y="112"/>
                  <a:pt x="156" y="112"/>
                </a:cubicBezTo>
                <a:cubicBezTo>
                  <a:pt x="160" y="112"/>
                  <a:pt x="163" y="117"/>
                  <a:pt x="163" y="124"/>
                </a:cubicBezTo>
                <a:cubicBezTo>
                  <a:pt x="163" y="130"/>
                  <a:pt x="160" y="135"/>
                  <a:pt x="156" y="13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6080125" y="2000250"/>
            <a:ext cx="509588" cy="268288"/>
          </a:xfrm>
          <a:custGeom>
            <a:avLst/>
            <a:gdLst>
              <a:gd name="T0" fmla="*/ 613474 w 864000"/>
              <a:gd name="T1" fmla="*/ 967005 h 454098"/>
              <a:gd name="T2" fmla="*/ 1194662 w 864000"/>
              <a:gd name="T3" fmla="*/ 939906 h 454098"/>
              <a:gd name="T4" fmla="*/ 1530458 w 864000"/>
              <a:gd name="T5" fmla="*/ 939906 h 454098"/>
              <a:gd name="T6" fmla="*/ 1905000 w 864000"/>
              <a:gd name="T7" fmla="*/ 970015 h 454098"/>
              <a:gd name="T8" fmla="*/ 1362560 w 864000"/>
              <a:gd name="T9" fmla="*/ 1000125 h 454098"/>
              <a:gd name="T10" fmla="*/ 820120 w 864000"/>
              <a:gd name="T11" fmla="*/ 970015 h 454098"/>
              <a:gd name="T12" fmla="*/ 238932 w 864000"/>
              <a:gd name="T13" fmla="*/ 942917 h 454098"/>
              <a:gd name="T14" fmla="*/ 0 w 864000"/>
              <a:gd name="T15" fmla="*/ 948940 h 454098"/>
              <a:gd name="T16" fmla="*/ 238932 w 864000"/>
              <a:gd name="T17" fmla="*/ 834523 h 454098"/>
              <a:gd name="T18" fmla="*/ 781374 w 864000"/>
              <a:gd name="T19" fmla="*/ 867644 h 454098"/>
              <a:gd name="T20" fmla="*/ 1201120 w 864000"/>
              <a:gd name="T21" fmla="*/ 867644 h 454098"/>
              <a:gd name="T22" fmla="*/ 1737102 w 864000"/>
              <a:gd name="T23" fmla="*/ 834523 h 454098"/>
              <a:gd name="T24" fmla="*/ 1737102 w 864000"/>
              <a:gd name="T25" fmla="*/ 870654 h 454098"/>
              <a:gd name="T26" fmla="*/ 1155916 w 864000"/>
              <a:gd name="T27" fmla="*/ 894743 h 454098"/>
              <a:gd name="T28" fmla="*/ 613474 w 864000"/>
              <a:gd name="T29" fmla="*/ 924852 h 454098"/>
              <a:gd name="T30" fmla="*/ 71034 w 864000"/>
              <a:gd name="T31" fmla="*/ 894743 h 454098"/>
              <a:gd name="T32" fmla="*/ 32288 w 864000"/>
              <a:gd name="T33" fmla="*/ 867644 h 454098"/>
              <a:gd name="T34" fmla="*/ 1471235 w 864000"/>
              <a:gd name="T35" fmla="*/ 755564 h 454098"/>
              <a:gd name="T36" fmla="*/ 1010139 w 864000"/>
              <a:gd name="T37" fmla="*/ 586808 h 454098"/>
              <a:gd name="T38" fmla="*/ 1144625 w 864000"/>
              <a:gd name="T39" fmla="*/ 586808 h 454098"/>
              <a:gd name="T40" fmla="*/ 833385 w 864000"/>
              <a:gd name="T41" fmla="*/ 644338 h 454098"/>
              <a:gd name="T42" fmla="*/ 833385 w 864000"/>
              <a:gd name="T43" fmla="*/ 586808 h 454098"/>
              <a:gd name="T44" fmla="*/ 787274 w 864000"/>
              <a:gd name="T45" fmla="*/ 644338 h 454098"/>
              <a:gd name="T46" fmla="*/ 472193 w 864000"/>
              <a:gd name="T47" fmla="*/ 586808 h 454098"/>
              <a:gd name="T48" fmla="*/ 606679 w 864000"/>
              <a:gd name="T49" fmla="*/ 586808 h 454098"/>
              <a:gd name="T50" fmla="*/ 291597 w 864000"/>
              <a:gd name="T51" fmla="*/ 644338 h 454098"/>
              <a:gd name="T52" fmla="*/ 318494 w 864000"/>
              <a:gd name="T53" fmla="*/ 586808 h 454098"/>
              <a:gd name="T54" fmla="*/ 1874694 w 864000"/>
              <a:gd name="T55" fmla="*/ 567631 h 454098"/>
              <a:gd name="T56" fmla="*/ 1609564 w 864000"/>
              <a:gd name="T57" fmla="*/ 772800 h 454098"/>
              <a:gd name="T58" fmla="*/ 1905000 w 864000"/>
              <a:gd name="T59" fmla="*/ 809561 h 454098"/>
              <a:gd name="T60" fmla="*/ 1638624 w 864000"/>
              <a:gd name="T61" fmla="*/ 803286 h 454098"/>
              <a:gd name="T62" fmla="*/ 1560376 w 864000"/>
              <a:gd name="T63" fmla="*/ 824599 h 454098"/>
              <a:gd name="T64" fmla="*/ 1235022 w 864000"/>
              <a:gd name="T65" fmla="*/ 840545 h 454098"/>
              <a:gd name="T66" fmla="*/ 896785 w 864000"/>
              <a:gd name="T67" fmla="*/ 824599 h 454098"/>
              <a:gd name="T68" fmla="*/ 613474 w 864000"/>
              <a:gd name="T69" fmla="*/ 852590 h 454098"/>
              <a:gd name="T70" fmla="*/ 279980 w 864000"/>
              <a:gd name="T71" fmla="*/ 824599 h 454098"/>
              <a:gd name="T72" fmla="*/ 71034 w 864000"/>
              <a:gd name="T73" fmla="*/ 822480 h 454098"/>
              <a:gd name="T74" fmla="*/ 32288 w 864000"/>
              <a:gd name="T75" fmla="*/ 792371 h 454098"/>
              <a:gd name="T76" fmla="*/ 53362 w 864000"/>
              <a:gd name="T77" fmla="*/ 644338 h 454098"/>
              <a:gd name="T78" fmla="*/ 187850 w 864000"/>
              <a:gd name="T79" fmla="*/ 456406 h 454098"/>
              <a:gd name="T80" fmla="*/ 1498133 w 864000"/>
              <a:gd name="T81" fmla="*/ 414218 h 454098"/>
              <a:gd name="T82" fmla="*/ 230117 w 864000"/>
              <a:gd name="T83" fmla="*/ 368193 h 454098"/>
              <a:gd name="T84" fmla="*/ 1425125 w 864000"/>
              <a:gd name="T85" fmla="*/ 326006 h 454098"/>
              <a:gd name="T86" fmla="*/ 268541 w 864000"/>
              <a:gd name="T87" fmla="*/ 279981 h 454098"/>
              <a:gd name="T88" fmla="*/ 1325221 w 864000"/>
              <a:gd name="T89" fmla="*/ 233957 h 454098"/>
              <a:gd name="T90" fmla="*/ 1298324 w 864000"/>
              <a:gd name="T91" fmla="*/ 191767 h 454098"/>
              <a:gd name="T92" fmla="*/ 260857 w 864000"/>
              <a:gd name="T93" fmla="*/ 191767 h 454098"/>
              <a:gd name="T94" fmla="*/ 1298324 w 864000"/>
              <a:gd name="T95" fmla="*/ 149579 h 454098"/>
              <a:gd name="T96" fmla="*/ 414556 w 864000"/>
              <a:gd name="T97" fmla="*/ 0 h 454098"/>
              <a:gd name="T98" fmla="*/ 353075 w 864000"/>
              <a:gd name="T99" fmla="*/ 149579 h 4540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64000" h="454098">
                <a:moveTo>
                  <a:pt x="108366" y="413085"/>
                </a:moveTo>
                <a:cubicBezTo>
                  <a:pt x="155227" y="413085"/>
                  <a:pt x="184515" y="421288"/>
                  <a:pt x="202088" y="426756"/>
                </a:cubicBezTo>
                <a:cubicBezTo>
                  <a:pt x="219661" y="432225"/>
                  <a:pt x="240163" y="439060"/>
                  <a:pt x="278237" y="439060"/>
                </a:cubicBezTo>
                <a:cubicBezTo>
                  <a:pt x="316312" y="439060"/>
                  <a:pt x="333885" y="432225"/>
                  <a:pt x="354387" y="426756"/>
                </a:cubicBezTo>
                <a:cubicBezTo>
                  <a:pt x="371960" y="421288"/>
                  <a:pt x="401248" y="413085"/>
                  <a:pt x="448109" y="413085"/>
                </a:cubicBezTo>
                <a:cubicBezTo>
                  <a:pt x="494970" y="413085"/>
                  <a:pt x="524258" y="421288"/>
                  <a:pt x="541831" y="426756"/>
                </a:cubicBezTo>
                <a:cubicBezTo>
                  <a:pt x="541831" y="426756"/>
                  <a:pt x="541831" y="426756"/>
                  <a:pt x="544760" y="428123"/>
                </a:cubicBezTo>
                <a:cubicBezTo>
                  <a:pt x="562333" y="433592"/>
                  <a:pt x="582834" y="439060"/>
                  <a:pt x="617980" y="439060"/>
                </a:cubicBezTo>
                <a:cubicBezTo>
                  <a:pt x="656054" y="439060"/>
                  <a:pt x="673627" y="432225"/>
                  <a:pt x="694129" y="426756"/>
                </a:cubicBezTo>
                <a:cubicBezTo>
                  <a:pt x="711702" y="421288"/>
                  <a:pt x="740990" y="413085"/>
                  <a:pt x="787851" y="413085"/>
                </a:cubicBezTo>
                <a:cubicBezTo>
                  <a:pt x="820068" y="413085"/>
                  <a:pt x="846427" y="417187"/>
                  <a:pt x="864000" y="422655"/>
                </a:cubicBezTo>
                <a:cubicBezTo>
                  <a:pt x="864000" y="422655"/>
                  <a:pt x="864000" y="422655"/>
                  <a:pt x="864000" y="440427"/>
                </a:cubicBezTo>
                <a:cubicBezTo>
                  <a:pt x="843499" y="434959"/>
                  <a:pt x="825926" y="428123"/>
                  <a:pt x="787851" y="428123"/>
                </a:cubicBezTo>
                <a:cubicBezTo>
                  <a:pt x="749776" y="428123"/>
                  <a:pt x="732204" y="434959"/>
                  <a:pt x="711702" y="440427"/>
                </a:cubicBezTo>
                <a:cubicBezTo>
                  <a:pt x="691200" y="445896"/>
                  <a:pt x="664841" y="454098"/>
                  <a:pt x="617980" y="454098"/>
                </a:cubicBezTo>
                <a:cubicBezTo>
                  <a:pt x="571119" y="454098"/>
                  <a:pt x="541831" y="445896"/>
                  <a:pt x="524258" y="440427"/>
                </a:cubicBezTo>
                <a:cubicBezTo>
                  <a:pt x="506685" y="434959"/>
                  <a:pt x="486183" y="428123"/>
                  <a:pt x="448109" y="428123"/>
                </a:cubicBezTo>
                <a:cubicBezTo>
                  <a:pt x="410034" y="428123"/>
                  <a:pt x="392461" y="434959"/>
                  <a:pt x="371960" y="440427"/>
                </a:cubicBezTo>
                <a:cubicBezTo>
                  <a:pt x="351458" y="445896"/>
                  <a:pt x="325099" y="454098"/>
                  <a:pt x="278237" y="454098"/>
                </a:cubicBezTo>
                <a:cubicBezTo>
                  <a:pt x="231377" y="454098"/>
                  <a:pt x="202088" y="445896"/>
                  <a:pt x="184515" y="440427"/>
                </a:cubicBezTo>
                <a:cubicBezTo>
                  <a:pt x="166943" y="434959"/>
                  <a:pt x="146441" y="428123"/>
                  <a:pt x="108366" y="428123"/>
                </a:cubicBezTo>
                <a:cubicBezTo>
                  <a:pt x="70292" y="428123"/>
                  <a:pt x="52719" y="434959"/>
                  <a:pt x="32217" y="440427"/>
                </a:cubicBezTo>
                <a:cubicBezTo>
                  <a:pt x="23431" y="443161"/>
                  <a:pt x="11715" y="445896"/>
                  <a:pt x="0" y="448630"/>
                </a:cubicBezTo>
                <a:cubicBezTo>
                  <a:pt x="0" y="448630"/>
                  <a:pt x="0" y="448630"/>
                  <a:pt x="0" y="430858"/>
                </a:cubicBezTo>
                <a:cubicBezTo>
                  <a:pt x="5857" y="429490"/>
                  <a:pt x="8786" y="428123"/>
                  <a:pt x="14644" y="426756"/>
                </a:cubicBezTo>
                <a:cubicBezTo>
                  <a:pt x="32217" y="421288"/>
                  <a:pt x="61505" y="413085"/>
                  <a:pt x="108366" y="413085"/>
                </a:cubicBezTo>
                <a:close/>
                <a:moveTo>
                  <a:pt x="108366" y="378908"/>
                </a:moveTo>
                <a:cubicBezTo>
                  <a:pt x="155227" y="378908"/>
                  <a:pt x="184515" y="388478"/>
                  <a:pt x="202088" y="393946"/>
                </a:cubicBezTo>
                <a:cubicBezTo>
                  <a:pt x="219661" y="398047"/>
                  <a:pt x="240163" y="404883"/>
                  <a:pt x="278237" y="404883"/>
                </a:cubicBezTo>
                <a:cubicBezTo>
                  <a:pt x="316312" y="404883"/>
                  <a:pt x="333885" y="399415"/>
                  <a:pt x="354387" y="393946"/>
                </a:cubicBezTo>
                <a:cubicBezTo>
                  <a:pt x="371960" y="387111"/>
                  <a:pt x="401248" y="378908"/>
                  <a:pt x="448109" y="378908"/>
                </a:cubicBezTo>
                <a:cubicBezTo>
                  <a:pt x="494970" y="378908"/>
                  <a:pt x="524258" y="388478"/>
                  <a:pt x="541831" y="393946"/>
                </a:cubicBezTo>
                <a:cubicBezTo>
                  <a:pt x="541831" y="393946"/>
                  <a:pt x="541831" y="393946"/>
                  <a:pt x="544760" y="393946"/>
                </a:cubicBezTo>
                <a:cubicBezTo>
                  <a:pt x="562333" y="399415"/>
                  <a:pt x="582834" y="404883"/>
                  <a:pt x="617980" y="404883"/>
                </a:cubicBezTo>
                <a:cubicBezTo>
                  <a:pt x="656054" y="404883"/>
                  <a:pt x="673627" y="399415"/>
                  <a:pt x="694129" y="393946"/>
                </a:cubicBezTo>
                <a:cubicBezTo>
                  <a:pt x="711702" y="387111"/>
                  <a:pt x="740990" y="378908"/>
                  <a:pt x="787851" y="378908"/>
                </a:cubicBezTo>
                <a:cubicBezTo>
                  <a:pt x="820068" y="378908"/>
                  <a:pt x="846427" y="384377"/>
                  <a:pt x="864000" y="388478"/>
                </a:cubicBezTo>
                <a:cubicBezTo>
                  <a:pt x="864000" y="388478"/>
                  <a:pt x="864000" y="388478"/>
                  <a:pt x="864000" y="406250"/>
                </a:cubicBezTo>
                <a:cubicBezTo>
                  <a:pt x="843499" y="400782"/>
                  <a:pt x="825926" y="395313"/>
                  <a:pt x="787851" y="395313"/>
                </a:cubicBezTo>
                <a:cubicBezTo>
                  <a:pt x="749776" y="395313"/>
                  <a:pt x="732204" y="400782"/>
                  <a:pt x="711702" y="406250"/>
                </a:cubicBezTo>
                <a:cubicBezTo>
                  <a:pt x="691200" y="411718"/>
                  <a:pt x="664841" y="421288"/>
                  <a:pt x="617980" y="419921"/>
                </a:cubicBezTo>
                <a:cubicBezTo>
                  <a:pt x="571119" y="421288"/>
                  <a:pt x="541831" y="411718"/>
                  <a:pt x="524258" y="406250"/>
                </a:cubicBezTo>
                <a:cubicBezTo>
                  <a:pt x="506685" y="400782"/>
                  <a:pt x="486183" y="395313"/>
                  <a:pt x="448109" y="395313"/>
                </a:cubicBezTo>
                <a:cubicBezTo>
                  <a:pt x="410034" y="395313"/>
                  <a:pt x="392461" y="400782"/>
                  <a:pt x="371960" y="406250"/>
                </a:cubicBezTo>
                <a:cubicBezTo>
                  <a:pt x="351458" y="411718"/>
                  <a:pt x="325099" y="421288"/>
                  <a:pt x="278237" y="419921"/>
                </a:cubicBezTo>
                <a:cubicBezTo>
                  <a:pt x="231377" y="421288"/>
                  <a:pt x="202088" y="411718"/>
                  <a:pt x="184515" y="406250"/>
                </a:cubicBezTo>
                <a:cubicBezTo>
                  <a:pt x="166943" y="400782"/>
                  <a:pt x="146441" y="395313"/>
                  <a:pt x="108366" y="395313"/>
                </a:cubicBezTo>
                <a:cubicBezTo>
                  <a:pt x="70292" y="395313"/>
                  <a:pt x="52719" y="400782"/>
                  <a:pt x="32217" y="406250"/>
                </a:cubicBezTo>
                <a:cubicBezTo>
                  <a:pt x="23431" y="408984"/>
                  <a:pt x="11715" y="411718"/>
                  <a:pt x="0" y="414453"/>
                </a:cubicBezTo>
                <a:cubicBezTo>
                  <a:pt x="0" y="414453"/>
                  <a:pt x="0" y="414453"/>
                  <a:pt x="0" y="396680"/>
                </a:cubicBezTo>
                <a:cubicBezTo>
                  <a:pt x="5857" y="395313"/>
                  <a:pt x="8786" y="395313"/>
                  <a:pt x="14644" y="393946"/>
                </a:cubicBezTo>
                <a:cubicBezTo>
                  <a:pt x="32217" y="387111"/>
                  <a:pt x="61505" y="378908"/>
                  <a:pt x="108366" y="378908"/>
                </a:cubicBezTo>
                <a:close/>
                <a:moveTo>
                  <a:pt x="646356" y="322160"/>
                </a:moveTo>
                <a:cubicBezTo>
                  <a:pt x="646356" y="332608"/>
                  <a:pt x="655070" y="343057"/>
                  <a:pt x="667269" y="343057"/>
                </a:cubicBezTo>
                <a:cubicBezTo>
                  <a:pt x="677725" y="343057"/>
                  <a:pt x="688182" y="332608"/>
                  <a:pt x="688182" y="322160"/>
                </a:cubicBezTo>
                <a:cubicBezTo>
                  <a:pt x="646356" y="322160"/>
                  <a:pt x="646356" y="322160"/>
                  <a:pt x="646356" y="322160"/>
                </a:cubicBezTo>
                <a:close/>
                <a:moveTo>
                  <a:pt x="458142" y="266435"/>
                </a:moveTo>
                <a:cubicBezTo>
                  <a:pt x="458142" y="292556"/>
                  <a:pt x="458142" y="292556"/>
                  <a:pt x="458142" y="292556"/>
                </a:cubicBezTo>
                <a:cubicBezTo>
                  <a:pt x="519137" y="292556"/>
                  <a:pt x="519137" y="292556"/>
                  <a:pt x="519137" y="292556"/>
                </a:cubicBezTo>
                <a:lnTo>
                  <a:pt x="519137" y="266435"/>
                </a:lnTo>
                <a:cubicBezTo>
                  <a:pt x="458142" y="266435"/>
                  <a:pt x="458142" y="266435"/>
                  <a:pt x="458142" y="266435"/>
                </a:cubicBezTo>
                <a:close/>
                <a:moveTo>
                  <a:pt x="377976" y="266435"/>
                </a:moveTo>
                <a:cubicBezTo>
                  <a:pt x="377976" y="292556"/>
                  <a:pt x="377976" y="292556"/>
                  <a:pt x="377976" y="292556"/>
                </a:cubicBezTo>
                <a:cubicBezTo>
                  <a:pt x="437229" y="292556"/>
                  <a:pt x="437229" y="292556"/>
                  <a:pt x="437229" y="292556"/>
                </a:cubicBezTo>
                <a:lnTo>
                  <a:pt x="437229" y="266435"/>
                </a:lnTo>
                <a:cubicBezTo>
                  <a:pt x="377976" y="266435"/>
                  <a:pt x="377976" y="266435"/>
                  <a:pt x="377976" y="266435"/>
                </a:cubicBezTo>
                <a:close/>
                <a:moveTo>
                  <a:pt x="296068" y="266435"/>
                </a:moveTo>
                <a:cubicBezTo>
                  <a:pt x="296068" y="292556"/>
                  <a:pt x="296068" y="292556"/>
                  <a:pt x="296068" y="292556"/>
                </a:cubicBezTo>
                <a:cubicBezTo>
                  <a:pt x="357063" y="292556"/>
                  <a:pt x="357063" y="292556"/>
                  <a:pt x="357063" y="292556"/>
                </a:cubicBezTo>
                <a:lnTo>
                  <a:pt x="357063" y="266435"/>
                </a:lnTo>
                <a:cubicBezTo>
                  <a:pt x="296068" y="266435"/>
                  <a:pt x="296068" y="266435"/>
                  <a:pt x="296068" y="266435"/>
                </a:cubicBezTo>
                <a:close/>
                <a:moveTo>
                  <a:pt x="214160" y="266435"/>
                </a:moveTo>
                <a:cubicBezTo>
                  <a:pt x="214160" y="292556"/>
                  <a:pt x="214160" y="292556"/>
                  <a:pt x="214160" y="292556"/>
                </a:cubicBezTo>
                <a:cubicBezTo>
                  <a:pt x="275155" y="292556"/>
                  <a:pt x="275155" y="292556"/>
                  <a:pt x="275155" y="292556"/>
                </a:cubicBezTo>
                <a:lnTo>
                  <a:pt x="275155" y="266435"/>
                </a:lnTo>
                <a:cubicBezTo>
                  <a:pt x="214160" y="266435"/>
                  <a:pt x="214160" y="266435"/>
                  <a:pt x="214160" y="266435"/>
                </a:cubicBezTo>
                <a:close/>
                <a:moveTo>
                  <a:pt x="144451" y="266435"/>
                </a:moveTo>
                <a:cubicBezTo>
                  <a:pt x="132252" y="292556"/>
                  <a:pt x="132252" y="292556"/>
                  <a:pt x="132252" y="292556"/>
                </a:cubicBezTo>
                <a:cubicBezTo>
                  <a:pt x="193247" y="292556"/>
                  <a:pt x="193247" y="292556"/>
                  <a:pt x="193247" y="292556"/>
                </a:cubicBezTo>
                <a:lnTo>
                  <a:pt x="193247" y="266435"/>
                </a:lnTo>
                <a:cubicBezTo>
                  <a:pt x="144451" y="266435"/>
                  <a:pt x="144451" y="266435"/>
                  <a:pt x="144451" y="266435"/>
                </a:cubicBezTo>
                <a:close/>
                <a:moveTo>
                  <a:pt x="46858" y="247280"/>
                </a:moveTo>
                <a:lnTo>
                  <a:pt x="850255" y="247280"/>
                </a:lnTo>
                <a:cubicBezTo>
                  <a:pt x="850255" y="257728"/>
                  <a:pt x="850255" y="257728"/>
                  <a:pt x="850255" y="257728"/>
                </a:cubicBezTo>
                <a:cubicBezTo>
                  <a:pt x="782289" y="303440"/>
                  <a:pt x="740790" y="326622"/>
                  <a:pt x="724289" y="350050"/>
                </a:cubicBezTo>
                <a:lnTo>
                  <a:pt x="723460" y="352505"/>
                </a:lnTo>
                <a:lnTo>
                  <a:pt x="730007" y="350883"/>
                </a:lnTo>
                <a:cubicBezTo>
                  <a:pt x="745383" y="348149"/>
                  <a:pt x="764421" y="346098"/>
                  <a:pt x="787851" y="346098"/>
                </a:cubicBezTo>
                <a:cubicBezTo>
                  <a:pt x="820068" y="346098"/>
                  <a:pt x="846427" y="350199"/>
                  <a:pt x="864000" y="355668"/>
                </a:cubicBezTo>
                <a:cubicBezTo>
                  <a:pt x="864000" y="355668"/>
                  <a:pt x="864000" y="355668"/>
                  <a:pt x="864000" y="367574"/>
                </a:cubicBezTo>
                <a:lnTo>
                  <a:pt x="864000" y="372073"/>
                </a:lnTo>
                <a:cubicBezTo>
                  <a:pt x="843499" y="367971"/>
                  <a:pt x="825926" y="361136"/>
                  <a:pt x="787851" y="361136"/>
                </a:cubicBezTo>
                <a:cubicBezTo>
                  <a:pt x="768814" y="361136"/>
                  <a:pt x="754902" y="362503"/>
                  <a:pt x="743187" y="364725"/>
                </a:cubicBezTo>
                <a:lnTo>
                  <a:pt x="716874" y="372008"/>
                </a:lnTo>
                <a:lnTo>
                  <a:pt x="716065" y="374402"/>
                </a:lnTo>
                <a:lnTo>
                  <a:pt x="707698" y="374402"/>
                </a:lnTo>
                <a:lnTo>
                  <a:pt x="674726" y="382326"/>
                </a:lnTo>
                <a:cubicBezTo>
                  <a:pt x="659715" y="385060"/>
                  <a:pt x="641410" y="387111"/>
                  <a:pt x="617980" y="387111"/>
                </a:cubicBezTo>
                <a:cubicBezTo>
                  <a:pt x="594550" y="387111"/>
                  <a:pt x="575512" y="384718"/>
                  <a:pt x="560136" y="381642"/>
                </a:cubicBezTo>
                <a:lnTo>
                  <a:pt x="532991" y="374402"/>
                </a:lnTo>
                <a:lnTo>
                  <a:pt x="514249" y="374402"/>
                </a:lnTo>
                <a:cubicBezTo>
                  <a:pt x="479817" y="374402"/>
                  <a:pt x="443329" y="374402"/>
                  <a:pt x="406731" y="374402"/>
                </a:cubicBezTo>
                <a:lnTo>
                  <a:pt x="367956" y="374402"/>
                </a:lnTo>
                <a:lnTo>
                  <a:pt x="334983" y="382326"/>
                </a:lnTo>
                <a:cubicBezTo>
                  <a:pt x="319973" y="385060"/>
                  <a:pt x="301668" y="387111"/>
                  <a:pt x="278237" y="387111"/>
                </a:cubicBezTo>
                <a:cubicBezTo>
                  <a:pt x="254807" y="387111"/>
                  <a:pt x="235770" y="384718"/>
                  <a:pt x="220393" y="381642"/>
                </a:cubicBezTo>
                <a:lnTo>
                  <a:pt x="193248" y="374402"/>
                </a:lnTo>
                <a:lnTo>
                  <a:pt x="126983" y="374402"/>
                </a:lnTo>
                <a:cubicBezTo>
                  <a:pt x="107254" y="374402"/>
                  <a:pt x="93258" y="374402"/>
                  <a:pt x="86941" y="374402"/>
                </a:cubicBezTo>
                <a:lnTo>
                  <a:pt x="49876" y="368552"/>
                </a:lnTo>
                <a:lnTo>
                  <a:pt x="32217" y="373440"/>
                </a:lnTo>
                <a:cubicBezTo>
                  <a:pt x="23431" y="374807"/>
                  <a:pt x="11715" y="378908"/>
                  <a:pt x="0" y="381642"/>
                </a:cubicBezTo>
                <a:cubicBezTo>
                  <a:pt x="0" y="381642"/>
                  <a:pt x="0" y="381642"/>
                  <a:pt x="0" y="363870"/>
                </a:cubicBezTo>
                <a:cubicBezTo>
                  <a:pt x="5857" y="362503"/>
                  <a:pt x="8786" y="361136"/>
                  <a:pt x="14644" y="359769"/>
                </a:cubicBezTo>
                <a:lnTo>
                  <a:pt x="33044" y="355212"/>
                </a:lnTo>
                <a:lnTo>
                  <a:pt x="28124" y="350458"/>
                </a:lnTo>
                <a:cubicBezTo>
                  <a:pt x="21588" y="335656"/>
                  <a:pt x="24202" y="315194"/>
                  <a:pt x="24202" y="292556"/>
                </a:cubicBezTo>
                <a:cubicBezTo>
                  <a:pt x="46858" y="247280"/>
                  <a:pt x="46858" y="247280"/>
                  <a:pt x="46858" y="247280"/>
                </a:cubicBezTo>
                <a:close/>
                <a:moveTo>
                  <a:pt x="95654" y="188072"/>
                </a:moveTo>
                <a:cubicBezTo>
                  <a:pt x="95654" y="188072"/>
                  <a:pt x="95654" y="188072"/>
                  <a:pt x="85198" y="207227"/>
                </a:cubicBezTo>
                <a:cubicBezTo>
                  <a:pt x="85198" y="207227"/>
                  <a:pt x="85198" y="207227"/>
                  <a:pt x="679468" y="207227"/>
                </a:cubicBezTo>
                <a:cubicBezTo>
                  <a:pt x="684696" y="207227"/>
                  <a:pt x="689924" y="203744"/>
                  <a:pt x="689924" y="198520"/>
                </a:cubicBezTo>
                <a:cubicBezTo>
                  <a:pt x="689924" y="191555"/>
                  <a:pt x="684696" y="188072"/>
                  <a:pt x="679468" y="188072"/>
                </a:cubicBezTo>
                <a:cubicBezTo>
                  <a:pt x="679468" y="188072"/>
                  <a:pt x="679468" y="188072"/>
                  <a:pt x="95654" y="188072"/>
                </a:cubicBezTo>
                <a:close/>
                <a:moveTo>
                  <a:pt x="113082" y="148020"/>
                </a:moveTo>
                <a:lnTo>
                  <a:pt x="104368" y="167175"/>
                </a:lnTo>
                <a:cubicBezTo>
                  <a:pt x="104368" y="167175"/>
                  <a:pt x="104368" y="167175"/>
                  <a:pt x="646356" y="167175"/>
                </a:cubicBezTo>
                <a:cubicBezTo>
                  <a:pt x="651584" y="167175"/>
                  <a:pt x="655070" y="163692"/>
                  <a:pt x="655070" y="156727"/>
                </a:cubicBezTo>
                <a:cubicBezTo>
                  <a:pt x="655070" y="151502"/>
                  <a:pt x="651584" y="148020"/>
                  <a:pt x="646356" y="148020"/>
                </a:cubicBezTo>
                <a:cubicBezTo>
                  <a:pt x="646356" y="148020"/>
                  <a:pt x="646356" y="148020"/>
                  <a:pt x="113082" y="148020"/>
                </a:cubicBezTo>
                <a:close/>
                <a:moveTo>
                  <a:pt x="132252" y="106226"/>
                </a:moveTo>
                <a:lnTo>
                  <a:pt x="121795" y="127123"/>
                </a:lnTo>
                <a:cubicBezTo>
                  <a:pt x="121795" y="127123"/>
                  <a:pt x="121795" y="127123"/>
                  <a:pt x="601045" y="127123"/>
                </a:cubicBezTo>
                <a:cubicBezTo>
                  <a:pt x="608016" y="127123"/>
                  <a:pt x="611502" y="121898"/>
                  <a:pt x="611502" y="116674"/>
                </a:cubicBezTo>
                <a:cubicBezTo>
                  <a:pt x="611502" y="111450"/>
                  <a:pt x="608016" y="106226"/>
                  <a:pt x="601045" y="106226"/>
                </a:cubicBezTo>
                <a:cubicBezTo>
                  <a:pt x="601045" y="106226"/>
                  <a:pt x="601045" y="106226"/>
                  <a:pt x="132252" y="106226"/>
                </a:cubicBezTo>
                <a:close/>
                <a:moveTo>
                  <a:pt x="118310" y="87070"/>
                </a:moveTo>
                <a:cubicBezTo>
                  <a:pt x="118310" y="87070"/>
                  <a:pt x="492996" y="87070"/>
                  <a:pt x="588846" y="87070"/>
                </a:cubicBezTo>
                <a:cubicBezTo>
                  <a:pt x="641128" y="87070"/>
                  <a:pt x="665526" y="132347"/>
                  <a:pt x="743949" y="226383"/>
                </a:cubicBezTo>
                <a:cubicBezTo>
                  <a:pt x="616730" y="226383"/>
                  <a:pt x="55572" y="226383"/>
                  <a:pt x="55572" y="226383"/>
                </a:cubicBezTo>
                <a:cubicBezTo>
                  <a:pt x="55572" y="226383"/>
                  <a:pt x="55572" y="226383"/>
                  <a:pt x="118310" y="87070"/>
                </a:cubicBezTo>
                <a:close/>
                <a:moveTo>
                  <a:pt x="381462" y="48759"/>
                </a:moveTo>
                <a:cubicBezTo>
                  <a:pt x="550506" y="48759"/>
                  <a:pt x="550506" y="48759"/>
                  <a:pt x="550506" y="48759"/>
                </a:cubicBezTo>
                <a:cubicBezTo>
                  <a:pt x="571419" y="48759"/>
                  <a:pt x="573162" y="52242"/>
                  <a:pt x="588846" y="67915"/>
                </a:cubicBezTo>
                <a:cubicBezTo>
                  <a:pt x="374491" y="67915"/>
                  <a:pt x="374491" y="67915"/>
                  <a:pt x="374491" y="67915"/>
                </a:cubicBezTo>
                <a:cubicBezTo>
                  <a:pt x="381462" y="48759"/>
                  <a:pt x="381462" y="48759"/>
                  <a:pt x="381462" y="48759"/>
                </a:cubicBezTo>
                <a:close/>
                <a:moveTo>
                  <a:pt x="188019" y="0"/>
                </a:moveTo>
                <a:cubicBezTo>
                  <a:pt x="188019" y="0"/>
                  <a:pt x="188019" y="0"/>
                  <a:pt x="242043" y="0"/>
                </a:cubicBezTo>
                <a:lnTo>
                  <a:pt x="243786" y="67915"/>
                </a:lnTo>
                <a:cubicBezTo>
                  <a:pt x="243786" y="67915"/>
                  <a:pt x="243786" y="67915"/>
                  <a:pt x="160135" y="67915"/>
                </a:cubicBezTo>
                <a:cubicBezTo>
                  <a:pt x="160135" y="67915"/>
                  <a:pt x="160135" y="67915"/>
                  <a:pt x="188019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KSO_Shape"/>
          <p:cNvSpPr/>
          <p:nvPr/>
        </p:nvSpPr>
        <p:spPr>
          <a:xfrm>
            <a:off x="3860800" y="1200150"/>
            <a:ext cx="385763" cy="369888"/>
          </a:xfrm>
          <a:custGeom>
            <a:avLst/>
            <a:gdLst>
              <a:gd name="connsiteX0" fmla="*/ 1404157 w 2808313"/>
              <a:gd name="connsiteY0" fmla="*/ 0 h 2688679"/>
              <a:gd name="connsiteX1" fmla="*/ 1552872 w 2808313"/>
              <a:gd name="connsiteY1" fmla="*/ 148715 h 2688679"/>
              <a:gd name="connsiteX2" fmla="*/ 1552872 w 2808313"/>
              <a:gd name="connsiteY2" fmla="*/ 1013497 h 2688679"/>
              <a:gd name="connsiteX3" fmla="*/ 2808313 w 2808313"/>
              <a:gd name="connsiteY3" fmla="*/ 1679449 h 2688679"/>
              <a:gd name="connsiteX4" fmla="*/ 2808313 w 2808313"/>
              <a:gd name="connsiteY4" fmla="*/ 1989106 h 2688679"/>
              <a:gd name="connsiteX5" fmla="*/ 1552871 w 2808313"/>
              <a:gd name="connsiteY5" fmla="*/ 1675907 h 2688679"/>
              <a:gd name="connsiteX6" fmla="*/ 1552871 w 2808313"/>
              <a:gd name="connsiteY6" fmla="*/ 2299558 h 2688679"/>
              <a:gd name="connsiteX7" fmla="*/ 1550364 w 2808313"/>
              <a:gd name="connsiteY7" fmla="*/ 2311975 h 2688679"/>
              <a:gd name="connsiteX8" fmla="*/ 1836205 w 2808313"/>
              <a:gd name="connsiteY8" fmla="*/ 2540985 h 2688679"/>
              <a:gd name="connsiteX9" fmla="*/ 1836205 w 2808313"/>
              <a:gd name="connsiteY9" fmla="*/ 2688679 h 2688679"/>
              <a:gd name="connsiteX10" fmla="*/ 1404157 w 2808313"/>
              <a:gd name="connsiteY10" fmla="*/ 2525885 h 2688679"/>
              <a:gd name="connsiteX11" fmla="*/ 972108 w 2808313"/>
              <a:gd name="connsiteY11" fmla="*/ 2688679 h 2688679"/>
              <a:gd name="connsiteX12" fmla="*/ 972108 w 2808313"/>
              <a:gd name="connsiteY12" fmla="*/ 2540985 h 2688679"/>
              <a:gd name="connsiteX13" fmla="*/ 1257949 w 2808313"/>
              <a:gd name="connsiteY13" fmla="*/ 2311975 h 2688679"/>
              <a:gd name="connsiteX14" fmla="*/ 1255442 w 2808313"/>
              <a:gd name="connsiteY14" fmla="*/ 2299557 h 2688679"/>
              <a:gd name="connsiteX15" fmla="*/ 1255442 w 2808313"/>
              <a:gd name="connsiteY15" fmla="*/ 1675907 h 2688679"/>
              <a:gd name="connsiteX16" fmla="*/ 0 w 2808313"/>
              <a:gd name="connsiteY16" fmla="*/ 1989106 h 2688679"/>
              <a:gd name="connsiteX17" fmla="*/ 0 w 2808313"/>
              <a:gd name="connsiteY17" fmla="*/ 1679449 h 2688679"/>
              <a:gd name="connsiteX18" fmla="*/ 1255442 w 2808313"/>
              <a:gd name="connsiteY18" fmla="*/ 1013496 h 2688679"/>
              <a:gd name="connsiteX19" fmla="*/ 1255442 w 2808313"/>
              <a:gd name="connsiteY19" fmla="*/ 148715 h 2688679"/>
              <a:gd name="connsiteX20" fmla="*/ 1404157 w 2808313"/>
              <a:gd name="connsiteY20" fmla="*/ 0 h 268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08313" h="2688679">
                <a:moveTo>
                  <a:pt x="1404157" y="0"/>
                </a:moveTo>
                <a:cubicBezTo>
                  <a:pt x="1486290" y="0"/>
                  <a:pt x="1552872" y="66582"/>
                  <a:pt x="1552872" y="148715"/>
                </a:cubicBezTo>
                <a:lnTo>
                  <a:pt x="1552872" y="1013497"/>
                </a:lnTo>
                <a:lnTo>
                  <a:pt x="2808313" y="1679449"/>
                </a:lnTo>
                <a:lnTo>
                  <a:pt x="2808313" y="1989106"/>
                </a:lnTo>
                <a:lnTo>
                  <a:pt x="1552871" y="1675907"/>
                </a:lnTo>
                <a:lnTo>
                  <a:pt x="1552871" y="2299558"/>
                </a:lnTo>
                <a:lnTo>
                  <a:pt x="1550364" y="2311975"/>
                </a:lnTo>
                <a:lnTo>
                  <a:pt x="1836205" y="2540985"/>
                </a:lnTo>
                <a:lnTo>
                  <a:pt x="1836205" y="2688679"/>
                </a:lnTo>
                <a:lnTo>
                  <a:pt x="1404157" y="2525885"/>
                </a:lnTo>
                <a:lnTo>
                  <a:pt x="972108" y="2688679"/>
                </a:lnTo>
                <a:lnTo>
                  <a:pt x="972108" y="2540985"/>
                </a:lnTo>
                <a:lnTo>
                  <a:pt x="1257949" y="2311975"/>
                </a:lnTo>
                <a:lnTo>
                  <a:pt x="1255442" y="2299557"/>
                </a:lnTo>
                <a:lnTo>
                  <a:pt x="1255442" y="1675907"/>
                </a:lnTo>
                <a:lnTo>
                  <a:pt x="0" y="1989106"/>
                </a:lnTo>
                <a:lnTo>
                  <a:pt x="0" y="1679449"/>
                </a:lnTo>
                <a:lnTo>
                  <a:pt x="1255442" y="1013496"/>
                </a:lnTo>
                <a:lnTo>
                  <a:pt x="1255442" y="148715"/>
                </a:lnTo>
                <a:cubicBezTo>
                  <a:pt x="1255442" y="66582"/>
                  <a:pt x="1322024" y="0"/>
                  <a:pt x="1404157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KSO_Shape"/>
          <p:cNvSpPr/>
          <p:nvPr/>
        </p:nvSpPr>
        <p:spPr bwMode="auto">
          <a:xfrm>
            <a:off x="6043613" y="1285875"/>
            <a:ext cx="546100" cy="233363"/>
          </a:xfrm>
          <a:custGeom>
            <a:avLst/>
            <a:gdLst>
              <a:gd name="T0" fmla="*/ 2147483646 w 373"/>
              <a:gd name="T1" fmla="*/ 2147483646 h 159"/>
              <a:gd name="T2" fmla="*/ 2147483646 w 373"/>
              <a:gd name="T3" fmla="*/ 0 h 159"/>
              <a:gd name="T4" fmla="*/ 0 w 373"/>
              <a:gd name="T5" fmla="*/ 2147483646 h 159"/>
              <a:gd name="T6" fmla="*/ 2147483646 w 373"/>
              <a:gd name="T7" fmla="*/ 2147483646 h 159"/>
              <a:gd name="T8" fmla="*/ 2147483646 w 373"/>
              <a:gd name="T9" fmla="*/ 2147483646 h 159"/>
              <a:gd name="T10" fmla="*/ 2147483646 w 373"/>
              <a:gd name="T11" fmla="*/ 2147483646 h 159"/>
              <a:gd name="T12" fmla="*/ 2147483646 w 373"/>
              <a:gd name="T13" fmla="*/ 2147483646 h 159"/>
              <a:gd name="T14" fmla="*/ 2147483646 w 373"/>
              <a:gd name="T15" fmla="*/ 2147483646 h 159"/>
              <a:gd name="T16" fmla="*/ 2147483646 w 373"/>
              <a:gd name="T17" fmla="*/ 2147483646 h 159"/>
              <a:gd name="T18" fmla="*/ 2147483646 w 373"/>
              <a:gd name="T19" fmla="*/ 2147483646 h 159"/>
              <a:gd name="T20" fmla="*/ 2147483646 w 373"/>
              <a:gd name="T21" fmla="*/ 2147483646 h 159"/>
              <a:gd name="T22" fmla="*/ 2147483646 w 373"/>
              <a:gd name="T23" fmla="*/ 2147483646 h 159"/>
              <a:gd name="T24" fmla="*/ 2147483646 w 373"/>
              <a:gd name="T25" fmla="*/ 2147483646 h 159"/>
              <a:gd name="T26" fmla="*/ 2147483646 w 373"/>
              <a:gd name="T27" fmla="*/ 2147483646 h 159"/>
              <a:gd name="T28" fmla="*/ 2147483646 w 373"/>
              <a:gd name="T29" fmla="*/ 2147483646 h 159"/>
              <a:gd name="T30" fmla="*/ 2147483646 w 373"/>
              <a:gd name="T31" fmla="*/ 2147483646 h 159"/>
              <a:gd name="T32" fmla="*/ 2147483646 w 373"/>
              <a:gd name="T33" fmla="*/ 2147483646 h 159"/>
              <a:gd name="T34" fmla="*/ 2147483646 w 373"/>
              <a:gd name="T35" fmla="*/ 2147483646 h 159"/>
              <a:gd name="T36" fmla="*/ 2147483646 w 373"/>
              <a:gd name="T37" fmla="*/ 2147483646 h 159"/>
              <a:gd name="T38" fmla="*/ 2147483646 w 373"/>
              <a:gd name="T39" fmla="*/ 2147483646 h 159"/>
              <a:gd name="T40" fmla="*/ 2147483646 w 373"/>
              <a:gd name="T41" fmla="*/ 2147483646 h 159"/>
              <a:gd name="T42" fmla="*/ 2147483646 w 373"/>
              <a:gd name="T43" fmla="*/ 2147483646 h 159"/>
              <a:gd name="T44" fmla="*/ 2147483646 w 373"/>
              <a:gd name="T45" fmla="*/ 2147483646 h 159"/>
              <a:gd name="T46" fmla="*/ 2147483646 w 373"/>
              <a:gd name="T47" fmla="*/ 2147483646 h 159"/>
              <a:gd name="T48" fmla="*/ 2147483646 w 373"/>
              <a:gd name="T49" fmla="*/ 2147483646 h 159"/>
              <a:gd name="T50" fmla="*/ 2147483646 w 373"/>
              <a:gd name="T51" fmla="*/ 2147483646 h 159"/>
              <a:gd name="T52" fmla="*/ 2147483646 w 373"/>
              <a:gd name="T53" fmla="*/ 2147483646 h 159"/>
              <a:gd name="T54" fmla="*/ 2147483646 w 373"/>
              <a:gd name="T55" fmla="*/ 2147483646 h 159"/>
              <a:gd name="T56" fmla="*/ 2147483646 w 373"/>
              <a:gd name="T57" fmla="*/ 2147483646 h 159"/>
              <a:gd name="T58" fmla="*/ 2147483646 w 373"/>
              <a:gd name="T59" fmla="*/ 2147483646 h 159"/>
              <a:gd name="T60" fmla="*/ 2147483646 w 373"/>
              <a:gd name="T61" fmla="*/ 2147483646 h 159"/>
              <a:gd name="T62" fmla="*/ 2147483646 w 373"/>
              <a:gd name="T63" fmla="*/ 2147483646 h 159"/>
              <a:gd name="T64" fmla="*/ 2147483646 w 373"/>
              <a:gd name="T65" fmla="*/ 2147483646 h 159"/>
              <a:gd name="T66" fmla="*/ 2147483646 w 373"/>
              <a:gd name="T67" fmla="*/ 2147483646 h 159"/>
              <a:gd name="T68" fmla="*/ 2147483646 w 373"/>
              <a:gd name="T69" fmla="*/ 2147483646 h 159"/>
              <a:gd name="T70" fmla="*/ 2147483646 w 373"/>
              <a:gd name="T71" fmla="*/ 2147483646 h 159"/>
              <a:gd name="T72" fmla="*/ 2147483646 w 373"/>
              <a:gd name="T73" fmla="*/ 2147483646 h 159"/>
              <a:gd name="T74" fmla="*/ 2147483646 w 373"/>
              <a:gd name="T75" fmla="*/ 2147483646 h 159"/>
              <a:gd name="T76" fmla="*/ 2147483646 w 373"/>
              <a:gd name="T77" fmla="*/ 2147483646 h 159"/>
              <a:gd name="T78" fmla="*/ 2147483646 w 373"/>
              <a:gd name="T79" fmla="*/ 2147483646 h 15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73" h="159">
                <a:moveTo>
                  <a:pt x="371" y="40"/>
                </a:moveTo>
                <a:cubicBezTo>
                  <a:pt x="363" y="28"/>
                  <a:pt x="354" y="16"/>
                  <a:pt x="338" y="16"/>
                </a:cubicBezTo>
                <a:cubicBezTo>
                  <a:pt x="318" y="16"/>
                  <a:pt x="318" y="16"/>
                  <a:pt x="318" y="16"/>
                </a:cubicBezTo>
                <a:cubicBezTo>
                  <a:pt x="307" y="6"/>
                  <a:pt x="295" y="0"/>
                  <a:pt x="28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9" y="0"/>
                  <a:pt x="6" y="30"/>
                  <a:pt x="0" y="5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30"/>
                  <a:pt x="11" y="141"/>
                  <a:pt x="24" y="141"/>
                </a:cubicBezTo>
                <a:cubicBezTo>
                  <a:pt x="24" y="140"/>
                  <a:pt x="24" y="139"/>
                  <a:pt x="24" y="139"/>
                </a:cubicBezTo>
                <a:cubicBezTo>
                  <a:pt x="24" y="121"/>
                  <a:pt x="39" y="106"/>
                  <a:pt x="57" y="106"/>
                </a:cubicBezTo>
                <a:cubicBezTo>
                  <a:pt x="74" y="106"/>
                  <a:pt x="89" y="121"/>
                  <a:pt x="89" y="139"/>
                </a:cubicBezTo>
                <a:cubicBezTo>
                  <a:pt x="89" y="139"/>
                  <a:pt x="89" y="140"/>
                  <a:pt x="8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40"/>
                  <a:pt x="95" y="139"/>
                  <a:pt x="95" y="139"/>
                </a:cubicBezTo>
                <a:cubicBezTo>
                  <a:pt x="95" y="121"/>
                  <a:pt x="109" y="106"/>
                  <a:pt x="127" y="106"/>
                </a:cubicBezTo>
                <a:cubicBezTo>
                  <a:pt x="145" y="106"/>
                  <a:pt x="159" y="121"/>
                  <a:pt x="159" y="139"/>
                </a:cubicBezTo>
                <a:cubicBezTo>
                  <a:pt x="159" y="139"/>
                  <a:pt x="159" y="140"/>
                  <a:pt x="159" y="141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0"/>
                  <a:pt x="249" y="139"/>
                  <a:pt x="249" y="139"/>
                </a:cubicBezTo>
                <a:cubicBezTo>
                  <a:pt x="249" y="121"/>
                  <a:pt x="263" y="106"/>
                  <a:pt x="281" y="106"/>
                </a:cubicBezTo>
                <a:cubicBezTo>
                  <a:pt x="299" y="106"/>
                  <a:pt x="313" y="121"/>
                  <a:pt x="313" y="139"/>
                </a:cubicBezTo>
                <a:cubicBezTo>
                  <a:pt x="313" y="139"/>
                  <a:pt x="313" y="140"/>
                  <a:pt x="313" y="141"/>
                </a:cubicBezTo>
                <a:cubicBezTo>
                  <a:pt x="336" y="141"/>
                  <a:pt x="336" y="141"/>
                  <a:pt x="336" y="141"/>
                </a:cubicBezTo>
                <a:cubicBezTo>
                  <a:pt x="350" y="141"/>
                  <a:pt x="361" y="130"/>
                  <a:pt x="361" y="116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56" y="66"/>
                  <a:pt x="344" y="44"/>
                  <a:pt x="330" y="28"/>
                </a:cubicBezTo>
                <a:cubicBezTo>
                  <a:pt x="338" y="28"/>
                  <a:pt x="338" y="28"/>
                  <a:pt x="338" y="28"/>
                </a:cubicBezTo>
                <a:cubicBezTo>
                  <a:pt x="347" y="28"/>
                  <a:pt x="353" y="35"/>
                  <a:pt x="361" y="47"/>
                </a:cubicBezTo>
                <a:cubicBezTo>
                  <a:pt x="362" y="48"/>
                  <a:pt x="364" y="49"/>
                  <a:pt x="366" y="49"/>
                </a:cubicBezTo>
                <a:cubicBezTo>
                  <a:pt x="367" y="49"/>
                  <a:pt x="368" y="49"/>
                  <a:pt x="369" y="48"/>
                </a:cubicBezTo>
                <a:cubicBezTo>
                  <a:pt x="372" y="47"/>
                  <a:pt x="373" y="43"/>
                  <a:pt x="371" y="40"/>
                </a:cubicBezTo>
                <a:close/>
                <a:moveTo>
                  <a:pt x="23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53"/>
                  <a:pt x="18" y="49"/>
                  <a:pt x="18" y="45"/>
                </a:cubicBezTo>
                <a:cubicBezTo>
                  <a:pt x="20" y="36"/>
                  <a:pt x="23" y="20"/>
                  <a:pt x="27" y="16"/>
                </a:cubicBezTo>
                <a:cubicBezTo>
                  <a:pt x="234" y="16"/>
                  <a:pt x="234" y="16"/>
                  <a:pt x="234" y="16"/>
                </a:cubicBezTo>
                <a:lnTo>
                  <a:pt x="234" y="64"/>
                </a:lnTo>
                <a:close/>
                <a:moveTo>
                  <a:pt x="347" y="116"/>
                </a:moveTo>
                <a:cubicBezTo>
                  <a:pt x="347" y="118"/>
                  <a:pt x="346" y="119"/>
                  <a:pt x="346" y="120"/>
                </a:cubicBezTo>
                <a:cubicBezTo>
                  <a:pt x="337" y="120"/>
                  <a:pt x="329" y="120"/>
                  <a:pt x="329" y="116"/>
                </a:cubicBezTo>
                <a:cubicBezTo>
                  <a:pt x="329" y="113"/>
                  <a:pt x="336" y="107"/>
                  <a:pt x="347" y="106"/>
                </a:cubicBezTo>
                <a:lnTo>
                  <a:pt x="347" y="116"/>
                </a:lnTo>
                <a:close/>
                <a:moveTo>
                  <a:pt x="345" y="92"/>
                </a:moveTo>
                <a:cubicBezTo>
                  <a:pt x="345" y="95"/>
                  <a:pt x="345" y="95"/>
                  <a:pt x="345" y="95"/>
                </a:cubicBezTo>
                <a:cubicBezTo>
                  <a:pt x="316" y="87"/>
                  <a:pt x="280" y="64"/>
                  <a:pt x="248" y="64"/>
                </a:cubicBezTo>
                <a:cubicBezTo>
                  <a:pt x="246" y="64"/>
                  <a:pt x="246" y="64"/>
                  <a:pt x="246" y="64"/>
                </a:cubicBezTo>
                <a:cubicBezTo>
                  <a:pt x="246" y="16"/>
                  <a:pt x="246" y="16"/>
                  <a:pt x="246" y="16"/>
                </a:cubicBezTo>
                <a:cubicBezTo>
                  <a:pt x="285" y="16"/>
                  <a:pt x="285" y="16"/>
                  <a:pt x="285" y="16"/>
                </a:cubicBezTo>
                <a:cubicBezTo>
                  <a:pt x="303" y="16"/>
                  <a:pt x="336" y="48"/>
                  <a:pt x="345" y="92"/>
                </a:cubicBezTo>
                <a:close/>
                <a:moveTo>
                  <a:pt x="57" y="118"/>
                </a:moveTo>
                <a:cubicBezTo>
                  <a:pt x="45" y="118"/>
                  <a:pt x="36" y="127"/>
                  <a:pt x="36" y="139"/>
                </a:cubicBezTo>
                <a:cubicBezTo>
                  <a:pt x="36" y="150"/>
                  <a:pt x="45" y="159"/>
                  <a:pt x="57" y="159"/>
                </a:cubicBezTo>
                <a:cubicBezTo>
                  <a:pt x="68" y="159"/>
                  <a:pt x="77" y="150"/>
                  <a:pt x="77" y="139"/>
                </a:cubicBezTo>
                <a:cubicBezTo>
                  <a:pt x="77" y="127"/>
                  <a:pt x="68" y="118"/>
                  <a:pt x="57" y="118"/>
                </a:cubicBezTo>
                <a:close/>
                <a:moveTo>
                  <a:pt x="57" y="151"/>
                </a:moveTo>
                <a:cubicBezTo>
                  <a:pt x="50" y="151"/>
                  <a:pt x="45" y="145"/>
                  <a:pt x="45" y="139"/>
                </a:cubicBezTo>
                <a:cubicBezTo>
                  <a:pt x="45" y="132"/>
                  <a:pt x="50" y="126"/>
                  <a:pt x="57" y="126"/>
                </a:cubicBezTo>
                <a:cubicBezTo>
                  <a:pt x="63" y="126"/>
                  <a:pt x="69" y="132"/>
                  <a:pt x="69" y="139"/>
                </a:cubicBezTo>
                <a:cubicBezTo>
                  <a:pt x="69" y="145"/>
                  <a:pt x="63" y="151"/>
                  <a:pt x="57" y="151"/>
                </a:cubicBezTo>
                <a:close/>
                <a:moveTo>
                  <a:pt x="127" y="118"/>
                </a:moveTo>
                <a:cubicBezTo>
                  <a:pt x="116" y="118"/>
                  <a:pt x="106" y="127"/>
                  <a:pt x="106" y="139"/>
                </a:cubicBezTo>
                <a:cubicBezTo>
                  <a:pt x="106" y="150"/>
                  <a:pt x="116" y="159"/>
                  <a:pt x="127" y="159"/>
                </a:cubicBezTo>
                <a:cubicBezTo>
                  <a:pt x="139" y="159"/>
                  <a:pt x="148" y="150"/>
                  <a:pt x="148" y="139"/>
                </a:cubicBezTo>
                <a:cubicBezTo>
                  <a:pt x="148" y="127"/>
                  <a:pt x="139" y="118"/>
                  <a:pt x="127" y="118"/>
                </a:cubicBezTo>
                <a:close/>
                <a:moveTo>
                  <a:pt x="127" y="151"/>
                </a:moveTo>
                <a:cubicBezTo>
                  <a:pt x="120" y="151"/>
                  <a:pt x="115" y="145"/>
                  <a:pt x="115" y="139"/>
                </a:cubicBezTo>
                <a:cubicBezTo>
                  <a:pt x="115" y="132"/>
                  <a:pt x="120" y="126"/>
                  <a:pt x="127" y="126"/>
                </a:cubicBezTo>
                <a:cubicBezTo>
                  <a:pt x="134" y="126"/>
                  <a:pt x="139" y="132"/>
                  <a:pt x="139" y="139"/>
                </a:cubicBezTo>
                <a:cubicBezTo>
                  <a:pt x="139" y="145"/>
                  <a:pt x="134" y="151"/>
                  <a:pt x="127" y="151"/>
                </a:cubicBezTo>
                <a:close/>
                <a:moveTo>
                  <a:pt x="281" y="118"/>
                </a:moveTo>
                <a:cubicBezTo>
                  <a:pt x="269" y="118"/>
                  <a:pt x="260" y="127"/>
                  <a:pt x="260" y="139"/>
                </a:cubicBezTo>
                <a:cubicBezTo>
                  <a:pt x="260" y="150"/>
                  <a:pt x="269" y="159"/>
                  <a:pt x="281" y="159"/>
                </a:cubicBezTo>
                <a:cubicBezTo>
                  <a:pt x="292" y="159"/>
                  <a:pt x="301" y="150"/>
                  <a:pt x="301" y="139"/>
                </a:cubicBezTo>
                <a:cubicBezTo>
                  <a:pt x="301" y="127"/>
                  <a:pt x="292" y="118"/>
                  <a:pt x="281" y="118"/>
                </a:cubicBezTo>
                <a:close/>
                <a:moveTo>
                  <a:pt x="281" y="151"/>
                </a:moveTo>
                <a:cubicBezTo>
                  <a:pt x="274" y="151"/>
                  <a:pt x="269" y="145"/>
                  <a:pt x="269" y="139"/>
                </a:cubicBezTo>
                <a:cubicBezTo>
                  <a:pt x="269" y="132"/>
                  <a:pt x="274" y="126"/>
                  <a:pt x="281" y="126"/>
                </a:cubicBezTo>
                <a:cubicBezTo>
                  <a:pt x="287" y="126"/>
                  <a:pt x="293" y="132"/>
                  <a:pt x="293" y="139"/>
                </a:cubicBezTo>
                <a:cubicBezTo>
                  <a:pt x="293" y="145"/>
                  <a:pt x="287" y="151"/>
                  <a:pt x="281" y="151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KSO_Shape"/>
          <p:cNvSpPr/>
          <p:nvPr/>
        </p:nvSpPr>
        <p:spPr bwMode="auto">
          <a:xfrm>
            <a:off x="4545013" y="1287463"/>
            <a:ext cx="506413" cy="249238"/>
          </a:xfrm>
          <a:custGeom>
            <a:avLst/>
            <a:gdLst>
              <a:gd name="T0" fmla="*/ 2147483646 w 368"/>
              <a:gd name="T1" fmla="*/ 2147483646 h 181"/>
              <a:gd name="T2" fmla="*/ 2147483646 w 368"/>
              <a:gd name="T3" fmla="*/ 2147483646 h 181"/>
              <a:gd name="T4" fmla="*/ 2147483646 w 368"/>
              <a:gd name="T5" fmla="*/ 2147483646 h 181"/>
              <a:gd name="T6" fmla="*/ 2147483646 w 368"/>
              <a:gd name="T7" fmla="*/ 2147483646 h 181"/>
              <a:gd name="T8" fmla="*/ 2147483646 w 368"/>
              <a:gd name="T9" fmla="*/ 2147483646 h 181"/>
              <a:gd name="T10" fmla="*/ 2147483646 w 368"/>
              <a:gd name="T11" fmla="*/ 2147483646 h 181"/>
              <a:gd name="T12" fmla="*/ 2147483646 w 368"/>
              <a:gd name="T13" fmla="*/ 2147483646 h 181"/>
              <a:gd name="T14" fmla="*/ 2147483646 w 368"/>
              <a:gd name="T15" fmla="*/ 2147483646 h 181"/>
              <a:gd name="T16" fmla="*/ 2147483646 w 368"/>
              <a:gd name="T17" fmla="*/ 2147483646 h 181"/>
              <a:gd name="T18" fmla="*/ 0 w 368"/>
              <a:gd name="T19" fmla="*/ 2147483646 h 181"/>
              <a:gd name="T20" fmla="*/ 2147483646 w 368"/>
              <a:gd name="T21" fmla="*/ 2147483646 h 181"/>
              <a:gd name="T22" fmla="*/ 2147483646 w 368"/>
              <a:gd name="T23" fmla="*/ 2147483646 h 181"/>
              <a:gd name="T24" fmla="*/ 2147483646 w 368"/>
              <a:gd name="T25" fmla="*/ 2147483646 h 181"/>
              <a:gd name="T26" fmla="*/ 2147483646 w 368"/>
              <a:gd name="T27" fmla="*/ 2147483646 h 181"/>
              <a:gd name="T28" fmla="*/ 2147483646 w 368"/>
              <a:gd name="T29" fmla="*/ 2147483646 h 181"/>
              <a:gd name="T30" fmla="*/ 2147483646 w 368"/>
              <a:gd name="T31" fmla="*/ 2147483646 h 181"/>
              <a:gd name="T32" fmla="*/ 2147483646 w 368"/>
              <a:gd name="T33" fmla="*/ 2147483646 h 181"/>
              <a:gd name="T34" fmla="*/ 2147483646 w 368"/>
              <a:gd name="T35" fmla="*/ 2147483646 h 181"/>
              <a:gd name="T36" fmla="*/ 2147483646 w 368"/>
              <a:gd name="T37" fmla="*/ 2147483646 h 181"/>
              <a:gd name="T38" fmla="*/ 2147483646 w 368"/>
              <a:gd name="T39" fmla="*/ 2147483646 h 181"/>
              <a:gd name="T40" fmla="*/ 2147483646 w 368"/>
              <a:gd name="T41" fmla="*/ 2147483646 h 181"/>
              <a:gd name="T42" fmla="*/ 2147483646 w 368"/>
              <a:gd name="T43" fmla="*/ 2147483646 h 181"/>
              <a:gd name="T44" fmla="*/ 2147483646 w 368"/>
              <a:gd name="T45" fmla="*/ 2147483646 h 181"/>
              <a:gd name="T46" fmla="*/ 2147483646 w 368"/>
              <a:gd name="T47" fmla="*/ 0 h 181"/>
              <a:gd name="T48" fmla="*/ 2147483646 w 368"/>
              <a:gd name="T49" fmla="*/ 2147483646 h 181"/>
              <a:gd name="T50" fmla="*/ 2147483646 w 368"/>
              <a:gd name="T51" fmla="*/ 2147483646 h 181"/>
              <a:gd name="T52" fmla="*/ 2147483646 w 368"/>
              <a:gd name="T53" fmla="*/ 2147483646 h 181"/>
              <a:gd name="T54" fmla="*/ 2147483646 w 368"/>
              <a:gd name="T55" fmla="*/ 2147483646 h 181"/>
              <a:gd name="T56" fmla="*/ 2147483646 w 368"/>
              <a:gd name="T57" fmla="*/ 2147483646 h 181"/>
              <a:gd name="T58" fmla="*/ 2147483646 w 368"/>
              <a:gd name="T59" fmla="*/ 2147483646 h 181"/>
              <a:gd name="T60" fmla="*/ 2147483646 w 368"/>
              <a:gd name="T61" fmla="*/ 2147483646 h 181"/>
              <a:gd name="T62" fmla="*/ 2147483646 w 368"/>
              <a:gd name="T63" fmla="*/ 2147483646 h 181"/>
              <a:gd name="T64" fmla="*/ 2147483646 w 368"/>
              <a:gd name="T65" fmla="*/ 2147483646 h 181"/>
              <a:gd name="T66" fmla="*/ 2147483646 w 368"/>
              <a:gd name="T67" fmla="*/ 2147483646 h 181"/>
              <a:gd name="T68" fmla="*/ 2147483646 w 368"/>
              <a:gd name="T69" fmla="*/ 2147483646 h 181"/>
              <a:gd name="T70" fmla="*/ 2147483646 w 368"/>
              <a:gd name="T71" fmla="*/ 2147483646 h 181"/>
              <a:gd name="T72" fmla="*/ 2147483646 w 368"/>
              <a:gd name="T73" fmla="*/ 2147483646 h 181"/>
              <a:gd name="T74" fmla="*/ 2147483646 w 368"/>
              <a:gd name="T75" fmla="*/ 2147483646 h 181"/>
              <a:gd name="T76" fmla="*/ 2147483646 w 368"/>
              <a:gd name="T77" fmla="*/ 2147483646 h 181"/>
              <a:gd name="T78" fmla="*/ 2147483646 w 368"/>
              <a:gd name="T79" fmla="*/ 2147483646 h 181"/>
              <a:gd name="T80" fmla="*/ 2147483646 w 368"/>
              <a:gd name="T81" fmla="*/ 2147483646 h 181"/>
              <a:gd name="T82" fmla="*/ 2147483646 w 368"/>
              <a:gd name="T83" fmla="*/ 2147483646 h 181"/>
              <a:gd name="T84" fmla="*/ 2147483646 w 368"/>
              <a:gd name="T85" fmla="*/ 2147483646 h 181"/>
              <a:gd name="T86" fmla="*/ 2147483646 w 368"/>
              <a:gd name="T87" fmla="*/ 2147483646 h 181"/>
              <a:gd name="T88" fmla="*/ 2147483646 w 368"/>
              <a:gd name="T89" fmla="*/ 2147483646 h 181"/>
              <a:gd name="T90" fmla="*/ 2147483646 w 368"/>
              <a:gd name="T91" fmla="*/ 2147483646 h 181"/>
              <a:gd name="T92" fmla="*/ 2147483646 w 368"/>
              <a:gd name="T93" fmla="*/ 2147483646 h 181"/>
              <a:gd name="T94" fmla="*/ 2147483646 w 368"/>
              <a:gd name="T95" fmla="*/ 2147483646 h 18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68" h="181">
                <a:moveTo>
                  <a:pt x="246" y="114"/>
                </a:moveTo>
                <a:cubicBezTo>
                  <a:pt x="240" y="122"/>
                  <a:pt x="236" y="133"/>
                  <a:pt x="236" y="144"/>
                </a:cubicBezTo>
                <a:cubicBezTo>
                  <a:pt x="236" y="147"/>
                  <a:pt x="237" y="149"/>
                  <a:pt x="237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49"/>
                  <a:pt x="123" y="147"/>
                  <a:pt x="123" y="144"/>
                </a:cubicBezTo>
                <a:cubicBezTo>
                  <a:pt x="123" y="133"/>
                  <a:pt x="119" y="122"/>
                  <a:pt x="113" y="114"/>
                </a:cubicBezTo>
                <a:lnTo>
                  <a:pt x="246" y="114"/>
                </a:lnTo>
                <a:close/>
                <a:moveTo>
                  <a:pt x="364" y="122"/>
                </a:moveTo>
                <a:cubicBezTo>
                  <a:pt x="363" y="117"/>
                  <a:pt x="361" y="116"/>
                  <a:pt x="357" y="114"/>
                </a:cubicBezTo>
                <a:cubicBezTo>
                  <a:pt x="326" y="114"/>
                  <a:pt x="326" y="114"/>
                  <a:pt x="326" y="114"/>
                </a:cubicBezTo>
                <a:cubicBezTo>
                  <a:pt x="333" y="122"/>
                  <a:pt x="337" y="133"/>
                  <a:pt x="337" y="144"/>
                </a:cubicBezTo>
                <a:cubicBezTo>
                  <a:pt x="337" y="147"/>
                  <a:pt x="336" y="149"/>
                  <a:pt x="336" y="15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64" y="152"/>
                  <a:pt x="368" y="145"/>
                  <a:pt x="366" y="131"/>
                </a:cubicBezTo>
                <a:lnTo>
                  <a:pt x="364" y="122"/>
                </a:lnTo>
                <a:close/>
                <a:moveTo>
                  <a:pt x="23" y="144"/>
                </a:moveTo>
                <a:cubicBezTo>
                  <a:pt x="23" y="133"/>
                  <a:pt x="26" y="122"/>
                  <a:pt x="33" y="114"/>
                </a:cubicBezTo>
                <a:cubicBezTo>
                  <a:pt x="4" y="114"/>
                  <a:pt x="4" y="114"/>
                  <a:pt x="4" y="114"/>
                </a:cubicBezTo>
                <a:cubicBezTo>
                  <a:pt x="2" y="117"/>
                  <a:pt x="0" y="120"/>
                  <a:pt x="0" y="126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5"/>
                  <a:pt x="9" y="147"/>
                  <a:pt x="23" y="151"/>
                </a:cubicBezTo>
                <a:cubicBezTo>
                  <a:pt x="23" y="149"/>
                  <a:pt x="23" y="147"/>
                  <a:pt x="23" y="144"/>
                </a:cubicBezTo>
                <a:close/>
                <a:moveTo>
                  <a:pt x="73" y="108"/>
                </a:moveTo>
                <a:cubicBezTo>
                  <a:pt x="53" y="108"/>
                  <a:pt x="36" y="124"/>
                  <a:pt x="36" y="144"/>
                </a:cubicBezTo>
                <a:cubicBezTo>
                  <a:pt x="36" y="164"/>
                  <a:pt x="53" y="181"/>
                  <a:pt x="73" y="181"/>
                </a:cubicBezTo>
                <a:cubicBezTo>
                  <a:pt x="93" y="181"/>
                  <a:pt x="109" y="164"/>
                  <a:pt x="109" y="144"/>
                </a:cubicBezTo>
                <a:cubicBezTo>
                  <a:pt x="109" y="124"/>
                  <a:pt x="93" y="108"/>
                  <a:pt x="73" y="108"/>
                </a:cubicBezTo>
                <a:close/>
                <a:moveTo>
                  <a:pt x="73" y="165"/>
                </a:moveTo>
                <a:cubicBezTo>
                  <a:pt x="61" y="165"/>
                  <a:pt x="52" y="156"/>
                  <a:pt x="52" y="144"/>
                </a:cubicBezTo>
                <a:cubicBezTo>
                  <a:pt x="52" y="133"/>
                  <a:pt x="61" y="124"/>
                  <a:pt x="73" y="124"/>
                </a:cubicBezTo>
                <a:cubicBezTo>
                  <a:pt x="84" y="124"/>
                  <a:pt x="94" y="133"/>
                  <a:pt x="94" y="144"/>
                </a:cubicBezTo>
                <a:cubicBezTo>
                  <a:pt x="94" y="156"/>
                  <a:pt x="84" y="165"/>
                  <a:pt x="73" y="165"/>
                </a:cubicBezTo>
                <a:close/>
                <a:moveTo>
                  <a:pt x="286" y="108"/>
                </a:moveTo>
                <a:cubicBezTo>
                  <a:pt x="266" y="108"/>
                  <a:pt x="250" y="124"/>
                  <a:pt x="250" y="144"/>
                </a:cubicBezTo>
                <a:cubicBezTo>
                  <a:pt x="250" y="164"/>
                  <a:pt x="266" y="181"/>
                  <a:pt x="286" y="181"/>
                </a:cubicBezTo>
                <a:cubicBezTo>
                  <a:pt x="307" y="181"/>
                  <a:pt x="323" y="164"/>
                  <a:pt x="323" y="144"/>
                </a:cubicBezTo>
                <a:cubicBezTo>
                  <a:pt x="323" y="124"/>
                  <a:pt x="307" y="108"/>
                  <a:pt x="286" y="108"/>
                </a:cubicBezTo>
                <a:close/>
                <a:moveTo>
                  <a:pt x="286" y="165"/>
                </a:moveTo>
                <a:cubicBezTo>
                  <a:pt x="275" y="165"/>
                  <a:pt x="266" y="156"/>
                  <a:pt x="266" y="144"/>
                </a:cubicBezTo>
                <a:cubicBezTo>
                  <a:pt x="266" y="133"/>
                  <a:pt x="275" y="124"/>
                  <a:pt x="286" y="124"/>
                </a:cubicBezTo>
                <a:cubicBezTo>
                  <a:pt x="298" y="124"/>
                  <a:pt x="307" y="133"/>
                  <a:pt x="307" y="144"/>
                </a:cubicBezTo>
                <a:cubicBezTo>
                  <a:pt x="307" y="156"/>
                  <a:pt x="298" y="165"/>
                  <a:pt x="286" y="165"/>
                </a:cubicBezTo>
                <a:close/>
                <a:moveTo>
                  <a:pt x="348" y="79"/>
                </a:moveTo>
                <a:cubicBezTo>
                  <a:pt x="345" y="65"/>
                  <a:pt x="338" y="61"/>
                  <a:pt x="319" y="59"/>
                </a:cubicBezTo>
                <a:cubicBezTo>
                  <a:pt x="293" y="55"/>
                  <a:pt x="249" y="49"/>
                  <a:pt x="249" y="49"/>
                </a:cubicBezTo>
                <a:cubicBezTo>
                  <a:pt x="228" y="33"/>
                  <a:pt x="210" y="17"/>
                  <a:pt x="179" y="14"/>
                </a:cubicBezTo>
                <a:cubicBezTo>
                  <a:pt x="177" y="10"/>
                  <a:pt x="177" y="10"/>
                  <a:pt x="177" y="10"/>
                </a:cubicBezTo>
                <a:cubicBezTo>
                  <a:pt x="176" y="9"/>
                  <a:pt x="173" y="0"/>
                  <a:pt x="16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79" y="0"/>
                  <a:pt x="76" y="6"/>
                  <a:pt x="75" y="9"/>
                </a:cubicBezTo>
                <a:cubicBezTo>
                  <a:pt x="74" y="11"/>
                  <a:pt x="73" y="14"/>
                  <a:pt x="73" y="14"/>
                </a:cubicBezTo>
                <a:cubicBezTo>
                  <a:pt x="39" y="17"/>
                  <a:pt x="5" y="50"/>
                  <a:pt x="5" y="65"/>
                </a:cubicBezTo>
                <a:cubicBezTo>
                  <a:pt x="5" y="103"/>
                  <a:pt x="5" y="103"/>
                  <a:pt x="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52" y="98"/>
                  <a:pt x="59" y="95"/>
                  <a:pt x="68" y="94"/>
                </a:cubicBezTo>
                <a:cubicBezTo>
                  <a:pt x="68" y="53"/>
                  <a:pt x="68" y="53"/>
                  <a:pt x="68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34" y="43"/>
                  <a:pt x="56" y="24"/>
                  <a:pt x="7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94"/>
                  <a:pt x="79" y="94"/>
                  <a:pt x="79" y="94"/>
                </a:cubicBezTo>
                <a:cubicBezTo>
                  <a:pt x="87" y="96"/>
                  <a:pt x="95" y="98"/>
                  <a:pt x="101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113" y="24"/>
                  <a:pt x="113" y="24"/>
                  <a:pt x="113" y="24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96" y="24"/>
                  <a:pt x="210" y="35"/>
                  <a:pt x="232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258" y="103"/>
                  <a:pt x="258" y="103"/>
                  <a:pt x="258" y="103"/>
                </a:cubicBezTo>
                <a:cubicBezTo>
                  <a:pt x="266" y="97"/>
                  <a:pt x="276" y="94"/>
                  <a:pt x="286" y="94"/>
                </a:cubicBezTo>
                <a:cubicBezTo>
                  <a:pt x="297" y="94"/>
                  <a:pt x="307" y="97"/>
                  <a:pt x="315" y="103"/>
                </a:cubicBezTo>
                <a:cubicBezTo>
                  <a:pt x="352" y="103"/>
                  <a:pt x="352" y="103"/>
                  <a:pt x="352" y="103"/>
                </a:cubicBezTo>
                <a:lnTo>
                  <a:pt x="348" y="79"/>
                </a:lnTo>
                <a:close/>
                <a:moveTo>
                  <a:pt x="30" y="83"/>
                </a:moveTo>
                <a:cubicBezTo>
                  <a:pt x="29" y="85"/>
                  <a:pt x="21" y="94"/>
                  <a:pt x="21" y="94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74"/>
                  <a:pt x="13" y="74"/>
                  <a:pt x="1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31" y="74"/>
                  <a:pt x="34" y="78"/>
                  <a:pt x="30" y="83"/>
                </a:cubicBezTo>
                <a:close/>
                <a:moveTo>
                  <a:pt x="82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3" y="10"/>
                  <a:pt x="84" y="8"/>
                  <a:pt x="90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167" y="8"/>
                  <a:pt x="169" y="11"/>
                  <a:pt x="169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51" y="13"/>
                  <a:pt x="110" y="13"/>
                  <a:pt x="82" y="13"/>
                </a:cubicBezTo>
                <a:close/>
                <a:moveTo>
                  <a:pt x="333" y="94"/>
                </a:moveTo>
                <a:cubicBezTo>
                  <a:pt x="326" y="94"/>
                  <a:pt x="323" y="93"/>
                  <a:pt x="319" y="87"/>
                </a:cubicBezTo>
                <a:cubicBezTo>
                  <a:pt x="316" y="80"/>
                  <a:pt x="316" y="80"/>
                  <a:pt x="316" y="80"/>
                </a:cubicBezTo>
                <a:cubicBezTo>
                  <a:pt x="314" y="76"/>
                  <a:pt x="317" y="74"/>
                  <a:pt x="319" y="74"/>
                </a:cubicBezTo>
                <a:cubicBezTo>
                  <a:pt x="320" y="74"/>
                  <a:pt x="332" y="74"/>
                  <a:pt x="338" y="74"/>
                </a:cubicBezTo>
                <a:cubicBezTo>
                  <a:pt x="339" y="76"/>
                  <a:pt x="340" y="78"/>
                  <a:pt x="341" y="81"/>
                </a:cubicBezTo>
                <a:cubicBezTo>
                  <a:pt x="343" y="94"/>
                  <a:pt x="343" y="94"/>
                  <a:pt x="343" y="94"/>
                </a:cubicBezTo>
                <a:lnTo>
                  <a:pt x="333" y="94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9478963" y="1863725"/>
            <a:ext cx="355600" cy="387350"/>
          </a:xfrm>
          <a:custGeom>
            <a:avLst/>
            <a:gdLst>
              <a:gd name="connsiteX0" fmla="*/ 1441667 w 5342334"/>
              <a:gd name="connsiteY0" fmla="*/ 2934412 h 5785910"/>
              <a:gd name="connsiteX1" fmla="*/ 1441770 w 5342334"/>
              <a:gd name="connsiteY1" fmla="*/ 2943473 h 5785910"/>
              <a:gd name="connsiteX2" fmla="*/ 1438934 w 5342334"/>
              <a:gd name="connsiteY2" fmla="*/ 2944008 h 5785910"/>
              <a:gd name="connsiteX3" fmla="*/ 1437887 w 5342334"/>
              <a:gd name="connsiteY3" fmla="*/ 2937382 h 5785910"/>
              <a:gd name="connsiteX4" fmla="*/ 1354605 w 5342334"/>
              <a:gd name="connsiteY4" fmla="*/ 2912708 h 5785910"/>
              <a:gd name="connsiteX5" fmla="*/ 1428080 w 5342334"/>
              <a:gd name="connsiteY5" fmla="*/ 2945087 h 5785910"/>
              <a:gd name="connsiteX6" fmla="*/ 1431904 w 5342334"/>
              <a:gd name="connsiteY6" fmla="*/ 2942083 h 5785910"/>
              <a:gd name="connsiteX7" fmla="*/ 1431050 w 5342334"/>
              <a:gd name="connsiteY7" fmla="*/ 3320849 h 5785910"/>
              <a:gd name="connsiteX8" fmla="*/ 2146318 w 5342334"/>
              <a:gd name="connsiteY8" fmla="*/ 5548257 h 5785910"/>
              <a:gd name="connsiteX9" fmla="*/ 2115204 w 5342334"/>
              <a:gd name="connsiteY9" fmla="*/ 5553206 h 5785910"/>
              <a:gd name="connsiteX10" fmla="*/ 1246460 w 5342334"/>
              <a:gd name="connsiteY10" fmla="*/ 5785910 h 5785910"/>
              <a:gd name="connsiteX11" fmla="*/ 0 w 5342334"/>
              <a:gd name="connsiteY11" fmla="*/ 3148605 h 5785910"/>
              <a:gd name="connsiteX12" fmla="*/ 1262428 w 5342334"/>
              <a:gd name="connsiteY12" fmla="*/ 2938106 h 5785910"/>
              <a:gd name="connsiteX13" fmla="*/ 3380735 w 5342334"/>
              <a:gd name="connsiteY13" fmla="*/ 118 h 5785910"/>
              <a:gd name="connsiteX14" fmla="*/ 3863622 w 5342334"/>
              <a:gd name="connsiteY14" fmla="*/ 912639 h 5785910"/>
              <a:gd name="connsiteX15" fmla="*/ 3674765 w 5342334"/>
              <a:gd name="connsiteY15" fmla="*/ 2045786 h 5785910"/>
              <a:gd name="connsiteX16" fmla="*/ 4585837 w 5342334"/>
              <a:gd name="connsiteY16" fmla="*/ 2046833 h 5785910"/>
              <a:gd name="connsiteX17" fmla="*/ 4775401 w 5342334"/>
              <a:gd name="connsiteY17" fmla="*/ 2003486 h 5785910"/>
              <a:gd name="connsiteX18" fmla="*/ 5203724 w 5342334"/>
              <a:gd name="connsiteY18" fmla="*/ 2381935 h 5785910"/>
              <a:gd name="connsiteX19" fmla="*/ 4980124 w 5342334"/>
              <a:gd name="connsiteY19" fmla="*/ 2705696 h 5785910"/>
              <a:gd name="connsiteX20" fmla="*/ 5342334 w 5342334"/>
              <a:gd name="connsiteY20" fmla="*/ 3258997 h 5785910"/>
              <a:gd name="connsiteX21" fmla="*/ 5107100 w 5342334"/>
              <a:gd name="connsiteY21" fmla="*/ 3754493 h 5785910"/>
              <a:gd name="connsiteX22" fmla="*/ 5342334 w 5342334"/>
              <a:gd name="connsiteY22" fmla="*/ 4140580 h 5785910"/>
              <a:gd name="connsiteX23" fmla="*/ 4844706 w 5342334"/>
              <a:gd name="connsiteY23" fmla="*/ 4606676 h 5785910"/>
              <a:gd name="connsiteX24" fmla="*/ 4790537 w 5342334"/>
              <a:gd name="connsiteY24" fmla="*/ 4596433 h 5785910"/>
              <a:gd name="connsiteX25" fmla="*/ 4802287 w 5342334"/>
              <a:gd name="connsiteY25" fmla="*/ 4606672 h 5785910"/>
              <a:gd name="connsiteX26" fmla="*/ 5191248 w 5342334"/>
              <a:gd name="connsiteY26" fmla="*/ 4997228 h 5785910"/>
              <a:gd name="connsiteX27" fmla="*/ 4866278 w 5342334"/>
              <a:gd name="connsiteY27" fmla="*/ 5435572 h 5785910"/>
              <a:gd name="connsiteX28" fmla="*/ 4581456 w 5342334"/>
              <a:gd name="connsiteY28" fmla="*/ 5443059 h 5785910"/>
              <a:gd name="connsiteX29" fmla="*/ 4593578 w 5342334"/>
              <a:gd name="connsiteY29" fmla="*/ 5444848 h 5785910"/>
              <a:gd name="connsiteX30" fmla="*/ 4581281 w 5342334"/>
              <a:gd name="connsiteY30" fmla="*/ 5445228 h 5785910"/>
              <a:gd name="connsiteX31" fmla="*/ 2168410 w 5342334"/>
              <a:gd name="connsiteY31" fmla="*/ 5525146 h 5785910"/>
              <a:gd name="connsiteX32" fmla="*/ 1445968 w 5342334"/>
              <a:gd name="connsiteY32" fmla="*/ 3310386 h 5785910"/>
              <a:gd name="connsiteX33" fmla="*/ 1441770 w 5342334"/>
              <a:gd name="connsiteY33" fmla="*/ 2943473 h 5785910"/>
              <a:gd name="connsiteX34" fmla="*/ 1514723 w 5342334"/>
              <a:gd name="connsiteY34" fmla="*/ 2929703 h 5785910"/>
              <a:gd name="connsiteX35" fmla="*/ 1975047 w 5342334"/>
              <a:gd name="connsiteY35" fmla="*/ 2725675 h 5785910"/>
              <a:gd name="connsiteX36" fmla="*/ 2654934 w 5342334"/>
              <a:gd name="connsiteY36" fmla="*/ 1630299 h 5785910"/>
              <a:gd name="connsiteX37" fmla="*/ 3108192 w 5342334"/>
              <a:gd name="connsiteY37" fmla="*/ 686009 h 5785910"/>
              <a:gd name="connsiteX38" fmla="*/ 3334821 w 5342334"/>
              <a:gd name="connsiteY38" fmla="*/ 6121 h 5785910"/>
              <a:gd name="connsiteX39" fmla="*/ 3380735 w 5342334"/>
              <a:gd name="connsiteY39" fmla="*/ 118 h 5785910"/>
              <a:gd name="connsiteX0-1" fmla="*/ 1441667 w 5342334"/>
              <a:gd name="connsiteY0-2" fmla="*/ 2934412 h 5785910"/>
              <a:gd name="connsiteX1-3" fmla="*/ 1441770 w 5342334"/>
              <a:gd name="connsiteY1-4" fmla="*/ 2943473 h 5785910"/>
              <a:gd name="connsiteX2-5" fmla="*/ 1438934 w 5342334"/>
              <a:gd name="connsiteY2-6" fmla="*/ 2944008 h 5785910"/>
              <a:gd name="connsiteX3-7" fmla="*/ 1437887 w 5342334"/>
              <a:gd name="connsiteY3-8" fmla="*/ 2937382 h 5785910"/>
              <a:gd name="connsiteX4-9" fmla="*/ 1441667 w 5342334"/>
              <a:gd name="connsiteY4-10" fmla="*/ 2934412 h 5785910"/>
              <a:gd name="connsiteX5-11" fmla="*/ 1354605 w 5342334"/>
              <a:gd name="connsiteY5-12" fmla="*/ 2912708 h 5785910"/>
              <a:gd name="connsiteX6-13" fmla="*/ 1428080 w 5342334"/>
              <a:gd name="connsiteY6-14" fmla="*/ 2945087 h 5785910"/>
              <a:gd name="connsiteX7-15" fmla="*/ 1431050 w 5342334"/>
              <a:gd name="connsiteY7-16" fmla="*/ 3320849 h 5785910"/>
              <a:gd name="connsiteX8-17" fmla="*/ 2146318 w 5342334"/>
              <a:gd name="connsiteY8-18" fmla="*/ 5548257 h 5785910"/>
              <a:gd name="connsiteX9-19" fmla="*/ 2115204 w 5342334"/>
              <a:gd name="connsiteY9-20" fmla="*/ 5553206 h 5785910"/>
              <a:gd name="connsiteX10-21" fmla="*/ 1246460 w 5342334"/>
              <a:gd name="connsiteY10-22" fmla="*/ 5785910 h 5785910"/>
              <a:gd name="connsiteX11-23" fmla="*/ 0 w 5342334"/>
              <a:gd name="connsiteY11-24" fmla="*/ 3148605 h 5785910"/>
              <a:gd name="connsiteX12-25" fmla="*/ 1262428 w 5342334"/>
              <a:gd name="connsiteY12-26" fmla="*/ 2938106 h 5785910"/>
              <a:gd name="connsiteX13-27" fmla="*/ 1354605 w 5342334"/>
              <a:gd name="connsiteY13-28" fmla="*/ 2912708 h 5785910"/>
              <a:gd name="connsiteX14-29" fmla="*/ 3380735 w 5342334"/>
              <a:gd name="connsiteY14-30" fmla="*/ 118 h 5785910"/>
              <a:gd name="connsiteX15-31" fmla="*/ 3863622 w 5342334"/>
              <a:gd name="connsiteY15-32" fmla="*/ 912639 h 5785910"/>
              <a:gd name="connsiteX16-33" fmla="*/ 3674765 w 5342334"/>
              <a:gd name="connsiteY16-34" fmla="*/ 2045786 h 5785910"/>
              <a:gd name="connsiteX17-35" fmla="*/ 4585837 w 5342334"/>
              <a:gd name="connsiteY17-36" fmla="*/ 2046833 h 5785910"/>
              <a:gd name="connsiteX18-37" fmla="*/ 4775401 w 5342334"/>
              <a:gd name="connsiteY18-38" fmla="*/ 2003486 h 5785910"/>
              <a:gd name="connsiteX19-39" fmla="*/ 5203724 w 5342334"/>
              <a:gd name="connsiteY19-40" fmla="*/ 2381935 h 5785910"/>
              <a:gd name="connsiteX20-41" fmla="*/ 4980124 w 5342334"/>
              <a:gd name="connsiteY20-42" fmla="*/ 2705696 h 5785910"/>
              <a:gd name="connsiteX21-43" fmla="*/ 5342334 w 5342334"/>
              <a:gd name="connsiteY21-44" fmla="*/ 3258997 h 5785910"/>
              <a:gd name="connsiteX22-45" fmla="*/ 5107100 w 5342334"/>
              <a:gd name="connsiteY22-46" fmla="*/ 3754493 h 5785910"/>
              <a:gd name="connsiteX23-47" fmla="*/ 5342334 w 5342334"/>
              <a:gd name="connsiteY23-48" fmla="*/ 4140580 h 5785910"/>
              <a:gd name="connsiteX24-49" fmla="*/ 4844706 w 5342334"/>
              <a:gd name="connsiteY24-50" fmla="*/ 4606676 h 5785910"/>
              <a:gd name="connsiteX25-51" fmla="*/ 4790537 w 5342334"/>
              <a:gd name="connsiteY25-52" fmla="*/ 4596433 h 5785910"/>
              <a:gd name="connsiteX26-53" fmla="*/ 4802287 w 5342334"/>
              <a:gd name="connsiteY26-54" fmla="*/ 4606672 h 5785910"/>
              <a:gd name="connsiteX27-55" fmla="*/ 5191248 w 5342334"/>
              <a:gd name="connsiteY27-56" fmla="*/ 4997228 h 5785910"/>
              <a:gd name="connsiteX28-57" fmla="*/ 4866278 w 5342334"/>
              <a:gd name="connsiteY28-58" fmla="*/ 5435572 h 5785910"/>
              <a:gd name="connsiteX29-59" fmla="*/ 4581456 w 5342334"/>
              <a:gd name="connsiteY29-60" fmla="*/ 5443059 h 5785910"/>
              <a:gd name="connsiteX30-61" fmla="*/ 4593578 w 5342334"/>
              <a:gd name="connsiteY30-62" fmla="*/ 5444848 h 5785910"/>
              <a:gd name="connsiteX31-63" fmla="*/ 4581281 w 5342334"/>
              <a:gd name="connsiteY31-64" fmla="*/ 5445228 h 5785910"/>
              <a:gd name="connsiteX32-65" fmla="*/ 2168410 w 5342334"/>
              <a:gd name="connsiteY32-66" fmla="*/ 5525146 h 5785910"/>
              <a:gd name="connsiteX33-67" fmla="*/ 1445968 w 5342334"/>
              <a:gd name="connsiteY33-68" fmla="*/ 3310386 h 5785910"/>
              <a:gd name="connsiteX34-69" fmla="*/ 1441770 w 5342334"/>
              <a:gd name="connsiteY34-70" fmla="*/ 2943473 h 5785910"/>
              <a:gd name="connsiteX35-71" fmla="*/ 1514723 w 5342334"/>
              <a:gd name="connsiteY35-72" fmla="*/ 2929703 h 5785910"/>
              <a:gd name="connsiteX36-73" fmla="*/ 1975047 w 5342334"/>
              <a:gd name="connsiteY36-74" fmla="*/ 2725675 h 5785910"/>
              <a:gd name="connsiteX37-75" fmla="*/ 2654934 w 5342334"/>
              <a:gd name="connsiteY37-76" fmla="*/ 1630299 h 5785910"/>
              <a:gd name="connsiteX38-77" fmla="*/ 3108192 w 5342334"/>
              <a:gd name="connsiteY38-78" fmla="*/ 686009 h 5785910"/>
              <a:gd name="connsiteX39-79" fmla="*/ 3334821 w 5342334"/>
              <a:gd name="connsiteY39-80" fmla="*/ 6121 h 5785910"/>
              <a:gd name="connsiteX40" fmla="*/ 3380735 w 5342334"/>
              <a:gd name="connsiteY40" fmla="*/ 118 h 5785910"/>
              <a:gd name="connsiteX0-81" fmla="*/ 1437887 w 5342334"/>
              <a:gd name="connsiteY0-82" fmla="*/ 2937382 h 5785910"/>
              <a:gd name="connsiteX1-83" fmla="*/ 1441770 w 5342334"/>
              <a:gd name="connsiteY1-84" fmla="*/ 2943473 h 5785910"/>
              <a:gd name="connsiteX2-85" fmla="*/ 1438934 w 5342334"/>
              <a:gd name="connsiteY2-86" fmla="*/ 2944008 h 5785910"/>
              <a:gd name="connsiteX3-87" fmla="*/ 1437887 w 5342334"/>
              <a:gd name="connsiteY3-88" fmla="*/ 2937382 h 5785910"/>
              <a:gd name="connsiteX4-89" fmla="*/ 1354605 w 5342334"/>
              <a:gd name="connsiteY4-90" fmla="*/ 2912708 h 5785910"/>
              <a:gd name="connsiteX5-91" fmla="*/ 1428080 w 5342334"/>
              <a:gd name="connsiteY5-92" fmla="*/ 2945087 h 5785910"/>
              <a:gd name="connsiteX6-93" fmla="*/ 1431050 w 5342334"/>
              <a:gd name="connsiteY6-94" fmla="*/ 3320849 h 5785910"/>
              <a:gd name="connsiteX7-95" fmla="*/ 2146318 w 5342334"/>
              <a:gd name="connsiteY7-96" fmla="*/ 5548257 h 5785910"/>
              <a:gd name="connsiteX8-97" fmla="*/ 2115204 w 5342334"/>
              <a:gd name="connsiteY8-98" fmla="*/ 5553206 h 5785910"/>
              <a:gd name="connsiteX9-99" fmla="*/ 1246460 w 5342334"/>
              <a:gd name="connsiteY9-100" fmla="*/ 5785910 h 5785910"/>
              <a:gd name="connsiteX10-101" fmla="*/ 0 w 5342334"/>
              <a:gd name="connsiteY10-102" fmla="*/ 3148605 h 5785910"/>
              <a:gd name="connsiteX11-103" fmla="*/ 1262428 w 5342334"/>
              <a:gd name="connsiteY11-104" fmla="*/ 2938106 h 5785910"/>
              <a:gd name="connsiteX12-105" fmla="*/ 1354605 w 5342334"/>
              <a:gd name="connsiteY12-106" fmla="*/ 2912708 h 5785910"/>
              <a:gd name="connsiteX13-107" fmla="*/ 3380735 w 5342334"/>
              <a:gd name="connsiteY13-108" fmla="*/ 118 h 5785910"/>
              <a:gd name="connsiteX14-109" fmla="*/ 3863622 w 5342334"/>
              <a:gd name="connsiteY14-110" fmla="*/ 912639 h 5785910"/>
              <a:gd name="connsiteX15-111" fmla="*/ 3674765 w 5342334"/>
              <a:gd name="connsiteY15-112" fmla="*/ 2045786 h 5785910"/>
              <a:gd name="connsiteX16-113" fmla="*/ 4585837 w 5342334"/>
              <a:gd name="connsiteY16-114" fmla="*/ 2046833 h 5785910"/>
              <a:gd name="connsiteX17-115" fmla="*/ 4775401 w 5342334"/>
              <a:gd name="connsiteY17-116" fmla="*/ 2003486 h 5785910"/>
              <a:gd name="connsiteX18-117" fmla="*/ 5203724 w 5342334"/>
              <a:gd name="connsiteY18-118" fmla="*/ 2381935 h 5785910"/>
              <a:gd name="connsiteX19-119" fmla="*/ 4980124 w 5342334"/>
              <a:gd name="connsiteY19-120" fmla="*/ 2705696 h 5785910"/>
              <a:gd name="connsiteX20-121" fmla="*/ 5342334 w 5342334"/>
              <a:gd name="connsiteY20-122" fmla="*/ 3258997 h 5785910"/>
              <a:gd name="connsiteX21-123" fmla="*/ 5107100 w 5342334"/>
              <a:gd name="connsiteY21-124" fmla="*/ 3754493 h 5785910"/>
              <a:gd name="connsiteX22-125" fmla="*/ 5342334 w 5342334"/>
              <a:gd name="connsiteY22-126" fmla="*/ 4140580 h 5785910"/>
              <a:gd name="connsiteX23-127" fmla="*/ 4844706 w 5342334"/>
              <a:gd name="connsiteY23-128" fmla="*/ 4606676 h 5785910"/>
              <a:gd name="connsiteX24-129" fmla="*/ 4790537 w 5342334"/>
              <a:gd name="connsiteY24-130" fmla="*/ 4596433 h 5785910"/>
              <a:gd name="connsiteX25-131" fmla="*/ 4802287 w 5342334"/>
              <a:gd name="connsiteY25-132" fmla="*/ 4606672 h 5785910"/>
              <a:gd name="connsiteX26-133" fmla="*/ 5191248 w 5342334"/>
              <a:gd name="connsiteY26-134" fmla="*/ 4997228 h 5785910"/>
              <a:gd name="connsiteX27-135" fmla="*/ 4866278 w 5342334"/>
              <a:gd name="connsiteY27-136" fmla="*/ 5435572 h 5785910"/>
              <a:gd name="connsiteX28-137" fmla="*/ 4581456 w 5342334"/>
              <a:gd name="connsiteY28-138" fmla="*/ 5443059 h 5785910"/>
              <a:gd name="connsiteX29-139" fmla="*/ 4593578 w 5342334"/>
              <a:gd name="connsiteY29-140" fmla="*/ 5444848 h 5785910"/>
              <a:gd name="connsiteX30-141" fmla="*/ 4581281 w 5342334"/>
              <a:gd name="connsiteY30-142" fmla="*/ 5445228 h 5785910"/>
              <a:gd name="connsiteX31-143" fmla="*/ 2168410 w 5342334"/>
              <a:gd name="connsiteY31-144" fmla="*/ 5525146 h 5785910"/>
              <a:gd name="connsiteX32-145" fmla="*/ 1445968 w 5342334"/>
              <a:gd name="connsiteY32-146" fmla="*/ 3310386 h 5785910"/>
              <a:gd name="connsiteX33-147" fmla="*/ 1441770 w 5342334"/>
              <a:gd name="connsiteY33-148" fmla="*/ 2943473 h 5785910"/>
              <a:gd name="connsiteX34-149" fmla="*/ 1514723 w 5342334"/>
              <a:gd name="connsiteY34-150" fmla="*/ 2929703 h 5785910"/>
              <a:gd name="connsiteX35-151" fmla="*/ 1975047 w 5342334"/>
              <a:gd name="connsiteY35-152" fmla="*/ 2725675 h 5785910"/>
              <a:gd name="connsiteX36-153" fmla="*/ 2654934 w 5342334"/>
              <a:gd name="connsiteY36-154" fmla="*/ 1630299 h 5785910"/>
              <a:gd name="connsiteX37-155" fmla="*/ 3108192 w 5342334"/>
              <a:gd name="connsiteY37-156" fmla="*/ 686009 h 5785910"/>
              <a:gd name="connsiteX38-157" fmla="*/ 3334821 w 5342334"/>
              <a:gd name="connsiteY38-158" fmla="*/ 6121 h 5785910"/>
              <a:gd name="connsiteX39-159" fmla="*/ 3380735 w 5342334"/>
              <a:gd name="connsiteY39-160" fmla="*/ 118 h 5785910"/>
              <a:gd name="connsiteX0-161" fmla="*/ 1438934 w 5342334"/>
              <a:gd name="connsiteY0-162" fmla="*/ 2944008 h 5785910"/>
              <a:gd name="connsiteX1-163" fmla="*/ 1441770 w 5342334"/>
              <a:gd name="connsiteY1-164" fmla="*/ 2943473 h 5785910"/>
              <a:gd name="connsiteX2-165" fmla="*/ 1438934 w 5342334"/>
              <a:gd name="connsiteY2-166" fmla="*/ 2944008 h 5785910"/>
              <a:gd name="connsiteX3-167" fmla="*/ 1354605 w 5342334"/>
              <a:gd name="connsiteY3-168" fmla="*/ 2912708 h 5785910"/>
              <a:gd name="connsiteX4-169" fmla="*/ 1428080 w 5342334"/>
              <a:gd name="connsiteY4-170" fmla="*/ 2945087 h 5785910"/>
              <a:gd name="connsiteX5-171" fmla="*/ 1431050 w 5342334"/>
              <a:gd name="connsiteY5-172" fmla="*/ 3320849 h 5785910"/>
              <a:gd name="connsiteX6-173" fmla="*/ 2146318 w 5342334"/>
              <a:gd name="connsiteY6-174" fmla="*/ 5548257 h 5785910"/>
              <a:gd name="connsiteX7-175" fmla="*/ 2115204 w 5342334"/>
              <a:gd name="connsiteY7-176" fmla="*/ 5553206 h 5785910"/>
              <a:gd name="connsiteX8-177" fmla="*/ 1246460 w 5342334"/>
              <a:gd name="connsiteY8-178" fmla="*/ 5785910 h 5785910"/>
              <a:gd name="connsiteX9-179" fmla="*/ 0 w 5342334"/>
              <a:gd name="connsiteY9-180" fmla="*/ 3148605 h 5785910"/>
              <a:gd name="connsiteX10-181" fmla="*/ 1262428 w 5342334"/>
              <a:gd name="connsiteY10-182" fmla="*/ 2938106 h 5785910"/>
              <a:gd name="connsiteX11-183" fmla="*/ 1354605 w 5342334"/>
              <a:gd name="connsiteY11-184" fmla="*/ 2912708 h 5785910"/>
              <a:gd name="connsiteX12-185" fmla="*/ 3380735 w 5342334"/>
              <a:gd name="connsiteY12-186" fmla="*/ 118 h 5785910"/>
              <a:gd name="connsiteX13-187" fmla="*/ 3863622 w 5342334"/>
              <a:gd name="connsiteY13-188" fmla="*/ 912639 h 5785910"/>
              <a:gd name="connsiteX14-189" fmla="*/ 3674765 w 5342334"/>
              <a:gd name="connsiteY14-190" fmla="*/ 2045786 h 5785910"/>
              <a:gd name="connsiteX15-191" fmla="*/ 4585837 w 5342334"/>
              <a:gd name="connsiteY15-192" fmla="*/ 2046833 h 5785910"/>
              <a:gd name="connsiteX16-193" fmla="*/ 4775401 w 5342334"/>
              <a:gd name="connsiteY16-194" fmla="*/ 2003486 h 5785910"/>
              <a:gd name="connsiteX17-195" fmla="*/ 5203724 w 5342334"/>
              <a:gd name="connsiteY17-196" fmla="*/ 2381935 h 5785910"/>
              <a:gd name="connsiteX18-197" fmla="*/ 4980124 w 5342334"/>
              <a:gd name="connsiteY18-198" fmla="*/ 2705696 h 5785910"/>
              <a:gd name="connsiteX19-199" fmla="*/ 5342334 w 5342334"/>
              <a:gd name="connsiteY19-200" fmla="*/ 3258997 h 5785910"/>
              <a:gd name="connsiteX20-201" fmla="*/ 5107100 w 5342334"/>
              <a:gd name="connsiteY20-202" fmla="*/ 3754493 h 5785910"/>
              <a:gd name="connsiteX21-203" fmla="*/ 5342334 w 5342334"/>
              <a:gd name="connsiteY21-204" fmla="*/ 4140580 h 5785910"/>
              <a:gd name="connsiteX22-205" fmla="*/ 4844706 w 5342334"/>
              <a:gd name="connsiteY22-206" fmla="*/ 4606676 h 5785910"/>
              <a:gd name="connsiteX23-207" fmla="*/ 4790537 w 5342334"/>
              <a:gd name="connsiteY23-208" fmla="*/ 4596433 h 5785910"/>
              <a:gd name="connsiteX24-209" fmla="*/ 4802287 w 5342334"/>
              <a:gd name="connsiteY24-210" fmla="*/ 4606672 h 5785910"/>
              <a:gd name="connsiteX25-211" fmla="*/ 5191248 w 5342334"/>
              <a:gd name="connsiteY25-212" fmla="*/ 4997228 h 5785910"/>
              <a:gd name="connsiteX26-213" fmla="*/ 4866278 w 5342334"/>
              <a:gd name="connsiteY26-214" fmla="*/ 5435572 h 5785910"/>
              <a:gd name="connsiteX27-215" fmla="*/ 4581456 w 5342334"/>
              <a:gd name="connsiteY27-216" fmla="*/ 5443059 h 5785910"/>
              <a:gd name="connsiteX28-217" fmla="*/ 4593578 w 5342334"/>
              <a:gd name="connsiteY28-218" fmla="*/ 5444848 h 5785910"/>
              <a:gd name="connsiteX29-219" fmla="*/ 4581281 w 5342334"/>
              <a:gd name="connsiteY29-220" fmla="*/ 5445228 h 5785910"/>
              <a:gd name="connsiteX30-221" fmla="*/ 2168410 w 5342334"/>
              <a:gd name="connsiteY30-222" fmla="*/ 5525146 h 5785910"/>
              <a:gd name="connsiteX31-223" fmla="*/ 1445968 w 5342334"/>
              <a:gd name="connsiteY31-224" fmla="*/ 3310386 h 5785910"/>
              <a:gd name="connsiteX32-225" fmla="*/ 1441770 w 5342334"/>
              <a:gd name="connsiteY32-226" fmla="*/ 2943473 h 5785910"/>
              <a:gd name="connsiteX33-227" fmla="*/ 1514723 w 5342334"/>
              <a:gd name="connsiteY33-228" fmla="*/ 2929703 h 5785910"/>
              <a:gd name="connsiteX34-229" fmla="*/ 1975047 w 5342334"/>
              <a:gd name="connsiteY34-230" fmla="*/ 2725675 h 5785910"/>
              <a:gd name="connsiteX35-231" fmla="*/ 2654934 w 5342334"/>
              <a:gd name="connsiteY35-232" fmla="*/ 1630299 h 5785910"/>
              <a:gd name="connsiteX36-233" fmla="*/ 3108192 w 5342334"/>
              <a:gd name="connsiteY36-234" fmla="*/ 686009 h 5785910"/>
              <a:gd name="connsiteX37-235" fmla="*/ 3334821 w 5342334"/>
              <a:gd name="connsiteY37-236" fmla="*/ 6121 h 5785910"/>
              <a:gd name="connsiteX38-237" fmla="*/ 3380735 w 5342334"/>
              <a:gd name="connsiteY38-238" fmla="*/ 118 h 5785910"/>
              <a:gd name="connsiteX0-239" fmla="*/ 1438934 w 5342334"/>
              <a:gd name="connsiteY0-240" fmla="*/ 2944008 h 5785910"/>
              <a:gd name="connsiteX1-241" fmla="*/ 1441770 w 5342334"/>
              <a:gd name="connsiteY1-242" fmla="*/ 2943473 h 5785910"/>
              <a:gd name="connsiteX2-243" fmla="*/ 1438934 w 5342334"/>
              <a:gd name="connsiteY2-244" fmla="*/ 2944008 h 5785910"/>
              <a:gd name="connsiteX3-245" fmla="*/ 1354605 w 5342334"/>
              <a:gd name="connsiteY3-246" fmla="*/ 2912708 h 5785910"/>
              <a:gd name="connsiteX4-247" fmla="*/ 1428080 w 5342334"/>
              <a:gd name="connsiteY4-248" fmla="*/ 2945087 h 5785910"/>
              <a:gd name="connsiteX5-249" fmla="*/ 1431050 w 5342334"/>
              <a:gd name="connsiteY5-250" fmla="*/ 3320849 h 5785910"/>
              <a:gd name="connsiteX6-251" fmla="*/ 2146318 w 5342334"/>
              <a:gd name="connsiteY6-252" fmla="*/ 5548257 h 5785910"/>
              <a:gd name="connsiteX7-253" fmla="*/ 2115204 w 5342334"/>
              <a:gd name="connsiteY7-254" fmla="*/ 5553206 h 5785910"/>
              <a:gd name="connsiteX8-255" fmla="*/ 1246460 w 5342334"/>
              <a:gd name="connsiteY8-256" fmla="*/ 5785910 h 5785910"/>
              <a:gd name="connsiteX9-257" fmla="*/ 0 w 5342334"/>
              <a:gd name="connsiteY9-258" fmla="*/ 3148605 h 5785910"/>
              <a:gd name="connsiteX10-259" fmla="*/ 1262428 w 5342334"/>
              <a:gd name="connsiteY10-260" fmla="*/ 2938106 h 5785910"/>
              <a:gd name="connsiteX11-261" fmla="*/ 1354605 w 5342334"/>
              <a:gd name="connsiteY11-262" fmla="*/ 2912708 h 5785910"/>
              <a:gd name="connsiteX12-263" fmla="*/ 3380735 w 5342334"/>
              <a:gd name="connsiteY12-264" fmla="*/ 118 h 5785910"/>
              <a:gd name="connsiteX13-265" fmla="*/ 3863622 w 5342334"/>
              <a:gd name="connsiteY13-266" fmla="*/ 912639 h 5785910"/>
              <a:gd name="connsiteX14-267" fmla="*/ 3674765 w 5342334"/>
              <a:gd name="connsiteY14-268" fmla="*/ 2045786 h 5785910"/>
              <a:gd name="connsiteX15-269" fmla="*/ 4585837 w 5342334"/>
              <a:gd name="connsiteY15-270" fmla="*/ 2046833 h 5785910"/>
              <a:gd name="connsiteX16-271" fmla="*/ 4775401 w 5342334"/>
              <a:gd name="connsiteY16-272" fmla="*/ 2003486 h 5785910"/>
              <a:gd name="connsiteX17-273" fmla="*/ 5203724 w 5342334"/>
              <a:gd name="connsiteY17-274" fmla="*/ 2381935 h 5785910"/>
              <a:gd name="connsiteX18-275" fmla="*/ 4980124 w 5342334"/>
              <a:gd name="connsiteY18-276" fmla="*/ 2705696 h 5785910"/>
              <a:gd name="connsiteX19-277" fmla="*/ 5342334 w 5342334"/>
              <a:gd name="connsiteY19-278" fmla="*/ 3258997 h 5785910"/>
              <a:gd name="connsiteX20-279" fmla="*/ 5107100 w 5342334"/>
              <a:gd name="connsiteY20-280" fmla="*/ 3754493 h 5785910"/>
              <a:gd name="connsiteX21-281" fmla="*/ 5342334 w 5342334"/>
              <a:gd name="connsiteY21-282" fmla="*/ 4140580 h 5785910"/>
              <a:gd name="connsiteX22-283" fmla="*/ 4844706 w 5342334"/>
              <a:gd name="connsiteY22-284" fmla="*/ 4606676 h 5785910"/>
              <a:gd name="connsiteX23-285" fmla="*/ 4790537 w 5342334"/>
              <a:gd name="connsiteY23-286" fmla="*/ 4596433 h 5785910"/>
              <a:gd name="connsiteX24-287" fmla="*/ 4802287 w 5342334"/>
              <a:gd name="connsiteY24-288" fmla="*/ 4606672 h 5785910"/>
              <a:gd name="connsiteX25-289" fmla="*/ 5191248 w 5342334"/>
              <a:gd name="connsiteY25-290" fmla="*/ 4997228 h 5785910"/>
              <a:gd name="connsiteX26-291" fmla="*/ 4866278 w 5342334"/>
              <a:gd name="connsiteY26-292" fmla="*/ 5435572 h 5785910"/>
              <a:gd name="connsiteX27-293" fmla="*/ 4581456 w 5342334"/>
              <a:gd name="connsiteY27-294" fmla="*/ 5443059 h 5785910"/>
              <a:gd name="connsiteX28-295" fmla="*/ 4593578 w 5342334"/>
              <a:gd name="connsiteY28-296" fmla="*/ 5444848 h 5785910"/>
              <a:gd name="connsiteX29-297" fmla="*/ 4581281 w 5342334"/>
              <a:gd name="connsiteY29-298" fmla="*/ 5445228 h 5785910"/>
              <a:gd name="connsiteX30-299" fmla="*/ 2168410 w 5342334"/>
              <a:gd name="connsiteY30-300" fmla="*/ 5525146 h 5785910"/>
              <a:gd name="connsiteX31-301" fmla="*/ 1445968 w 5342334"/>
              <a:gd name="connsiteY31-302" fmla="*/ 3310386 h 5785910"/>
              <a:gd name="connsiteX32-303" fmla="*/ 1441770 w 5342334"/>
              <a:gd name="connsiteY32-304" fmla="*/ 2943473 h 5785910"/>
              <a:gd name="connsiteX33-305" fmla="*/ 1514723 w 5342334"/>
              <a:gd name="connsiteY33-306" fmla="*/ 2929703 h 5785910"/>
              <a:gd name="connsiteX34-307" fmla="*/ 1975047 w 5342334"/>
              <a:gd name="connsiteY34-308" fmla="*/ 2725675 h 5785910"/>
              <a:gd name="connsiteX35-309" fmla="*/ 2654934 w 5342334"/>
              <a:gd name="connsiteY35-310" fmla="*/ 1630299 h 5785910"/>
              <a:gd name="connsiteX36-311" fmla="*/ 3108192 w 5342334"/>
              <a:gd name="connsiteY36-312" fmla="*/ 686009 h 5785910"/>
              <a:gd name="connsiteX37-313" fmla="*/ 3334821 w 5342334"/>
              <a:gd name="connsiteY37-314" fmla="*/ 6121 h 5785910"/>
              <a:gd name="connsiteX38-315" fmla="*/ 3380735 w 5342334"/>
              <a:gd name="connsiteY38-316" fmla="*/ 118 h 5785910"/>
              <a:gd name="connsiteX0-317" fmla="*/ 1438934 w 5342334"/>
              <a:gd name="connsiteY0-318" fmla="*/ 2944008 h 5785910"/>
              <a:gd name="connsiteX1-319" fmla="*/ 1441770 w 5342334"/>
              <a:gd name="connsiteY1-320" fmla="*/ 2943473 h 5785910"/>
              <a:gd name="connsiteX2-321" fmla="*/ 1438934 w 5342334"/>
              <a:gd name="connsiteY2-322" fmla="*/ 2944008 h 5785910"/>
              <a:gd name="connsiteX3-323" fmla="*/ 1354605 w 5342334"/>
              <a:gd name="connsiteY3-324" fmla="*/ 2912708 h 5785910"/>
              <a:gd name="connsiteX4-325" fmla="*/ 1428080 w 5342334"/>
              <a:gd name="connsiteY4-326" fmla="*/ 2945087 h 5785910"/>
              <a:gd name="connsiteX5-327" fmla="*/ 1431050 w 5342334"/>
              <a:gd name="connsiteY5-328" fmla="*/ 3320849 h 5785910"/>
              <a:gd name="connsiteX6-329" fmla="*/ 2146318 w 5342334"/>
              <a:gd name="connsiteY6-330" fmla="*/ 5548257 h 5785910"/>
              <a:gd name="connsiteX7-331" fmla="*/ 2115204 w 5342334"/>
              <a:gd name="connsiteY7-332" fmla="*/ 5553206 h 5785910"/>
              <a:gd name="connsiteX8-333" fmla="*/ 1246460 w 5342334"/>
              <a:gd name="connsiteY8-334" fmla="*/ 5785910 h 5785910"/>
              <a:gd name="connsiteX9-335" fmla="*/ 0 w 5342334"/>
              <a:gd name="connsiteY9-336" fmla="*/ 3148605 h 5785910"/>
              <a:gd name="connsiteX10-337" fmla="*/ 1262428 w 5342334"/>
              <a:gd name="connsiteY10-338" fmla="*/ 2938106 h 5785910"/>
              <a:gd name="connsiteX11-339" fmla="*/ 1354605 w 5342334"/>
              <a:gd name="connsiteY11-340" fmla="*/ 2912708 h 5785910"/>
              <a:gd name="connsiteX12-341" fmla="*/ 3380735 w 5342334"/>
              <a:gd name="connsiteY12-342" fmla="*/ 118 h 5785910"/>
              <a:gd name="connsiteX13-343" fmla="*/ 3863622 w 5342334"/>
              <a:gd name="connsiteY13-344" fmla="*/ 912639 h 5785910"/>
              <a:gd name="connsiteX14-345" fmla="*/ 3674765 w 5342334"/>
              <a:gd name="connsiteY14-346" fmla="*/ 2045786 h 5785910"/>
              <a:gd name="connsiteX15-347" fmla="*/ 4585837 w 5342334"/>
              <a:gd name="connsiteY15-348" fmla="*/ 2046833 h 5785910"/>
              <a:gd name="connsiteX16-349" fmla="*/ 4775401 w 5342334"/>
              <a:gd name="connsiteY16-350" fmla="*/ 2003486 h 5785910"/>
              <a:gd name="connsiteX17-351" fmla="*/ 5203724 w 5342334"/>
              <a:gd name="connsiteY17-352" fmla="*/ 2381935 h 5785910"/>
              <a:gd name="connsiteX18-353" fmla="*/ 4980124 w 5342334"/>
              <a:gd name="connsiteY18-354" fmla="*/ 2705696 h 5785910"/>
              <a:gd name="connsiteX19-355" fmla="*/ 5342334 w 5342334"/>
              <a:gd name="connsiteY19-356" fmla="*/ 3258997 h 5785910"/>
              <a:gd name="connsiteX20-357" fmla="*/ 5107100 w 5342334"/>
              <a:gd name="connsiteY20-358" fmla="*/ 3754493 h 5785910"/>
              <a:gd name="connsiteX21-359" fmla="*/ 5342334 w 5342334"/>
              <a:gd name="connsiteY21-360" fmla="*/ 4140580 h 5785910"/>
              <a:gd name="connsiteX22-361" fmla="*/ 4844706 w 5342334"/>
              <a:gd name="connsiteY22-362" fmla="*/ 4606676 h 5785910"/>
              <a:gd name="connsiteX23-363" fmla="*/ 4790537 w 5342334"/>
              <a:gd name="connsiteY23-364" fmla="*/ 4596433 h 5785910"/>
              <a:gd name="connsiteX24-365" fmla="*/ 4802287 w 5342334"/>
              <a:gd name="connsiteY24-366" fmla="*/ 4606672 h 5785910"/>
              <a:gd name="connsiteX25-367" fmla="*/ 5191248 w 5342334"/>
              <a:gd name="connsiteY25-368" fmla="*/ 4997228 h 5785910"/>
              <a:gd name="connsiteX26-369" fmla="*/ 4866278 w 5342334"/>
              <a:gd name="connsiteY26-370" fmla="*/ 5435572 h 5785910"/>
              <a:gd name="connsiteX27-371" fmla="*/ 4581456 w 5342334"/>
              <a:gd name="connsiteY27-372" fmla="*/ 5443059 h 5785910"/>
              <a:gd name="connsiteX28-373" fmla="*/ 4593578 w 5342334"/>
              <a:gd name="connsiteY28-374" fmla="*/ 5444848 h 5785910"/>
              <a:gd name="connsiteX29-375" fmla="*/ 4581281 w 5342334"/>
              <a:gd name="connsiteY29-376" fmla="*/ 5445228 h 5785910"/>
              <a:gd name="connsiteX30-377" fmla="*/ 2168410 w 5342334"/>
              <a:gd name="connsiteY30-378" fmla="*/ 5525146 h 5785910"/>
              <a:gd name="connsiteX31-379" fmla="*/ 1445968 w 5342334"/>
              <a:gd name="connsiteY31-380" fmla="*/ 3310386 h 5785910"/>
              <a:gd name="connsiteX32-381" fmla="*/ 1441770 w 5342334"/>
              <a:gd name="connsiteY32-382" fmla="*/ 2943473 h 5785910"/>
              <a:gd name="connsiteX33-383" fmla="*/ 1514723 w 5342334"/>
              <a:gd name="connsiteY33-384" fmla="*/ 2929703 h 5785910"/>
              <a:gd name="connsiteX34-385" fmla="*/ 1975047 w 5342334"/>
              <a:gd name="connsiteY34-386" fmla="*/ 2725675 h 5785910"/>
              <a:gd name="connsiteX35-387" fmla="*/ 2654934 w 5342334"/>
              <a:gd name="connsiteY35-388" fmla="*/ 1630299 h 5785910"/>
              <a:gd name="connsiteX36-389" fmla="*/ 3108192 w 5342334"/>
              <a:gd name="connsiteY36-390" fmla="*/ 686009 h 5785910"/>
              <a:gd name="connsiteX37-391" fmla="*/ 3334821 w 5342334"/>
              <a:gd name="connsiteY37-392" fmla="*/ 6121 h 5785910"/>
              <a:gd name="connsiteX38-393" fmla="*/ 3380735 w 5342334"/>
              <a:gd name="connsiteY38-394" fmla="*/ 118 h 5785910"/>
              <a:gd name="connsiteX0-395" fmla="*/ 1438934 w 5342334"/>
              <a:gd name="connsiteY0-396" fmla="*/ 2944008 h 5785910"/>
              <a:gd name="connsiteX1-397" fmla="*/ 1441770 w 5342334"/>
              <a:gd name="connsiteY1-398" fmla="*/ 2943473 h 5785910"/>
              <a:gd name="connsiteX2-399" fmla="*/ 1438934 w 5342334"/>
              <a:gd name="connsiteY2-400" fmla="*/ 2944008 h 5785910"/>
              <a:gd name="connsiteX3-401" fmla="*/ 1354605 w 5342334"/>
              <a:gd name="connsiteY3-402" fmla="*/ 2912708 h 5785910"/>
              <a:gd name="connsiteX4-403" fmla="*/ 1428080 w 5342334"/>
              <a:gd name="connsiteY4-404" fmla="*/ 2945087 h 5785910"/>
              <a:gd name="connsiteX5-405" fmla="*/ 1431050 w 5342334"/>
              <a:gd name="connsiteY5-406" fmla="*/ 3320849 h 5785910"/>
              <a:gd name="connsiteX6-407" fmla="*/ 2146318 w 5342334"/>
              <a:gd name="connsiteY6-408" fmla="*/ 5548257 h 5785910"/>
              <a:gd name="connsiteX7-409" fmla="*/ 2115204 w 5342334"/>
              <a:gd name="connsiteY7-410" fmla="*/ 5553206 h 5785910"/>
              <a:gd name="connsiteX8-411" fmla="*/ 1246460 w 5342334"/>
              <a:gd name="connsiteY8-412" fmla="*/ 5785910 h 5785910"/>
              <a:gd name="connsiteX9-413" fmla="*/ 0 w 5342334"/>
              <a:gd name="connsiteY9-414" fmla="*/ 3148605 h 5785910"/>
              <a:gd name="connsiteX10-415" fmla="*/ 1262428 w 5342334"/>
              <a:gd name="connsiteY10-416" fmla="*/ 2938106 h 5785910"/>
              <a:gd name="connsiteX11-417" fmla="*/ 1354605 w 5342334"/>
              <a:gd name="connsiteY11-418" fmla="*/ 2912708 h 5785910"/>
              <a:gd name="connsiteX12-419" fmla="*/ 3380735 w 5342334"/>
              <a:gd name="connsiteY12-420" fmla="*/ 118 h 5785910"/>
              <a:gd name="connsiteX13-421" fmla="*/ 3863622 w 5342334"/>
              <a:gd name="connsiteY13-422" fmla="*/ 912639 h 5785910"/>
              <a:gd name="connsiteX14-423" fmla="*/ 3674765 w 5342334"/>
              <a:gd name="connsiteY14-424" fmla="*/ 2045786 h 5785910"/>
              <a:gd name="connsiteX15-425" fmla="*/ 4585837 w 5342334"/>
              <a:gd name="connsiteY15-426" fmla="*/ 2046833 h 5785910"/>
              <a:gd name="connsiteX16-427" fmla="*/ 4775401 w 5342334"/>
              <a:gd name="connsiteY16-428" fmla="*/ 2003486 h 5785910"/>
              <a:gd name="connsiteX17-429" fmla="*/ 5203724 w 5342334"/>
              <a:gd name="connsiteY17-430" fmla="*/ 2381935 h 5785910"/>
              <a:gd name="connsiteX18-431" fmla="*/ 4980124 w 5342334"/>
              <a:gd name="connsiteY18-432" fmla="*/ 2705696 h 5785910"/>
              <a:gd name="connsiteX19-433" fmla="*/ 5342334 w 5342334"/>
              <a:gd name="connsiteY19-434" fmla="*/ 3258997 h 5785910"/>
              <a:gd name="connsiteX20-435" fmla="*/ 5107100 w 5342334"/>
              <a:gd name="connsiteY20-436" fmla="*/ 3754493 h 5785910"/>
              <a:gd name="connsiteX21-437" fmla="*/ 5342334 w 5342334"/>
              <a:gd name="connsiteY21-438" fmla="*/ 4140580 h 5785910"/>
              <a:gd name="connsiteX22-439" fmla="*/ 4844706 w 5342334"/>
              <a:gd name="connsiteY22-440" fmla="*/ 4606676 h 5785910"/>
              <a:gd name="connsiteX23-441" fmla="*/ 4790537 w 5342334"/>
              <a:gd name="connsiteY23-442" fmla="*/ 4596433 h 5785910"/>
              <a:gd name="connsiteX24-443" fmla="*/ 4802287 w 5342334"/>
              <a:gd name="connsiteY24-444" fmla="*/ 4606672 h 5785910"/>
              <a:gd name="connsiteX25-445" fmla="*/ 5191248 w 5342334"/>
              <a:gd name="connsiteY25-446" fmla="*/ 4997228 h 5785910"/>
              <a:gd name="connsiteX26-447" fmla="*/ 4866278 w 5342334"/>
              <a:gd name="connsiteY26-448" fmla="*/ 5435572 h 5785910"/>
              <a:gd name="connsiteX27-449" fmla="*/ 4581456 w 5342334"/>
              <a:gd name="connsiteY27-450" fmla="*/ 5443059 h 5785910"/>
              <a:gd name="connsiteX28-451" fmla="*/ 4593578 w 5342334"/>
              <a:gd name="connsiteY28-452" fmla="*/ 5444848 h 5785910"/>
              <a:gd name="connsiteX29-453" fmla="*/ 4581281 w 5342334"/>
              <a:gd name="connsiteY29-454" fmla="*/ 5445228 h 5785910"/>
              <a:gd name="connsiteX30-455" fmla="*/ 2168410 w 5342334"/>
              <a:gd name="connsiteY30-456" fmla="*/ 5525146 h 5785910"/>
              <a:gd name="connsiteX31-457" fmla="*/ 1445968 w 5342334"/>
              <a:gd name="connsiteY31-458" fmla="*/ 3310386 h 5785910"/>
              <a:gd name="connsiteX32-459" fmla="*/ 1441770 w 5342334"/>
              <a:gd name="connsiteY32-460" fmla="*/ 2943473 h 5785910"/>
              <a:gd name="connsiteX33-461" fmla="*/ 1514723 w 5342334"/>
              <a:gd name="connsiteY33-462" fmla="*/ 2929703 h 5785910"/>
              <a:gd name="connsiteX34-463" fmla="*/ 1975047 w 5342334"/>
              <a:gd name="connsiteY34-464" fmla="*/ 2725675 h 5785910"/>
              <a:gd name="connsiteX35-465" fmla="*/ 2654934 w 5342334"/>
              <a:gd name="connsiteY35-466" fmla="*/ 1630299 h 5785910"/>
              <a:gd name="connsiteX36-467" fmla="*/ 3108192 w 5342334"/>
              <a:gd name="connsiteY36-468" fmla="*/ 686009 h 5785910"/>
              <a:gd name="connsiteX37-469" fmla="*/ 3334821 w 5342334"/>
              <a:gd name="connsiteY37-470" fmla="*/ 6121 h 5785910"/>
              <a:gd name="connsiteX38-471" fmla="*/ 3380735 w 5342334"/>
              <a:gd name="connsiteY38-472" fmla="*/ 118 h 5785910"/>
              <a:gd name="connsiteX0-473" fmla="*/ 1438934 w 5342334"/>
              <a:gd name="connsiteY0-474" fmla="*/ 2944008 h 5785910"/>
              <a:gd name="connsiteX1-475" fmla="*/ 1441770 w 5342334"/>
              <a:gd name="connsiteY1-476" fmla="*/ 2943473 h 5785910"/>
              <a:gd name="connsiteX2-477" fmla="*/ 1438934 w 5342334"/>
              <a:gd name="connsiteY2-478" fmla="*/ 2944008 h 5785910"/>
              <a:gd name="connsiteX3-479" fmla="*/ 1354605 w 5342334"/>
              <a:gd name="connsiteY3-480" fmla="*/ 2912708 h 5785910"/>
              <a:gd name="connsiteX4-481" fmla="*/ 1428080 w 5342334"/>
              <a:gd name="connsiteY4-482" fmla="*/ 2945087 h 5785910"/>
              <a:gd name="connsiteX5-483" fmla="*/ 1431050 w 5342334"/>
              <a:gd name="connsiteY5-484" fmla="*/ 3320849 h 5785910"/>
              <a:gd name="connsiteX6-485" fmla="*/ 2146318 w 5342334"/>
              <a:gd name="connsiteY6-486" fmla="*/ 5548257 h 5785910"/>
              <a:gd name="connsiteX7-487" fmla="*/ 2115204 w 5342334"/>
              <a:gd name="connsiteY7-488" fmla="*/ 5553206 h 5785910"/>
              <a:gd name="connsiteX8-489" fmla="*/ 1246460 w 5342334"/>
              <a:gd name="connsiteY8-490" fmla="*/ 5785910 h 5785910"/>
              <a:gd name="connsiteX9-491" fmla="*/ 0 w 5342334"/>
              <a:gd name="connsiteY9-492" fmla="*/ 3148605 h 5785910"/>
              <a:gd name="connsiteX10-493" fmla="*/ 1262428 w 5342334"/>
              <a:gd name="connsiteY10-494" fmla="*/ 2938106 h 5785910"/>
              <a:gd name="connsiteX11-495" fmla="*/ 1354605 w 5342334"/>
              <a:gd name="connsiteY11-496" fmla="*/ 2912708 h 5785910"/>
              <a:gd name="connsiteX12-497" fmla="*/ 3380735 w 5342334"/>
              <a:gd name="connsiteY12-498" fmla="*/ 118 h 5785910"/>
              <a:gd name="connsiteX13-499" fmla="*/ 3863622 w 5342334"/>
              <a:gd name="connsiteY13-500" fmla="*/ 912639 h 5785910"/>
              <a:gd name="connsiteX14-501" fmla="*/ 3674765 w 5342334"/>
              <a:gd name="connsiteY14-502" fmla="*/ 2045786 h 5785910"/>
              <a:gd name="connsiteX15-503" fmla="*/ 4585837 w 5342334"/>
              <a:gd name="connsiteY15-504" fmla="*/ 2046833 h 5785910"/>
              <a:gd name="connsiteX16-505" fmla="*/ 4775401 w 5342334"/>
              <a:gd name="connsiteY16-506" fmla="*/ 2003486 h 5785910"/>
              <a:gd name="connsiteX17-507" fmla="*/ 5203724 w 5342334"/>
              <a:gd name="connsiteY17-508" fmla="*/ 2381935 h 5785910"/>
              <a:gd name="connsiteX18-509" fmla="*/ 4980124 w 5342334"/>
              <a:gd name="connsiteY18-510" fmla="*/ 2705696 h 5785910"/>
              <a:gd name="connsiteX19-511" fmla="*/ 5342334 w 5342334"/>
              <a:gd name="connsiteY19-512" fmla="*/ 3258997 h 5785910"/>
              <a:gd name="connsiteX20-513" fmla="*/ 5107100 w 5342334"/>
              <a:gd name="connsiteY20-514" fmla="*/ 3754493 h 5785910"/>
              <a:gd name="connsiteX21-515" fmla="*/ 5342334 w 5342334"/>
              <a:gd name="connsiteY21-516" fmla="*/ 4140580 h 5785910"/>
              <a:gd name="connsiteX22-517" fmla="*/ 4844706 w 5342334"/>
              <a:gd name="connsiteY22-518" fmla="*/ 4606676 h 5785910"/>
              <a:gd name="connsiteX23-519" fmla="*/ 4790537 w 5342334"/>
              <a:gd name="connsiteY23-520" fmla="*/ 4596433 h 5785910"/>
              <a:gd name="connsiteX24-521" fmla="*/ 4802287 w 5342334"/>
              <a:gd name="connsiteY24-522" fmla="*/ 4606672 h 5785910"/>
              <a:gd name="connsiteX25-523" fmla="*/ 5191248 w 5342334"/>
              <a:gd name="connsiteY25-524" fmla="*/ 4997228 h 5785910"/>
              <a:gd name="connsiteX26-525" fmla="*/ 4866278 w 5342334"/>
              <a:gd name="connsiteY26-526" fmla="*/ 5435572 h 5785910"/>
              <a:gd name="connsiteX27-527" fmla="*/ 4581456 w 5342334"/>
              <a:gd name="connsiteY27-528" fmla="*/ 5443059 h 5785910"/>
              <a:gd name="connsiteX28-529" fmla="*/ 4593578 w 5342334"/>
              <a:gd name="connsiteY28-530" fmla="*/ 5444848 h 5785910"/>
              <a:gd name="connsiteX29-531" fmla="*/ 4581281 w 5342334"/>
              <a:gd name="connsiteY29-532" fmla="*/ 5445228 h 5785910"/>
              <a:gd name="connsiteX30-533" fmla="*/ 2168410 w 5342334"/>
              <a:gd name="connsiteY30-534" fmla="*/ 5525146 h 5785910"/>
              <a:gd name="connsiteX31-535" fmla="*/ 1445968 w 5342334"/>
              <a:gd name="connsiteY31-536" fmla="*/ 3310386 h 5785910"/>
              <a:gd name="connsiteX32-537" fmla="*/ 1441770 w 5342334"/>
              <a:gd name="connsiteY32-538" fmla="*/ 2943473 h 5785910"/>
              <a:gd name="connsiteX33-539" fmla="*/ 1514723 w 5342334"/>
              <a:gd name="connsiteY33-540" fmla="*/ 2929703 h 5785910"/>
              <a:gd name="connsiteX34-541" fmla="*/ 1975047 w 5342334"/>
              <a:gd name="connsiteY34-542" fmla="*/ 2725675 h 5785910"/>
              <a:gd name="connsiteX35-543" fmla="*/ 2654934 w 5342334"/>
              <a:gd name="connsiteY35-544" fmla="*/ 1630299 h 5785910"/>
              <a:gd name="connsiteX36-545" fmla="*/ 3108192 w 5342334"/>
              <a:gd name="connsiteY36-546" fmla="*/ 686009 h 5785910"/>
              <a:gd name="connsiteX37-547" fmla="*/ 3334821 w 5342334"/>
              <a:gd name="connsiteY37-548" fmla="*/ 6121 h 5785910"/>
              <a:gd name="connsiteX38-549" fmla="*/ 3380735 w 5342334"/>
              <a:gd name="connsiteY38-550" fmla="*/ 118 h 5785910"/>
              <a:gd name="connsiteX0-551" fmla="*/ 1438934 w 5342334"/>
              <a:gd name="connsiteY0-552" fmla="*/ 2944008 h 5785910"/>
              <a:gd name="connsiteX1-553" fmla="*/ 1441770 w 5342334"/>
              <a:gd name="connsiteY1-554" fmla="*/ 2943473 h 5785910"/>
              <a:gd name="connsiteX2-555" fmla="*/ 1438934 w 5342334"/>
              <a:gd name="connsiteY2-556" fmla="*/ 2944008 h 5785910"/>
              <a:gd name="connsiteX3-557" fmla="*/ 1354605 w 5342334"/>
              <a:gd name="connsiteY3-558" fmla="*/ 2912708 h 5785910"/>
              <a:gd name="connsiteX4-559" fmla="*/ 1428080 w 5342334"/>
              <a:gd name="connsiteY4-560" fmla="*/ 2945087 h 5785910"/>
              <a:gd name="connsiteX5-561" fmla="*/ 1423906 w 5342334"/>
              <a:gd name="connsiteY5-562" fmla="*/ 3323230 h 5785910"/>
              <a:gd name="connsiteX6-563" fmla="*/ 2146318 w 5342334"/>
              <a:gd name="connsiteY6-564" fmla="*/ 5548257 h 5785910"/>
              <a:gd name="connsiteX7-565" fmla="*/ 2115204 w 5342334"/>
              <a:gd name="connsiteY7-566" fmla="*/ 5553206 h 5785910"/>
              <a:gd name="connsiteX8-567" fmla="*/ 1246460 w 5342334"/>
              <a:gd name="connsiteY8-568" fmla="*/ 5785910 h 5785910"/>
              <a:gd name="connsiteX9-569" fmla="*/ 0 w 5342334"/>
              <a:gd name="connsiteY9-570" fmla="*/ 3148605 h 5785910"/>
              <a:gd name="connsiteX10-571" fmla="*/ 1262428 w 5342334"/>
              <a:gd name="connsiteY10-572" fmla="*/ 2938106 h 5785910"/>
              <a:gd name="connsiteX11-573" fmla="*/ 1354605 w 5342334"/>
              <a:gd name="connsiteY11-574" fmla="*/ 2912708 h 5785910"/>
              <a:gd name="connsiteX12-575" fmla="*/ 3380735 w 5342334"/>
              <a:gd name="connsiteY12-576" fmla="*/ 118 h 5785910"/>
              <a:gd name="connsiteX13-577" fmla="*/ 3863622 w 5342334"/>
              <a:gd name="connsiteY13-578" fmla="*/ 912639 h 5785910"/>
              <a:gd name="connsiteX14-579" fmla="*/ 3674765 w 5342334"/>
              <a:gd name="connsiteY14-580" fmla="*/ 2045786 h 5785910"/>
              <a:gd name="connsiteX15-581" fmla="*/ 4585837 w 5342334"/>
              <a:gd name="connsiteY15-582" fmla="*/ 2046833 h 5785910"/>
              <a:gd name="connsiteX16-583" fmla="*/ 4775401 w 5342334"/>
              <a:gd name="connsiteY16-584" fmla="*/ 2003486 h 5785910"/>
              <a:gd name="connsiteX17-585" fmla="*/ 5203724 w 5342334"/>
              <a:gd name="connsiteY17-586" fmla="*/ 2381935 h 5785910"/>
              <a:gd name="connsiteX18-587" fmla="*/ 4980124 w 5342334"/>
              <a:gd name="connsiteY18-588" fmla="*/ 2705696 h 5785910"/>
              <a:gd name="connsiteX19-589" fmla="*/ 5342334 w 5342334"/>
              <a:gd name="connsiteY19-590" fmla="*/ 3258997 h 5785910"/>
              <a:gd name="connsiteX20-591" fmla="*/ 5107100 w 5342334"/>
              <a:gd name="connsiteY20-592" fmla="*/ 3754493 h 5785910"/>
              <a:gd name="connsiteX21-593" fmla="*/ 5342334 w 5342334"/>
              <a:gd name="connsiteY21-594" fmla="*/ 4140580 h 5785910"/>
              <a:gd name="connsiteX22-595" fmla="*/ 4844706 w 5342334"/>
              <a:gd name="connsiteY22-596" fmla="*/ 4606676 h 5785910"/>
              <a:gd name="connsiteX23-597" fmla="*/ 4790537 w 5342334"/>
              <a:gd name="connsiteY23-598" fmla="*/ 4596433 h 5785910"/>
              <a:gd name="connsiteX24-599" fmla="*/ 4802287 w 5342334"/>
              <a:gd name="connsiteY24-600" fmla="*/ 4606672 h 5785910"/>
              <a:gd name="connsiteX25-601" fmla="*/ 5191248 w 5342334"/>
              <a:gd name="connsiteY25-602" fmla="*/ 4997228 h 5785910"/>
              <a:gd name="connsiteX26-603" fmla="*/ 4866278 w 5342334"/>
              <a:gd name="connsiteY26-604" fmla="*/ 5435572 h 5785910"/>
              <a:gd name="connsiteX27-605" fmla="*/ 4581456 w 5342334"/>
              <a:gd name="connsiteY27-606" fmla="*/ 5443059 h 5785910"/>
              <a:gd name="connsiteX28-607" fmla="*/ 4593578 w 5342334"/>
              <a:gd name="connsiteY28-608" fmla="*/ 5444848 h 5785910"/>
              <a:gd name="connsiteX29-609" fmla="*/ 4581281 w 5342334"/>
              <a:gd name="connsiteY29-610" fmla="*/ 5445228 h 5785910"/>
              <a:gd name="connsiteX30-611" fmla="*/ 2168410 w 5342334"/>
              <a:gd name="connsiteY30-612" fmla="*/ 5525146 h 5785910"/>
              <a:gd name="connsiteX31-613" fmla="*/ 1445968 w 5342334"/>
              <a:gd name="connsiteY31-614" fmla="*/ 3310386 h 5785910"/>
              <a:gd name="connsiteX32-615" fmla="*/ 1441770 w 5342334"/>
              <a:gd name="connsiteY32-616" fmla="*/ 2943473 h 5785910"/>
              <a:gd name="connsiteX33-617" fmla="*/ 1514723 w 5342334"/>
              <a:gd name="connsiteY33-618" fmla="*/ 2929703 h 5785910"/>
              <a:gd name="connsiteX34-619" fmla="*/ 1975047 w 5342334"/>
              <a:gd name="connsiteY34-620" fmla="*/ 2725675 h 5785910"/>
              <a:gd name="connsiteX35-621" fmla="*/ 2654934 w 5342334"/>
              <a:gd name="connsiteY35-622" fmla="*/ 1630299 h 5785910"/>
              <a:gd name="connsiteX36-623" fmla="*/ 3108192 w 5342334"/>
              <a:gd name="connsiteY36-624" fmla="*/ 686009 h 5785910"/>
              <a:gd name="connsiteX37-625" fmla="*/ 3334821 w 5342334"/>
              <a:gd name="connsiteY37-626" fmla="*/ 6121 h 5785910"/>
              <a:gd name="connsiteX38-627" fmla="*/ 3380735 w 5342334"/>
              <a:gd name="connsiteY38-628" fmla="*/ 118 h 5785910"/>
              <a:gd name="connsiteX0-629" fmla="*/ 1438934 w 5342334"/>
              <a:gd name="connsiteY0-630" fmla="*/ 2944008 h 5785910"/>
              <a:gd name="connsiteX1-631" fmla="*/ 1441770 w 5342334"/>
              <a:gd name="connsiteY1-632" fmla="*/ 2943473 h 5785910"/>
              <a:gd name="connsiteX2-633" fmla="*/ 1438934 w 5342334"/>
              <a:gd name="connsiteY2-634" fmla="*/ 2944008 h 5785910"/>
              <a:gd name="connsiteX3-635" fmla="*/ 1354605 w 5342334"/>
              <a:gd name="connsiteY3-636" fmla="*/ 2912708 h 5785910"/>
              <a:gd name="connsiteX4-637" fmla="*/ 1423317 w 5342334"/>
              <a:gd name="connsiteY4-638" fmla="*/ 2947468 h 5785910"/>
              <a:gd name="connsiteX5-639" fmla="*/ 1423906 w 5342334"/>
              <a:gd name="connsiteY5-640" fmla="*/ 3323230 h 5785910"/>
              <a:gd name="connsiteX6-641" fmla="*/ 2146318 w 5342334"/>
              <a:gd name="connsiteY6-642" fmla="*/ 5548257 h 5785910"/>
              <a:gd name="connsiteX7-643" fmla="*/ 2115204 w 5342334"/>
              <a:gd name="connsiteY7-644" fmla="*/ 5553206 h 5785910"/>
              <a:gd name="connsiteX8-645" fmla="*/ 1246460 w 5342334"/>
              <a:gd name="connsiteY8-646" fmla="*/ 5785910 h 5785910"/>
              <a:gd name="connsiteX9-647" fmla="*/ 0 w 5342334"/>
              <a:gd name="connsiteY9-648" fmla="*/ 3148605 h 5785910"/>
              <a:gd name="connsiteX10-649" fmla="*/ 1262428 w 5342334"/>
              <a:gd name="connsiteY10-650" fmla="*/ 2938106 h 5785910"/>
              <a:gd name="connsiteX11-651" fmla="*/ 1354605 w 5342334"/>
              <a:gd name="connsiteY11-652" fmla="*/ 2912708 h 5785910"/>
              <a:gd name="connsiteX12-653" fmla="*/ 3380735 w 5342334"/>
              <a:gd name="connsiteY12-654" fmla="*/ 118 h 5785910"/>
              <a:gd name="connsiteX13-655" fmla="*/ 3863622 w 5342334"/>
              <a:gd name="connsiteY13-656" fmla="*/ 912639 h 5785910"/>
              <a:gd name="connsiteX14-657" fmla="*/ 3674765 w 5342334"/>
              <a:gd name="connsiteY14-658" fmla="*/ 2045786 h 5785910"/>
              <a:gd name="connsiteX15-659" fmla="*/ 4585837 w 5342334"/>
              <a:gd name="connsiteY15-660" fmla="*/ 2046833 h 5785910"/>
              <a:gd name="connsiteX16-661" fmla="*/ 4775401 w 5342334"/>
              <a:gd name="connsiteY16-662" fmla="*/ 2003486 h 5785910"/>
              <a:gd name="connsiteX17-663" fmla="*/ 5203724 w 5342334"/>
              <a:gd name="connsiteY17-664" fmla="*/ 2381935 h 5785910"/>
              <a:gd name="connsiteX18-665" fmla="*/ 4980124 w 5342334"/>
              <a:gd name="connsiteY18-666" fmla="*/ 2705696 h 5785910"/>
              <a:gd name="connsiteX19-667" fmla="*/ 5342334 w 5342334"/>
              <a:gd name="connsiteY19-668" fmla="*/ 3258997 h 5785910"/>
              <a:gd name="connsiteX20-669" fmla="*/ 5107100 w 5342334"/>
              <a:gd name="connsiteY20-670" fmla="*/ 3754493 h 5785910"/>
              <a:gd name="connsiteX21-671" fmla="*/ 5342334 w 5342334"/>
              <a:gd name="connsiteY21-672" fmla="*/ 4140580 h 5785910"/>
              <a:gd name="connsiteX22-673" fmla="*/ 4844706 w 5342334"/>
              <a:gd name="connsiteY22-674" fmla="*/ 4606676 h 5785910"/>
              <a:gd name="connsiteX23-675" fmla="*/ 4790537 w 5342334"/>
              <a:gd name="connsiteY23-676" fmla="*/ 4596433 h 5785910"/>
              <a:gd name="connsiteX24-677" fmla="*/ 4802287 w 5342334"/>
              <a:gd name="connsiteY24-678" fmla="*/ 4606672 h 5785910"/>
              <a:gd name="connsiteX25-679" fmla="*/ 5191248 w 5342334"/>
              <a:gd name="connsiteY25-680" fmla="*/ 4997228 h 5785910"/>
              <a:gd name="connsiteX26-681" fmla="*/ 4866278 w 5342334"/>
              <a:gd name="connsiteY26-682" fmla="*/ 5435572 h 5785910"/>
              <a:gd name="connsiteX27-683" fmla="*/ 4581456 w 5342334"/>
              <a:gd name="connsiteY27-684" fmla="*/ 5443059 h 5785910"/>
              <a:gd name="connsiteX28-685" fmla="*/ 4593578 w 5342334"/>
              <a:gd name="connsiteY28-686" fmla="*/ 5444848 h 5785910"/>
              <a:gd name="connsiteX29-687" fmla="*/ 4581281 w 5342334"/>
              <a:gd name="connsiteY29-688" fmla="*/ 5445228 h 5785910"/>
              <a:gd name="connsiteX30-689" fmla="*/ 2168410 w 5342334"/>
              <a:gd name="connsiteY30-690" fmla="*/ 5525146 h 5785910"/>
              <a:gd name="connsiteX31-691" fmla="*/ 1445968 w 5342334"/>
              <a:gd name="connsiteY31-692" fmla="*/ 3310386 h 5785910"/>
              <a:gd name="connsiteX32-693" fmla="*/ 1441770 w 5342334"/>
              <a:gd name="connsiteY32-694" fmla="*/ 2943473 h 5785910"/>
              <a:gd name="connsiteX33-695" fmla="*/ 1514723 w 5342334"/>
              <a:gd name="connsiteY33-696" fmla="*/ 2929703 h 5785910"/>
              <a:gd name="connsiteX34-697" fmla="*/ 1975047 w 5342334"/>
              <a:gd name="connsiteY34-698" fmla="*/ 2725675 h 5785910"/>
              <a:gd name="connsiteX35-699" fmla="*/ 2654934 w 5342334"/>
              <a:gd name="connsiteY35-700" fmla="*/ 1630299 h 5785910"/>
              <a:gd name="connsiteX36-701" fmla="*/ 3108192 w 5342334"/>
              <a:gd name="connsiteY36-702" fmla="*/ 686009 h 5785910"/>
              <a:gd name="connsiteX37-703" fmla="*/ 3334821 w 5342334"/>
              <a:gd name="connsiteY37-704" fmla="*/ 6121 h 5785910"/>
              <a:gd name="connsiteX38-705" fmla="*/ 3380735 w 5342334"/>
              <a:gd name="connsiteY38-706" fmla="*/ 118 h 5785910"/>
              <a:gd name="connsiteX0-707" fmla="*/ 1438934 w 5342334"/>
              <a:gd name="connsiteY0-708" fmla="*/ 2944008 h 5785910"/>
              <a:gd name="connsiteX1-709" fmla="*/ 1441770 w 5342334"/>
              <a:gd name="connsiteY1-710" fmla="*/ 2943473 h 5785910"/>
              <a:gd name="connsiteX2-711" fmla="*/ 1438934 w 5342334"/>
              <a:gd name="connsiteY2-712" fmla="*/ 2944008 h 5785910"/>
              <a:gd name="connsiteX3-713" fmla="*/ 1354605 w 5342334"/>
              <a:gd name="connsiteY3-714" fmla="*/ 2912708 h 5785910"/>
              <a:gd name="connsiteX4-715" fmla="*/ 1423317 w 5342334"/>
              <a:gd name="connsiteY4-716" fmla="*/ 2947468 h 5785910"/>
              <a:gd name="connsiteX5-717" fmla="*/ 1423906 w 5342334"/>
              <a:gd name="connsiteY5-718" fmla="*/ 3323230 h 5785910"/>
              <a:gd name="connsiteX6-719" fmla="*/ 2146318 w 5342334"/>
              <a:gd name="connsiteY6-720" fmla="*/ 5548257 h 5785910"/>
              <a:gd name="connsiteX7-721" fmla="*/ 2115204 w 5342334"/>
              <a:gd name="connsiteY7-722" fmla="*/ 5553206 h 5785910"/>
              <a:gd name="connsiteX8-723" fmla="*/ 1246460 w 5342334"/>
              <a:gd name="connsiteY8-724" fmla="*/ 5785910 h 5785910"/>
              <a:gd name="connsiteX9-725" fmla="*/ 0 w 5342334"/>
              <a:gd name="connsiteY9-726" fmla="*/ 3148605 h 5785910"/>
              <a:gd name="connsiteX10-727" fmla="*/ 1262428 w 5342334"/>
              <a:gd name="connsiteY10-728" fmla="*/ 2938106 h 5785910"/>
              <a:gd name="connsiteX11-729" fmla="*/ 1354605 w 5342334"/>
              <a:gd name="connsiteY11-730" fmla="*/ 2912708 h 5785910"/>
              <a:gd name="connsiteX12-731" fmla="*/ 3380735 w 5342334"/>
              <a:gd name="connsiteY12-732" fmla="*/ 118 h 5785910"/>
              <a:gd name="connsiteX13-733" fmla="*/ 3863622 w 5342334"/>
              <a:gd name="connsiteY13-734" fmla="*/ 912639 h 5785910"/>
              <a:gd name="connsiteX14-735" fmla="*/ 3674765 w 5342334"/>
              <a:gd name="connsiteY14-736" fmla="*/ 2045786 h 5785910"/>
              <a:gd name="connsiteX15-737" fmla="*/ 4585837 w 5342334"/>
              <a:gd name="connsiteY15-738" fmla="*/ 2046833 h 5785910"/>
              <a:gd name="connsiteX16-739" fmla="*/ 4775401 w 5342334"/>
              <a:gd name="connsiteY16-740" fmla="*/ 2003486 h 5785910"/>
              <a:gd name="connsiteX17-741" fmla="*/ 5203724 w 5342334"/>
              <a:gd name="connsiteY17-742" fmla="*/ 2381935 h 5785910"/>
              <a:gd name="connsiteX18-743" fmla="*/ 4980124 w 5342334"/>
              <a:gd name="connsiteY18-744" fmla="*/ 2705696 h 5785910"/>
              <a:gd name="connsiteX19-745" fmla="*/ 5342334 w 5342334"/>
              <a:gd name="connsiteY19-746" fmla="*/ 3258997 h 5785910"/>
              <a:gd name="connsiteX20-747" fmla="*/ 5107100 w 5342334"/>
              <a:gd name="connsiteY20-748" fmla="*/ 3754493 h 5785910"/>
              <a:gd name="connsiteX21-749" fmla="*/ 5342334 w 5342334"/>
              <a:gd name="connsiteY21-750" fmla="*/ 4140580 h 5785910"/>
              <a:gd name="connsiteX22-751" fmla="*/ 4844706 w 5342334"/>
              <a:gd name="connsiteY22-752" fmla="*/ 4606676 h 5785910"/>
              <a:gd name="connsiteX23-753" fmla="*/ 4790537 w 5342334"/>
              <a:gd name="connsiteY23-754" fmla="*/ 4596433 h 5785910"/>
              <a:gd name="connsiteX24-755" fmla="*/ 4802287 w 5342334"/>
              <a:gd name="connsiteY24-756" fmla="*/ 4606672 h 5785910"/>
              <a:gd name="connsiteX25-757" fmla="*/ 5191248 w 5342334"/>
              <a:gd name="connsiteY25-758" fmla="*/ 4997228 h 5785910"/>
              <a:gd name="connsiteX26-759" fmla="*/ 4866278 w 5342334"/>
              <a:gd name="connsiteY26-760" fmla="*/ 5435572 h 5785910"/>
              <a:gd name="connsiteX27-761" fmla="*/ 4581456 w 5342334"/>
              <a:gd name="connsiteY27-762" fmla="*/ 5443059 h 5785910"/>
              <a:gd name="connsiteX28-763" fmla="*/ 4593578 w 5342334"/>
              <a:gd name="connsiteY28-764" fmla="*/ 5444848 h 5785910"/>
              <a:gd name="connsiteX29-765" fmla="*/ 4581281 w 5342334"/>
              <a:gd name="connsiteY29-766" fmla="*/ 5445228 h 5785910"/>
              <a:gd name="connsiteX30-767" fmla="*/ 2168410 w 5342334"/>
              <a:gd name="connsiteY30-768" fmla="*/ 5525146 h 5785910"/>
              <a:gd name="connsiteX31-769" fmla="*/ 1445968 w 5342334"/>
              <a:gd name="connsiteY31-770" fmla="*/ 3310386 h 5785910"/>
              <a:gd name="connsiteX32-771" fmla="*/ 1441770 w 5342334"/>
              <a:gd name="connsiteY32-772" fmla="*/ 2943473 h 5785910"/>
              <a:gd name="connsiteX33-773" fmla="*/ 1514723 w 5342334"/>
              <a:gd name="connsiteY33-774" fmla="*/ 2929703 h 5785910"/>
              <a:gd name="connsiteX34-775" fmla="*/ 1975047 w 5342334"/>
              <a:gd name="connsiteY34-776" fmla="*/ 2725675 h 5785910"/>
              <a:gd name="connsiteX35-777" fmla="*/ 2654934 w 5342334"/>
              <a:gd name="connsiteY35-778" fmla="*/ 1630299 h 5785910"/>
              <a:gd name="connsiteX36-779" fmla="*/ 3108192 w 5342334"/>
              <a:gd name="connsiteY36-780" fmla="*/ 686009 h 5785910"/>
              <a:gd name="connsiteX37-781" fmla="*/ 3334821 w 5342334"/>
              <a:gd name="connsiteY37-782" fmla="*/ 6121 h 5785910"/>
              <a:gd name="connsiteX38-783" fmla="*/ 3380735 w 5342334"/>
              <a:gd name="connsiteY38-784" fmla="*/ 118 h 5785910"/>
              <a:gd name="connsiteX0-785" fmla="*/ 1438934 w 5342334"/>
              <a:gd name="connsiteY0-786" fmla="*/ 2944008 h 5785910"/>
              <a:gd name="connsiteX1-787" fmla="*/ 1441770 w 5342334"/>
              <a:gd name="connsiteY1-788" fmla="*/ 2943473 h 5785910"/>
              <a:gd name="connsiteX2-789" fmla="*/ 1438934 w 5342334"/>
              <a:gd name="connsiteY2-790" fmla="*/ 2944008 h 5785910"/>
              <a:gd name="connsiteX3-791" fmla="*/ 1354605 w 5342334"/>
              <a:gd name="connsiteY3-792" fmla="*/ 2912708 h 5785910"/>
              <a:gd name="connsiteX4-793" fmla="*/ 1423317 w 5342334"/>
              <a:gd name="connsiteY4-794" fmla="*/ 2947468 h 5785910"/>
              <a:gd name="connsiteX5-795" fmla="*/ 1423906 w 5342334"/>
              <a:gd name="connsiteY5-796" fmla="*/ 3323230 h 5785910"/>
              <a:gd name="connsiteX6-797" fmla="*/ 2146318 w 5342334"/>
              <a:gd name="connsiteY6-798" fmla="*/ 5548257 h 5785910"/>
              <a:gd name="connsiteX7-799" fmla="*/ 2115204 w 5342334"/>
              <a:gd name="connsiteY7-800" fmla="*/ 5553206 h 5785910"/>
              <a:gd name="connsiteX8-801" fmla="*/ 1246460 w 5342334"/>
              <a:gd name="connsiteY8-802" fmla="*/ 5785910 h 5785910"/>
              <a:gd name="connsiteX9-803" fmla="*/ 0 w 5342334"/>
              <a:gd name="connsiteY9-804" fmla="*/ 3148605 h 5785910"/>
              <a:gd name="connsiteX10-805" fmla="*/ 1262428 w 5342334"/>
              <a:gd name="connsiteY10-806" fmla="*/ 2938106 h 5785910"/>
              <a:gd name="connsiteX11-807" fmla="*/ 1354605 w 5342334"/>
              <a:gd name="connsiteY11-808" fmla="*/ 2912708 h 5785910"/>
              <a:gd name="connsiteX12-809" fmla="*/ 3380735 w 5342334"/>
              <a:gd name="connsiteY12-810" fmla="*/ 118 h 5785910"/>
              <a:gd name="connsiteX13-811" fmla="*/ 3863622 w 5342334"/>
              <a:gd name="connsiteY13-812" fmla="*/ 912639 h 5785910"/>
              <a:gd name="connsiteX14-813" fmla="*/ 3674765 w 5342334"/>
              <a:gd name="connsiteY14-814" fmla="*/ 2045786 h 5785910"/>
              <a:gd name="connsiteX15-815" fmla="*/ 4585837 w 5342334"/>
              <a:gd name="connsiteY15-816" fmla="*/ 2046833 h 5785910"/>
              <a:gd name="connsiteX16-817" fmla="*/ 4775401 w 5342334"/>
              <a:gd name="connsiteY16-818" fmla="*/ 2003486 h 5785910"/>
              <a:gd name="connsiteX17-819" fmla="*/ 5203724 w 5342334"/>
              <a:gd name="connsiteY17-820" fmla="*/ 2381935 h 5785910"/>
              <a:gd name="connsiteX18-821" fmla="*/ 4980124 w 5342334"/>
              <a:gd name="connsiteY18-822" fmla="*/ 2705696 h 5785910"/>
              <a:gd name="connsiteX19-823" fmla="*/ 5342334 w 5342334"/>
              <a:gd name="connsiteY19-824" fmla="*/ 3258997 h 5785910"/>
              <a:gd name="connsiteX20-825" fmla="*/ 5107100 w 5342334"/>
              <a:gd name="connsiteY20-826" fmla="*/ 3754493 h 5785910"/>
              <a:gd name="connsiteX21-827" fmla="*/ 5342334 w 5342334"/>
              <a:gd name="connsiteY21-828" fmla="*/ 4140580 h 5785910"/>
              <a:gd name="connsiteX22-829" fmla="*/ 4844706 w 5342334"/>
              <a:gd name="connsiteY22-830" fmla="*/ 4606676 h 5785910"/>
              <a:gd name="connsiteX23-831" fmla="*/ 4790537 w 5342334"/>
              <a:gd name="connsiteY23-832" fmla="*/ 4596433 h 5785910"/>
              <a:gd name="connsiteX24-833" fmla="*/ 4802287 w 5342334"/>
              <a:gd name="connsiteY24-834" fmla="*/ 4606672 h 5785910"/>
              <a:gd name="connsiteX25-835" fmla="*/ 5191248 w 5342334"/>
              <a:gd name="connsiteY25-836" fmla="*/ 4997228 h 5785910"/>
              <a:gd name="connsiteX26-837" fmla="*/ 4866278 w 5342334"/>
              <a:gd name="connsiteY26-838" fmla="*/ 5435572 h 5785910"/>
              <a:gd name="connsiteX27-839" fmla="*/ 4581456 w 5342334"/>
              <a:gd name="connsiteY27-840" fmla="*/ 5443059 h 5785910"/>
              <a:gd name="connsiteX28-841" fmla="*/ 4593578 w 5342334"/>
              <a:gd name="connsiteY28-842" fmla="*/ 5444848 h 5785910"/>
              <a:gd name="connsiteX29-843" fmla="*/ 4581281 w 5342334"/>
              <a:gd name="connsiteY29-844" fmla="*/ 5445228 h 5785910"/>
              <a:gd name="connsiteX30-845" fmla="*/ 2168410 w 5342334"/>
              <a:gd name="connsiteY30-846" fmla="*/ 5525146 h 5785910"/>
              <a:gd name="connsiteX31-847" fmla="*/ 1445968 w 5342334"/>
              <a:gd name="connsiteY31-848" fmla="*/ 3310386 h 5785910"/>
              <a:gd name="connsiteX32-849" fmla="*/ 1441770 w 5342334"/>
              <a:gd name="connsiteY32-850" fmla="*/ 2943473 h 5785910"/>
              <a:gd name="connsiteX33-851" fmla="*/ 1514723 w 5342334"/>
              <a:gd name="connsiteY33-852" fmla="*/ 2929703 h 5785910"/>
              <a:gd name="connsiteX34-853" fmla="*/ 1975047 w 5342334"/>
              <a:gd name="connsiteY34-854" fmla="*/ 2725675 h 5785910"/>
              <a:gd name="connsiteX35-855" fmla="*/ 2654934 w 5342334"/>
              <a:gd name="connsiteY35-856" fmla="*/ 1630299 h 5785910"/>
              <a:gd name="connsiteX36-857" fmla="*/ 3108192 w 5342334"/>
              <a:gd name="connsiteY36-858" fmla="*/ 686009 h 5785910"/>
              <a:gd name="connsiteX37-859" fmla="*/ 3334821 w 5342334"/>
              <a:gd name="connsiteY37-860" fmla="*/ 6121 h 5785910"/>
              <a:gd name="connsiteX38-861" fmla="*/ 3380735 w 5342334"/>
              <a:gd name="connsiteY38-862" fmla="*/ 118 h 5785910"/>
              <a:gd name="connsiteX0-863" fmla="*/ 1438934 w 5342334"/>
              <a:gd name="connsiteY0-864" fmla="*/ 2944008 h 5785910"/>
              <a:gd name="connsiteX1-865" fmla="*/ 1441770 w 5342334"/>
              <a:gd name="connsiteY1-866" fmla="*/ 2943473 h 5785910"/>
              <a:gd name="connsiteX2-867" fmla="*/ 1438934 w 5342334"/>
              <a:gd name="connsiteY2-868" fmla="*/ 2944008 h 5785910"/>
              <a:gd name="connsiteX3-869" fmla="*/ 1354605 w 5342334"/>
              <a:gd name="connsiteY3-870" fmla="*/ 2912708 h 5785910"/>
              <a:gd name="connsiteX4-871" fmla="*/ 1423317 w 5342334"/>
              <a:gd name="connsiteY4-872" fmla="*/ 2947468 h 5785910"/>
              <a:gd name="connsiteX5-873" fmla="*/ 1421525 w 5342334"/>
              <a:gd name="connsiteY5-874" fmla="*/ 3320849 h 5785910"/>
              <a:gd name="connsiteX6-875" fmla="*/ 2146318 w 5342334"/>
              <a:gd name="connsiteY6-876" fmla="*/ 5548257 h 5785910"/>
              <a:gd name="connsiteX7-877" fmla="*/ 2115204 w 5342334"/>
              <a:gd name="connsiteY7-878" fmla="*/ 5553206 h 5785910"/>
              <a:gd name="connsiteX8-879" fmla="*/ 1246460 w 5342334"/>
              <a:gd name="connsiteY8-880" fmla="*/ 5785910 h 5785910"/>
              <a:gd name="connsiteX9-881" fmla="*/ 0 w 5342334"/>
              <a:gd name="connsiteY9-882" fmla="*/ 3148605 h 5785910"/>
              <a:gd name="connsiteX10-883" fmla="*/ 1262428 w 5342334"/>
              <a:gd name="connsiteY10-884" fmla="*/ 2938106 h 5785910"/>
              <a:gd name="connsiteX11-885" fmla="*/ 1354605 w 5342334"/>
              <a:gd name="connsiteY11-886" fmla="*/ 2912708 h 5785910"/>
              <a:gd name="connsiteX12-887" fmla="*/ 3380735 w 5342334"/>
              <a:gd name="connsiteY12-888" fmla="*/ 118 h 5785910"/>
              <a:gd name="connsiteX13-889" fmla="*/ 3863622 w 5342334"/>
              <a:gd name="connsiteY13-890" fmla="*/ 912639 h 5785910"/>
              <a:gd name="connsiteX14-891" fmla="*/ 3674765 w 5342334"/>
              <a:gd name="connsiteY14-892" fmla="*/ 2045786 h 5785910"/>
              <a:gd name="connsiteX15-893" fmla="*/ 4585837 w 5342334"/>
              <a:gd name="connsiteY15-894" fmla="*/ 2046833 h 5785910"/>
              <a:gd name="connsiteX16-895" fmla="*/ 4775401 w 5342334"/>
              <a:gd name="connsiteY16-896" fmla="*/ 2003486 h 5785910"/>
              <a:gd name="connsiteX17-897" fmla="*/ 5203724 w 5342334"/>
              <a:gd name="connsiteY17-898" fmla="*/ 2381935 h 5785910"/>
              <a:gd name="connsiteX18-899" fmla="*/ 4980124 w 5342334"/>
              <a:gd name="connsiteY18-900" fmla="*/ 2705696 h 5785910"/>
              <a:gd name="connsiteX19-901" fmla="*/ 5342334 w 5342334"/>
              <a:gd name="connsiteY19-902" fmla="*/ 3258997 h 5785910"/>
              <a:gd name="connsiteX20-903" fmla="*/ 5107100 w 5342334"/>
              <a:gd name="connsiteY20-904" fmla="*/ 3754493 h 5785910"/>
              <a:gd name="connsiteX21-905" fmla="*/ 5342334 w 5342334"/>
              <a:gd name="connsiteY21-906" fmla="*/ 4140580 h 5785910"/>
              <a:gd name="connsiteX22-907" fmla="*/ 4844706 w 5342334"/>
              <a:gd name="connsiteY22-908" fmla="*/ 4606676 h 5785910"/>
              <a:gd name="connsiteX23-909" fmla="*/ 4790537 w 5342334"/>
              <a:gd name="connsiteY23-910" fmla="*/ 4596433 h 5785910"/>
              <a:gd name="connsiteX24-911" fmla="*/ 4802287 w 5342334"/>
              <a:gd name="connsiteY24-912" fmla="*/ 4606672 h 5785910"/>
              <a:gd name="connsiteX25-913" fmla="*/ 5191248 w 5342334"/>
              <a:gd name="connsiteY25-914" fmla="*/ 4997228 h 5785910"/>
              <a:gd name="connsiteX26-915" fmla="*/ 4866278 w 5342334"/>
              <a:gd name="connsiteY26-916" fmla="*/ 5435572 h 5785910"/>
              <a:gd name="connsiteX27-917" fmla="*/ 4581456 w 5342334"/>
              <a:gd name="connsiteY27-918" fmla="*/ 5443059 h 5785910"/>
              <a:gd name="connsiteX28-919" fmla="*/ 4593578 w 5342334"/>
              <a:gd name="connsiteY28-920" fmla="*/ 5444848 h 5785910"/>
              <a:gd name="connsiteX29-921" fmla="*/ 4581281 w 5342334"/>
              <a:gd name="connsiteY29-922" fmla="*/ 5445228 h 5785910"/>
              <a:gd name="connsiteX30-923" fmla="*/ 2168410 w 5342334"/>
              <a:gd name="connsiteY30-924" fmla="*/ 5525146 h 5785910"/>
              <a:gd name="connsiteX31-925" fmla="*/ 1445968 w 5342334"/>
              <a:gd name="connsiteY31-926" fmla="*/ 3310386 h 5785910"/>
              <a:gd name="connsiteX32-927" fmla="*/ 1441770 w 5342334"/>
              <a:gd name="connsiteY32-928" fmla="*/ 2943473 h 5785910"/>
              <a:gd name="connsiteX33-929" fmla="*/ 1514723 w 5342334"/>
              <a:gd name="connsiteY33-930" fmla="*/ 2929703 h 5785910"/>
              <a:gd name="connsiteX34-931" fmla="*/ 1975047 w 5342334"/>
              <a:gd name="connsiteY34-932" fmla="*/ 2725675 h 5785910"/>
              <a:gd name="connsiteX35-933" fmla="*/ 2654934 w 5342334"/>
              <a:gd name="connsiteY35-934" fmla="*/ 1630299 h 5785910"/>
              <a:gd name="connsiteX36-935" fmla="*/ 3108192 w 5342334"/>
              <a:gd name="connsiteY36-936" fmla="*/ 686009 h 5785910"/>
              <a:gd name="connsiteX37-937" fmla="*/ 3334821 w 5342334"/>
              <a:gd name="connsiteY37-938" fmla="*/ 6121 h 5785910"/>
              <a:gd name="connsiteX38-939" fmla="*/ 3380735 w 5342334"/>
              <a:gd name="connsiteY38-940" fmla="*/ 118 h 5785910"/>
              <a:gd name="connsiteX0-941" fmla="*/ 1438934 w 5342334"/>
              <a:gd name="connsiteY0-942" fmla="*/ 2944008 h 5785910"/>
              <a:gd name="connsiteX1-943" fmla="*/ 1441770 w 5342334"/>
              <a:gd name="connsiteY1-944" fmla="*/ 2943473 h 5785910"/>
              <a:gd name="connsiteX2-945" fmla="*/ 1438934 w 5342334"/>
              <a:gd name="connsiteY2-946" fmla="*/ 2944008 h 5785910"/>
              <a:gd name="connsiteX3-947" fmla="*/ 1354605 w 5342334"/>
              <a:gd name="connsiteY3-948" fmla="*/ 2912708 h 5785910"/>
              <a:gd name="connsiteX4-949" fmla="*/ 1423317 w 5342334"/>
              <a:gd name="connsiteY4-950" fmla="*/ 2947468 h 5785910"/>
              <a:gd name="connsiteX5-951" fmla="*/ 1421525 w 5342334"/>
              <a:gd name="connsiteY5-952" fmla="*/ 3320849 h 5785910"/>
              <a:gd name="connsiteX6-953" fmla="*/ 2146318 w 5342334"/>
              <a:gd name="connsiteY6-954" fmla="*/ 5548257 h 5785910"/>
              <a:gd name="connsiteX7-955" fmla="*/ 2115204 w 5342334"/>
              <a:gd name="connsiteY7-956" fmla="*/ 5553206 h 5785910"/>
              <a:gd name="connsiteX8-957" fmla="*/ 1246460 w 5342334"/>
              <a:gd name="connsiteY8-958" fmla="*/ 5785910 h 5785910"/>
              <a:gd name="connsiteX9-959" fmla="*/ 0 w 5342334"/>
              <a:gd name="connsiteY9-960" fmla="*/ 3148605 h 5785910"/>
              <a:gd name="connsiteX10-961" fmla="*/ 1262428 w 5342334"/>
              <a:gd name="connsiteY10-962" fmla="*/ 2938106 h 5785910"/>
              <a:gd name="connsiteX11-963" fmla="*/ 1354605 w 5342334"/>
              <a:gd name="connsiteY11-964" fmla="*/ 2912708 h 5785910"/>
              <a:gd name="connsiteX12-965" fmla="*/ 3380735 w 5342334"/>
              <a:gd name="connsiteY12-966" fmla="*/ 118 h 5785910"/>
              <a:gd name="connsiteX13-967" fmla="*/ 3863622 w 5342334"/>
              <a:gd name="connsiteY13-968" fmla="*/ 912639 h 5785910"/>
              <a:gd name="connsiteX14-969" fmla="*/ 3674765 w 5342334"/>
              <a:gd name="connsiteY14-970" fmla="*/ 2045786 h 5785910"/>
              <a:gd name="connsiteX15-971" fmla="*/ 4585837 w 5342334"/>
              <a:gd name="connsiteY15-972" fmla="*/ 2046833 h 5785910"/>
              <a:gd name="connsiteX16-973" fmla="*/ 4775401 w 5342334"/>
              <a:gd name="connsiteY16-974" fmla="*/ 2003486 h 5785910"/>
              <a:gd name="connsiteX17-975" fmla="*/ 5203724 w 5342334"/>
              <a:gd name="connsiteY17-976" fmla="*/ 2381935 h 5785910"/>
              <a:gd name="connsiteX18-977" fmla="*/ 4980124 w 5342334"/>
              <a:gd name="connsiteY18-978" fmla="*/ 2705696 h 5785910"/>
              <a:gd name="connsiteX19-979" fmla="*/ 5342334 w 5342334"/>
              <a:gd name="connsiteY19-980" fmla="*/ 3258997 h 5785910"/>
              <a:gd name="connsiteX20-981" fmla="*/ 5107100 w 5342334"/>
              <a:gd name="connsiteY20-982" fmla="*/ 3754493 h 5785910"/>
              <a:gd name="connsiteX21-983" fmla="*/ 5342334 w 5342334"/>
              <a:gd name="connsiteY21-984" fmla="*/ 4140580 h 5785910"/>
              <a:gd name="connsiteX22-985" fmla="*/ 4844706 w 5342334"/>
              <a:gd name="connsiteY22-986" fmla="*/ 4606676 h 5785910"/>
              <a:gd name="connsiteX23-987" fmla="*/ 4790537 w 5342334"/>
              <a:gd name="connsiteY23-988" fmla="*/ 4596433 h 5785910"/>
              <a:gd name="connsiteX24-989" fmla="*/ 4802287 w 5342334"/>
              <a:gd name="connsiteY24-990" fmla="*/ 4606672 h 5785910"/>
              <a:gd name="connsiteX25-991" fmla="*/ 5191248 w 5342334"/>
              <a:gd name="connsiteY25-992" fmla="*/ 4997228 h 5785910"/>
              <a:gd name="connsiteX26-993" fmla="*/ 4866278 w 5342334"/>
              <a:gd name="connsiteY26-994" fmla="*/ 5435572 h 5785910"/>
              <a:gd name="connsiteX27-995" fmla="*/ 4581456 w 5342334"/>
              <a:gd name="connsiteY27-996" fmla="*/ 5443059 h 5785910"/>
              <a:gd name="connsiteX28-997" fmla="*/ 4593578 w 5342334"/>
              <a:gd name="connsiteY28-998" fmla="*/ 5444848 h 5785910"/>
              <a:gd name="connsiteX29-999" fmla="*/ 4581281 w 5342334"/>
              <a:gd name="connsiteY29-1000" fmla="*/ 5445228 h 5785910"/>
              <a:gd name="connsiteX30-1001" fmla="*/ 2168410 w 5342334"/>
              <a:gd name="connsiteY30-1002" fmla="*/ 5525146 h 5785910"/>
              <a:gd name="connsiteX31-1003" fmla="*/ 1445968 w 5342334"/>
              <a:gd name="connsiteY31-1004" fmla="*/ 3310386 h 5785910"/>
              <a:gd name="connsiteX32-1005" fmla="*/ 1446532 w 5342334"/>
              <a:gd name="connsiteY32-1006" fmla="*/ 2941092 h 5785910"/>
              <a:gd name="connsiteX33-1007" fmla="*/ 1514723 w 5342334"/>
              <a:gd name="connsiteY33-1008" fmla="*/ 2929703 h 5785910"/>
              <a:gd name="connsiteX34-1009" fmla="*/ 1975047 w 5342334"/>
              <a:gd name="connsiteY34-1010" fmla="*/ 2725675 h 5785910"/>
              <a:gd name="connsiteX35-1011" fmla="*/ 2654934 w 5342334"/>
              <a:gd name="connsiteY35-1012" fmla="*/ 1630299 h 5785910"/>
              <a:gd name="connsiteX36-1013" fmla="*/ 3108192 w 5342334"/>
              <a:gd name="connsiteY36-1014" fmla="*/ 686009 h 5785910"/>
              <a:gd name="connsiteX37-1015" fmla="*/ 3334821 w 5342334"/>
              <a:gd name="connsiteY37-1016" fmla="*/ 6121 h 5785910"/>
              <a:gd name="connsiteX38-1017" fmla="*/ 3380735 w 5342334"/>
              <a:gd name="connsiteY38-1018" fmla="*/ 118 h 5785910"/>
              <a:gd name="connsiteX0-1019" fmla="*/ 1438934 w 5342334"/>
              <a:gd name="connsiteY0-1020" fmla="*/ 2944008 h 5785910"/>
              <a:gd name="connsiteX1-1021" fmla="*/ 1441770 w 5342334"/>
              <a:gd name="connsiteY1-1022" fmla="*/ 2943473 h 5785910"/>
              <a:gd name="connsiteX2-1023" fmla="*/ 1438934 w 5342334"/>
              <a:gd name="connsiteY2-1024" fmla="*/ 2944008 h 5785910"/>
              <a:gd name="connsiteX3-1025" fmla="*/ 1354605 w 5342334"/>
              <a:gd name="connsiteY3-1026" fmla="*/ 2912708 h 5785910"/>
              <a:gd name="connsiteX4-1027" fmla="*/ 1423317 w 5342334"/>
              <a:gd name="connsiteY4-1028" fmla="*/ 2947468 h 5785910"/>
              <a:gd name="connsiteX5-1029" fmla="*/ 1421525 w 5342334"/>
              <a:gd name="connsiteY5-1030" fmla="*/ 3320849 h 5785910"/>
              <a:gd name="connsiteX6-1031" fmla="*/ 2146318 w 5342334"/>
              <a:gd name="connsiteY6-1032" fmla="*/ 5548257 h 5785910"/>
              <a:gd name="connsiteX7-1033" fmla="*/ 2115204 w 5342334"/>
              <a:gd name="connsiteY7-1034" fmla="*/ 5553206 h 5785910"/>
              <a:gd name="connsiteX8-1035" fmla="*/ 1246460 w 5342334"/>
              <a:gd name="connsiteY8-1036" fmla="*/ 5785910 h 5785910"/>
              <a:gd name="connsiteX9-1037" fmla="*/ 0 w 5342334"/>
              <a:gd name="connsiteY9-1038" fmla="*/ 3148605 h 5785910"/>
              <a:gd name="connsiteX10-1039" fmla="*/ 1262428 w 5342334"/>
              <a:gd name="connsiteY10-1040" fmla="*/ 2938106 h 5785910"/>
              <a:gd name="connsiteX11-1041" fmla="*/ 1354605 w 5342334"/>
              <a:gd name="connsiteY11-1042" fmla="*/ 2912708 h 5785910"/>
              <a:gd name="connsiteX12-1043" fmla="*/ 3380735 w 5342334"/>
              <a:gd name="connsiteY12-1044" fmla="*/ 118 h 5785910"/>
              <a:gd name="connsiteX13-1045" fmla="*/ 3863622 w 5342334"/>
              <a:gd name="connsiteY13-1046" fmla="*/ 912639 h 5785910"/>
              <a:gd name="connsiteX14-1047" fmla="*/ 3674765 w 5342334"/>
              <a:gd name="connsiteY14-1048" fmla="*/ 2045786 h 5785910"/>
              <a:gd name="connsiteX15-1049" fmla="*/ 4585837 w 5342334"/>
              <a:gd name="connsiteY15-1050" fmla="*/ 2046833 h 5785910"/>
              <a:gd name="connsiteX16-1051" fmla="*/ 4775401 w 5342334"/>
              <a:gd name="connsiteY16-1052" fmla="*/ 2003486 h 5785910"/>
              <a:gd name="connsiteX17-1053" fmla="*/ 5203724 w 5342334"/>
              <a:gd name="connsiteY17-1054" fmla="*/ 2381935 h 5785910"/>
              <a:gd name="connsiteX18-1055" fmla="*/ 4980124 w 5342334"/>
              <a:gd name="connsiteY18-1056" fmla="*/ 2705696 h 5785910"/>
              <a:gd name="connsiteX19-1057" fmla="*/ 5342334 w 5342334"/>
              <a:gd name="connsiteY19-1058" fmla="*/ 3258997 h 5785910"/>
              <a:gd name="connsiteX20-1059" fmla="*/ 5107100 w 5342334"/>
              <a:gd name="connsiteY20-1060" fmla="*/ 3754493 h 5785910"/>
              <a:gd name="connsiteX21-1061" fmla="*/ 5342334 w 5342334"/>
              <a:gd name="connsiteY21-1062" fmla="*/ 4140580 h 5785910"/>
              <a:gd name="connsiteX22-1063" fmla="*/ 4844706 w 5342334"/>
              <a:gd name="connsiteY22-1064" fmla="*/ 4606676 h 5785910"/>
              <a:gd name="connsiteX23-1065" fmla="*/ 4790537 w 5342334"/>
              <a:gd name="connsiteY23-1066" fmla="*/ 4596433 h 5785910"/>
              <a:gd name="connsiteX24-1067" fmla="*/ 4802287 w 5342334"/>
              <a:gd name="connsiteY24-1068" fmla="*/ 4606672 h 5785910"/>
              <a:gd name="connsiteX25-1069" fmla="*/ 5191248 w 5342334"/>
              <a:gd name="connsiteY25-1070" fmla="*/ 4997228 h 5785910"/>
              <a:gd name="connsiteX26-1071" fmla="*/ 4866278 w 5342334"/>
              <a:gd name="connsiteY26-1072" fmla="*/ 5435572 h 5785910"/>
              <a:gd name="connsiteX27-1073" fmla="*/ 4581456 w 5342334"/>
              <a:gd name="connsiteY27-1074" fmla="*/ 5443059 h 5785910"/>
              <a:gd name="connsiteX28-1075" fmla="*/ 4593578 w 5342334"/>
              <a:gd name="connsiteY28-1076" fmla="*/ 5444848 h 5785910"/>
              <a:gd name="connsiteX29-1077" fmla="*/ 4581281 w 5342334"/>
              <a:gd name="connsiteY29-1078" fmla="*/ 5445228 h 5785910"/>
              <a:gd name="connsiteX30-1079" fmla="*/ 2168410 w 5342334"/>
              <a:gd name="connsiteY30-1080" fmla="*/ 5525146 h 5785910"/>
              <a:gd name="connsiteX31-1081" fmla="*/ 1445968 w 5342334"/>
              <a:gd name="connsiteY31-1082" fmla="*/ 3310386 h 5785910"/>
              <a:gd name="connsiteX32-1083" fmla="*/ 1446532 w 5342334"/>
              <a:gd name="connsiteY32-1084" fmla="*/ 2941092 h 5785910"/>
              <a:gd name="connsiteX33-1085" fmla="*/ 1514723 w 5342334"/>
              <a:gd name="connsiteY33-1086" fmla="*/ 2929703 h 5785910"/>
              <a:gd name="connsiteX34-1087" fmla="*/ 1975047 w 5342334"/>
              <a:gd name="connsiteY34-1088" fmla="*/ 2725675 h 5785910"/>
              <a:gd name="connsiteX35-1089" fmla="*/ 2654934 w 5342334"/>
              <a:gd name="connsiteY35-1090" fmla="*/ 1630299 h 5785910"/>
              <a:gd name="connsiteX36-1091" fmla="*/ 3108192 w 5342334"/>
              <a:gd name="connsiteY36-1092" fmla="*/ 686009 h 5785910"/>
              <a:gd name="connsiteX37-1093" fmla="*/ 3334821 w 5342334"/>
              <a:gd name="connsiteY37-1094" fmla="*/ 6121 h 5785910"/>
              <a:gd name="connsiteX38-1095" fmla="*/ 3380735 w 5342334"/>
              <a:gd name="connsiteY38-1096" fmla="*/ 118 h 5785910"/>
              <a:gd name="connsiteX0-1097" fmla="*/ 1438934 w 5342334"/>
              <a:gd name="connsiteY0-1098" fmla="*/ 2944008 h 5785910"/>
              <a:gd name="connsiteX1-1099" fmla="*/ 1441770 w 5342334"/>
              <a:gd name="connsiteY1-1100" fmla="*/ 2943473 h 5785910"/>
              <a:gd name="connsiteX2-1101" fmla="*/ 1438934 w 5342334"/>
              <a:gd name="connsiteY2-1102" fmla="*/ 2944008 h 5785910"/>
              <a:gd name="connsiteX3-1103" fmla="*/ 1354605 w 5342334"/>
              <a:gd name="connsiteY3-1104" fmla="*/ 2912708 h 5785910"/>
              <a:gd name="connsiteX4-1105" fmla="*/ 1423317 w 5342334"/>
              <a:gd name="connsiteY4-1106" fmla="*/ 2947468 h 5785910"/>
              <a:gd name="connsiteX5-1107" fmla="*/ 1421525 w 5342334"/>
              <a:gd name="connsiteY5-1108" fmla="*/ 3320849 h 5785910"/>
              <a:gd name="connsiteX6-1109" fmla="*/ 2146318 w 5342334"/>
              <a:gd name="connsiteY6-1110" fmla="*/ 5548257 h 5785910"/>
              <a:gd name="connsiteX7-1111" fmla="*/ 2115204 w 5342334"/>
              <a:gd name="connsiteY7-1112" fmla="*/ 5553206 h 5785910"/>
              <a:gd name="connsiteX8-1113" fmla="*/ 1246460 w 5342334"/>
              <a:gd name="connsiteY8-1114" fmla="*/ 5785910 h 5785910"/>
              <a:gd name="connsiteX9-1115" fmla="*/ 0 w 5342334"/>
              <a:gd name="connsiteY9-1116" fmla="*/ 3148605 h 5785910"/>
              <a:gd name="connsiteX10-1117" fmla="*/ 1262428 w 5342334"/>
              <a:gd name="connsiteY10-1118" fmla="*/ 2938106 h 5785910"/>
              <a:gd name="connsiteX11-1119" fmla="*/ 1354605 w 5342334"/>
              <a:gd name="connsiteY11-1120" fmla="*/ 2912708 h 5785910"/>
              <a:gd name="connsiteX12-1121" fmla="*/ 3380735 w 5342334"/>
              <a:gd name="connsiteY12-1122" fmla="*/ 118 h 5785910"/>
              <a:gd name="connsiteX13-1123" fmla="*/ 3863622 w 5342334"/>
              <a:gd name="connsiteY13-1124" fmla="*/ 912639 h 5785910"/>
              <a:gd name="connsiteX14-1125" fmla="*/ 3674765 w 5342334"/>
              <a:gd name="connsiteY14-1126" fmla="*/ 2045786 h 5785910"/>
              <a:gd name="connsiteX15-1127" fmla="*/ 4585837 w 5342334"/>
              <a:gd name="connsiteY15-1128" fmla="*/ 2046833 h 5785910"/>
              <a:gd name="connsiteX16-1129" fmla="*/ 4775401 w 5342334"/>
              <a:gd name="connsiteY16-1130" fmla="*/ 2003486 h 5785910"/>
              <a:gd name="connsiteX17-1131" fmla="*/ 5203724 w 5342334"/>
              <a:gd name="connsiteY17-1132" fmla="*/ 2381935 h 5785910"/>
              <a:gd name="connsiteX18-1133" fmla="*/ 4980124 w 5342334"/>
              <a:gd name="connsiteY18-1134" fmla="*/ 2705696 h 5785910"/>
              <a:gd name="connsiteX19-1135" fmla="*/ 5342334 w 5342334"/>
              <a:gd name="connsiteY19-1136" fmla="*/ 3258997 h 5785910"/>
              <a:gd name="connsiteX20-1137" fmla="*/ 5107100 w 5342334"/>
              <a:gd name="connsiteY20-1138" fmla="*/ 3754493 h 5785910"/>
              <a:gd name="connsiteX21-1139" fmla="*/ 5342334 w 5342334"/>
              <a:gd name="connsiteY21-1140" fmla="*/ 4140580 h 5785910"/>
              <a:gd name="connsiteX22-1141" fmla="*/ 4844706 w 5342334"/>
              <a:gd name="connsiteY22-1142" fmla="*/ 4606676 h 5785910"/>
              <a:gd name="connsiteX23-1143" fmla="*/ 4790537 w 5342334"/>
              <a:gd name="connsiteY23-1144" fmla="*/ 4596433 h 5785910"/>
              <a:gd name="connsiteX24-1145" fmla="*/ 4802287 w 5342334"/>
              <a:gd name="connsiteY24-1146" fmla="*/ 4606672 h 5785910"/>
              <a:gd name="connsiteX25-1147" fmla="*/ 5191248 w 5342334"/>
              <a:gd name="connsiteY25-1148" fmla="*/ 4997228 h 5785910"/>
              <a:gd name="connsiteX26-1149" fmla="*/ 4866278 w 5342334"/>
              <a:gd name="connsiteY26-1150" fmla="*/ 5435572 h 5785910"/>
              <a:gd name="connsiteX27-1151" fmla="*/ 4581456 w 5342334"/>
              <a:gd name="connsiteY27-1152" fmla="*/ 5443059 h 5785910"/>
              <a:gd name="connsiteX28-1153" fmla="*/ 4593578 w 5342334"/>
              <a:gd name="connsiteY28-1154" fmla="*/ 5444848 h 5785910"/>
              <a:gd name="connsiteX29-1155" fmla="*/ 4581281 w 5342334"/>
              <a:gd name="connsiteY29-1156" fmla="*/ 5445228 h 5785910"/>
              <a:gd name="connsiteX30-1157" fmla="*/ 2168410 w 5342334"/>
              <a:gd name="connsiteY30-1158" fmla="*/ 5525146 h 5785910"/>
              <a:gd name="connsiteX31-1159" fmla="*/ 1446532 w 5342334"/>
              <a:gd name="connsiteY31-1160" fmla="*/ 2941092 h 5785910"/>
              <a:gd name="connsiteX32-1161" fmla="*/ 1514723 w 5342334"/>
              <a:gd name="connsiteY32-1162" fmla="*/ 2929703 h 5785910"/>
              <a:gd name="connsiteX33-1163" fmla="*/ 1975047 w 5342334"/>
              <a:gd name="connsiteY33-1164" fmla="*/ 2725675 h 5785910"/>
              <a:gd name="connsiteX34-1165" fmla="*/ 2654934 w 5342334"/>
              <a:gd name="connsiteY34-1166" fmla="*/ 1630299 h 5785910"/>
              <a:gd name="connsiteX35-1167" fmla="*/ 3108192 w 5342334"/>
              <a:gd name="connsiteY35-1168" fmla="*/ 686009 h 5785910"/>
              <a:gd name="connsiteX36-1169" fmla="*/ 3334821 w 5342334"/>
              <a:gd name="connsiteY36-1170" fmla="*/ 6121 h 5785910"/>
              <a:gd name="connsiteX37-1171" fmla="*/ 3380735 w 5342334"/>
              <a:gd name="connsiteY37-1172" fmla="*/ 118 h 5785910"/>
              <a:gd name="connsiteX0-1173" fmla="*/ 1438934 w 5342334"/>
              <a:gd name="connsiteY0-1174" fmla="*/ 2944008 h 5785910"/>
              <a:gd name="connsiteX1-1175" fmla="*/ 1441770 w 5342334"/>
              <a:gd name="connsiteY1-1176" fmla="*/ 2943473 h 5785910"/>
              <a:gd name="connsiteX2-1177" fmla="*/ 1438934 w 5342334"/>
              <a:gd name="connsiteY2-1178" fmla="*/ 2944008 h 5785910"/>
              <a:gd name="connsiteX3-1179" fmla="*/ 1354605 w 5342334"/>
              <a:gd name="connsiteY3-1180" fmla="*/ 2912708 h 5785910"/>
              <a:gd name="connsiteX4-1181" fmla="*/ 1423317 w 5342334"/>
              <a:gd name="connsiteY4-1182" fmla="*/ 2947468 h 5785910"/>
              <a:gd name="connsiteX5-1183" fmla="*/ 1421525 w 5342334"/>
              <a:gd name="connsiteY5-1184" fmla="*/ 3320849 h 5785910"/>
              <a:gd name="connsiteX6-1185" fmla="*/ 2146318 w 5342334"/>
              <a:gd name="connsiteY6-1186" fmla="*/ 5548257 h 5785910"/>
              <a:gd name="connsiteX7-1187" fmla="*/ 2115204 w 5342334"/>
              <a:gd name="connsiteY7-1188" fmla="*/ 5553206 h 5785910"/>
              <a:gd name="connsiteX8-1189" fmla="*/ 1246460 w 5342334"/>
              <a:gd name="connsiteY8-1190" fmla="*/ 5785910 h 5785910"/>
              <a:gd name="connsiteX9-1191" fmla="*/ 0 w 5342334"/>
              <a:gd name="connsiteY9-1192" fmla="*/ 3148605 h 5785910"/>
              <a:gd name="connsiteX10-1193" fmla="*/ 1262428 w 5342334"/>
              <a:gd name="connsiteY10-1194" fmla="*/ 2938106 h 5785910"/>
              <a:gd name="connsiteX11-1195" fmla="*/ 1354605 w 5342334"/>
              <a:gd name="connsiteY11-1196" fmla="*/ 2912708 h 5785910"/>
              <a:gd name="connsiteX12-1197" fmla="*/ 3380735 w 5342334"/>
              <a:gd name="connsiteY12-1198" fmla="*/ 118 h 5785910"/>
              <a:gd name="connsiteX13-1199" fmla="*/ 3863622 w 5342334"/>
              <a:gd name="connsiteY13-1200" fmla="*/ 912639 h 5785910"/>
              <a:gd name="connsiteX14-1201" fmla="*/ 3674765 w 5342334"/>
              <a:gd name="connsiteY14-1202" fmla="*/ 2045786 h 5785910"/>
              <a:gd name="connsiteX15-1203" fmla="*/ 4585837 w 5342334"/>
              <a:gd name="connsiteY15-1204" fmla="*/ 2046833 h 5785910"/>
              <a:gd name="connsiteX16-1205" fmla="*/ 4775401 w 5342334"/>
              <a:gd name="connsiteY16-1206" fmla="*/ 2003486 h 5785910"/>
              <a:gd name="connsiteX17-1207" fmla="*/ 5203724 w 5342334"/>
              <a:gd name="connsiteY17-1208" fmla="*/ 2381935 h 5785910"/>
              <a:gd name="connsiteX18-1209" fmla="*/ 4980124 w 5342334"/>
              <a:gd name="connsiteY18-1210" fmla="*/ 2705696 h 5785910"/>
              <a:gd name="connsiteX19-1211" fmla="*/ 5342334 w 5342334"/>
              <a:gd name="connsiteY19-1212" fmla="*/ 3258997 h 5785910"/>
              <a:gd name="connsiteX20-1213" fmla="*/ 5107100 w 5342334"/>
              <a:gd name="connsiteY20-1214" fmla="*/ 3754493 h 5785910"/>
              <a:gd name="connsiteX21-1215" fmla="*/ 5342334 w 5342334"/>
              <a:gd name="connsiteY21-1216" fmla="*/ 4140580 h 5785910"/>
              <a:gd name="connsiteX22-1217" fmla="*/ 4844706 w 5342334"/>
              <a:gd name="connsiteY22-1218" fmla="*/ 4606676 h 5785910"/>
              <a:gd name="connsiteX23-1219" fmla="*/ 4790537 w 5342334"/>
              <a:gd name="connsiteY23-1220" fmla="*/ 4596433 h 5785910"/>
              <a:gd name="connsiteX24-1221" fmla="*/ 4802287 w 5342334"/>
              <a:gd name="connsiteY24-1222" fmla="*/ 4606672 h 5785910"/>
              <a:gd name="connsiteX25-1223" fmla="*/ 5191248 w 5342334"/>
              <a:gd name="connsiteY25-1224" fmla="*/ 4997228 h 5785910"/>
              <a:gd name="connsiteX26-1225" fmla="*/ 4866278 w 5342334"/>
              <a:gd name="connsiteY26-1226" fmla="*/ 5435572 h 5785910"/>
              <a:gd name="connsiteX27-1227" fmla="*/ 4581456 w 5342334"/>
              <a:gd name="connsiteY27-1228" fmla="*/ 5443059 h 5785910"/>
              <a:gd name="connsiteX28-1229" fmla="*/ 4593578 w 5342334"/>
              <a:gd name="connsiteY28-1230" fmla="*/ 5444848 h 5785910"/>
              <a:gd name="connsiteX29-1231" fmla="*/ 4581281 w 5342334"/>
              <a:gd name="connsiteY29-1232" fmla="*/ 5445228 h 5785910"/>
              <a:gd name="connsiteX30-1233" fmla="*/ 2168410 w 5342334"/>
              <a:gd name="connsiteY30-1234" fmla="*/ 5525146 h 5785910"/>
              <a:gd name="connsiteX31-1235" fmla="*/ 1446532 w 5342334"/>
              <a:gd name="connsiteY31-1236" fmla="*/ 2941092 h 5785910"/>
              <a:gd name="connsiteX32-1237" fmla="*/ 1514723 w 5342334"/>
              <a:gd name="connsiteY32-1238" fmla="*/ 2929703 h 5785910"/>
              <a:gd name="connsiteX33-1239" fmla="*/ 1975047 w 5342334"/>
              <a:gd name="connsiteY33-1240" fmla="*/ 2725675 h 5785910"/>
              <a:gd name="connsiteX34-1241" fmla="*/ 2654934 w 5342334"/>
              <a:gd name="connsiteY34-1242" fmla="*/ 1630299 h 5785910"/>
              <a:gd name="connsiteX35-1243" fmla="*/ 3108192 w 5342334"/>
              <a:gd name="connsiteY35-1244" fmla="*/ 686009 h 5785910"/>
              <a:gd name="connsiteX36-1245" fmla="*/ 3334821 w 5342334"/>
              <a:gd name="connsiteY36-1246" fmla="*/ 6121 h 5785910"/>
              <a:gd name="connsiteX37-1247" fmla="*/ 3380735 w 5342334"/>
              <a:gd name="connsiteY37-1248" fmla="*/ 118 h 5785910"/>
              <a:gd name="connsiteX0-1249" fmla="*/ 1438934 w 5342334"/>
              <a:gd name="connsiteY0-1250" fmla="*/ 2944008 h 5785910"/>
              <a:gd name="connsiteX1-1251" fmla="*/ 1441770 w 5342334"/>
              <a:gd name="connsiteY1-1252" fmla="*/ 2943473 h 5785910"/>
              <a:gd name="connsiteX2-1253" fmla="*/ 1438934 w 5342334"/>
              <a:gd name="connsiteY2-1254" fmla="*/ 2944008 h 5785910"/>
              <a:gd name="connsiteX3-1255" fmla="*/ 1354605 w 5342334"/>
              <a:gd name="connsiteY3-1256" fmla="*/ 2912708 h 5785910"/>
              <a:gd name="connsiteX4-1257" fmla="*/ 1423317 w 5342334"/>
              <a:gd name="connsiteY4-1258" fmla="*/ 2947468 h 5785910"/>
              <a:gd name="connsiteX5-1259" fmla="*/ 1421525 w 5342334"/>
              <a:gd name="connsiteY5-1260" fmla="*/ 3320849 h 5785910"/>
              <a:gd name="connsiteX6-1261" fmla="*/ 2146318 w 5342334"/>
              <a:gd name="connsiteY6-1262" fmla="*/ 5548257 h 5785910"/>
              <a:gd name="connsiteX7-1263" fmla="*/ 2115204 w 5342334"/>
              <a:gd name="connsiteY7-1264" fmla="*/ 5553206 h 5785910"/>
              <a:gd name="connsiteX8-1265" fmla="*/ 1246460 w 5342334"/>
              <a:gd name="connsiteY8-1266" fmla="*/ 5785910 h 5785910"/>
              <a:gd name="connsiteX9-1267" fmla="*/ 0 w 5342334"/>
              <a:gd name="connsiteY9-1268" fmla="*/ 3148605 h 5785910"/>
              <a:gd name="connsiteX10-1269" fmla="*/ 1262428 w 5342334"/>
              <a:gd name="connsiteY10-1270" fmla="*/ 2938106 h 5785910"/>
              <a:gd name="connsiteX11-1271" fmla="*/ 1354605 w 5342334"/>
              <a:gd name="connsiteY11-1272" fmla="*/ 2912708 h 5785910"/>
              <a:gd name="connsiteX12-1273" fmla="*/ 3380735 w 5342334"/>
              <a:gd name="connsiteY12-1274" fmla="*/ 118 h 5785910"/>
              <a:gd name="connsiteX13-1275" fmla="*/ 3863622 w 5342334"/>
              <a:gd name="connsiteY13-1276" fmla="*/ 912639 h 5785910"/>
              <a:gd name="connsiteX14-1277" fmla="*/ 3674765 w 5342334"/>
              <a:gd name="connsiteY14-1278" fmla="*/ 2045786 h 5785910"/>
              <a:gd name="connsiteX15-1279" fmla="*/ 4585837 w 5342334"/>
              <a:gd name="connsiteY15-1280" fmla="*/ 2046833 h 5785910"/>
              <a:gd name="connsiteX16-1281" fmla="*/ 4775401 w 5342334"/>
              <a:gd name="connsiteY16-1282" fmla="*/ 2003486 h 5785910"/>
              <a:gd name="connsiteX17-1283" fmla="*/ 5203724 w 5342334"/>
              <a:gd name="connsiteY17-1284" fmla="*/ 2381935 h 5785910"/>
              <a:gd name="connsiteX18-1285" fmla="*/ 4980124 w 5342334"/>
              <a:gd name="connsiteY18-1286" fmla="*/ 2705696 h 5785910"/>
              <a:gd name="connsiteX19-1287" fmla="*/ 5342334 w 5342334"/>
              <a:gd name="connsiteY19-1288" fmla="*/ 3258997 h 5785910"/>
              <a:gd name="connsiteX20-1289" fmla="*/ 5107100 w 5342334"/>
              <a:gd name="connsiteY20-1290" fmla="*/ 3754493 h 5785910"/>
              <a:gd name="connsiteX21-1291" fmla="*/ 5342334 w 5342334"/>
              <a:gd name="connsiteY21-1292" fmla="*/ 4140580 h 5785910"/>
              <a:gd name="connsiteX22-1293" fmla="*/ 4844706 w 5342334"/>
              <a:gd name="connsiteY22-1294" fmla="*/ 4606676 h 5785910"/>
              <a:gd name="connsiteX23-1295" fmla="*/ 4790537 w 5342334"/>
              <a:gd name="connsiteY23-1296" fmla="*/ 4596433 h 5785910"/>
              <a:gd name="connsiteX24-1297" fmla="*/ 4802287 w 5342334"/>
              <a:gd name="connsiteY24-1298" fmla="*/ 4606672 h 5785910"/>
              <a:gd name="connsiteX25-1299" fmla="*/ 5191248 w 5342334"/>
              <a:gd name="connsiteY25-1300" fmla="*/ 4997228 h 5785910"/>
              <a:gd name="connsiteX26-1301" fmla="*/ 4866278 w 5342334"/>
              <a:gd name="connsiteY26-1302" fmla="*/ 5435572 h 5785910"/>
              <a:gd name="connsiteX27-1303" fmla="*/ 4581456 w 5342334"/>
              <a:gd name="connsiteY27-1304" fmla="*/ 5443059 h 5785910"/>
              <a:gd name="connsiteX28-1305" fmla="*/ 4593578 w 5342334"/>
              <a:gd name="connsiteY28-1306" fmla="*/ 5444848 h 5785910"/>
              <a:gd name="connsiteX29-1307" fmla="*/ 4581281 w 5342334"/>
              <a:gd name="connsiteY29-1308" fmla="*/ 5445228 h 5785910"/>
              <a:gd name="connsiteX30-1309" fmla="*/ 2168410 w 5342334"/>
              <a:gd name="connsiteY30-1310" fmla="*/ 5525146 h 5785910"/>
              <a:gd name="connsiteX31-1311" fmla="*/ 1514723 w 5342334"/>
              <a:gd name="connsiteY31-1312" fmla="*/ 2929703 h 5785910"/>
              <a:gd name="connsiteX32-1313" fmla="*/ 1975047 w 5342334"/>
              <a:gd name="connsiteY32-1314" fmla="*/ 2725675 h 5785910"/>
              <a:gd name="connsiteX33-1315" fmla="*/ 2654934 w 5342334"/>
              <a:gd name="connsiteY33-1316" fmla="*/ 1630299 h 5785910"/>
              <a:gd name="connsiteX34-1317" fmla="*/ 3108192 w 5342334"/>
              <a:gd name="connsiteY34-1318" fmla="*/ 686009 h 5785910"/>
              <a:gd name="connsiteX35-1319" fmla="*/ 3334821 w 5342334"/>
              <a:gd name="connsiteY35-1320" fmla="*/ 6121 h 5785910"/>
              <a:gd name="connsiteX36-1321" fmla="*/ 3380735 w 5342334"/>
              <a:gd name="connsiteY36-1322" fmla="*/ 118 h 5785910"/>
              <a:gd name="connsiteX0-1323" fmla="*/ 1438934 w 5342334"/>
              <a:gd name="connsiteY0-1324" fmla="*/ 2944008 h 5785910"/>
              <a:gd name="connsiteX1-1325" fmla="*/ 1441770 w 5342334"/>
              <a:gd name="connsiteY1-1326" fmla="*/ 2943473 h 5785910"/>
              <a:gd name="connsiteX2-1327" fmla="*/ 1438934 w 5342334"/>
              <a:gd name="connsiteY2-1328" fmla="*/ 2944008 h 5785910"/>
              <a:gd name="connsiteX3-1329" fmla="*/ 1354605 w 5342334"/>
              <a:gd name="connsiteY3-1330" fmla="*/ 2912708 h 5785910"/>
              <a:gd name="connsiteX4-1331" fmla="*/ 1423317 w 5342334"/>
              <a:gd name="connsiteY4-1332" fmla="*/ 2947468 h 5785910"/>
              <a:gd name="connsiteX5-1333" fmla="*/ 1421525 w 5342334"/>
              <a:gd name="connsiteY5-1334" fmla="*/ 3320849 h 5785910"/>
              <a:gd name="connsiteX6-1335" fmla="*/ 2146318 w 5342334"/>
              <a:gd name="connsiteY6-1336" fmla="*/ 5548257 h 5785910"/>
              <a:gd name="connsiteX7-1337" fmla="*/ 2115204 w 5342334"/>
              <a:gd name="connsiteY7-1338" fmla="*/ 5553206 h 5785910"/>
              <a:gd name="connsiteX8-1339" fmla="*/ 1246460 w 5342334"/>
              <a:gd name="connsiteY8-1340" fmla="*/ 5785910 h 5785910"/>
              <a:gd name="connsiteX9-1341" fmla="*/ 0 w 5342334"/>
              <a:gd name="connsiteY9-1342" fmla="*/ 3148605 h 5785910"/>
              <a:gd name="connsiteX10-1343" fmla="*/ 1262428 w 5342334"/>
              <a:gd name="connsiteY10-1344" fmla="*/ 2938106 h 5785910"/>
              <a:gd name="connsiteX11-1345" fmla="*/ 1354605 w 5342334"/>
              <a:gd name="connsiteY11-1346" fmla="*/ 2912708 h 5785910"/>
              <a:gd name="connsiteX12-1347" fmla="*/ 3380735 w 5342334"/>
              <a:gd name="connsiteY12-1348" fmla="*/ 118 h 5785910"/>
              <a:gd name="connsiteX13-1349" fmla="*/ 3863622 w 5342334"/>
              <a:gd name="connsiteY13-1350" fmla="*/ 912639 h 5785910"/>
              <a:gd name="connsiteX14-1351" fmla="*/ 3674765 w 5342334"/>
              <a:gd name="connsiteY14-1352" fmla="*/ 2045786 h 5785910"/>
              <a:gd name="connsiteX15-1353" fmla="*/ 4585837 w 5342334"/>
              <a:gd name="connsiteY15-1354" fmla="*/ 2046833 h 5785910"/>
              <a:gd name="connsiteX16-1355" fmla="*/ 4775401 w 5342334"/>
              <a:gd name="connsiteY16-1356" fmla="*/ 2003486 h 5785910"/>
              <a:gd name="connsiteX17-1357" fmla="*/ 5203724 w 5342334"/>
              <a:gd name="connsiteY17-1358" fmla="*/ 2381935 h 5785910"/>
              <a:gd name="connsiteX18-1359" fmla="*/ 4980124 w 5342334"/>
              <a:gd name="connsiteY18-1360" fmla="*/ 2705696 h 5785910"/>
              <a:gd name="connsiteX19-1361" fmla="*/ 5342334 w 5342334"/>
              <a:gd name="connsiteY19-1362" fmla="*/ 3258997 h 5785910"/>
              <a:gd name="connsiteX20-1363" fmla="*/ 5107100 w 5342334"/>
              <a:gd name="connsiteY20-1364" fmla="*/ 3754493 h 5785910"/>
              <a:gd name="connsiteX21-1365" fmla="*/ 5342334 w 5342334"/>
              <a:gd name="connsiteY21-1366" fmla="*/ 4140580 h 5785910"/>
              <a:gd name="connsiteX22-1367" fmla="*/ 4844706 w 5342334"/>
              <a:gd name="connsiteY22-1368" fmla="*/ 4606676 h 5785910"/>
              <a:gd name="connsiteX23-1369" fmla="*/ 4790537 w 5342334"/>
              <a:gd name="connsiteY23-1370" fmla="*/ 4596433 h 5785910"/>
              <a:gd name="connsiteX24-1371" fmla="*/ 4802287 w 5342334"/>
              <a:gd name="connsiteY24-1372" fmla="*/ 4606672 h 5785910"/>
              <a:gd name="connsiteX25-1373" fmla="*/ 5191248 w 5342334"/>
              <a:gd name="connsiteY25-1374" fmla="*/ 4997228 h 5785910"/>
              <a:gd name="connsiteX26-1375" fmla="*/ 4866278 w 5342334"/>
              <a:gd name="connsiteY26-1376" fmla="*/ 5435572 h 5785910"/>
              <a:gd name="connsiteX27-1377" fmla="*/ 4581456 w 5342334"/>
              <a:gd name="connsiteY27-1378" fmla="*/ 5443059 h 5785910"/>
              <a:gd name="connsiteX28-1379" fmla="*/ 4593578 w 5342334"/>
              <a:gd name="connsiteY28-1380" fmla="*/ 5444848 h 5785910"/>
              <a:gd name="connsiteX29-1381" fmla="*/ 4581281 w 5342334"/>
              <a:gd name="connsiteY29-1382" fmla="*/ 5445228 h 5785910"/>
              <a:gd name="connsiteX30-1383" fmla="*/ 2168410 w 5342334"/>
              <a:gd name="connsiteY30-1384" fmla="*/ 5525146 h 5785910"/>
              <a:gd name="connsiteX31-1385" fmla="*/ 1514723 w 5342334"/>
              <a:gd name="connsiteY31-1386" fmla="*/ 2929703 h 5785910"/>
              <a:gd name="connsiteX32-1387" fmla="*/ 1975047 w 5342334"/>
              <a:gd name="connsiteY32-1388" fmla="*/ 2725675 h 5785910"/>
              <a:gd name="connsiteX33-1389" fmla="*/ 2654934 w 5342334"/>
              <a:gd name="connsiteY33-1390" fmla="*/ 1630299 h 5785910"/>
              <a:gd name="connsiteX34-1391" fmla="*/ 3108192 w 5342334"/>
              <a:gd name="connsiteY34-1392" fmla="*/ 686009 h 5785910"/>
              <a:gd name="connsiteX35-1393" fmla="*/ 3334821 w 5342334"/>
              <a:gd name="connsiteY35-1394" fmla="*/ 6121 h 5785910"/>
              <a:gd name="connsiteX36-1395" fmla="*/ 3380735 w 5342334"/>
              <a:gd name="connsiteY36-1396" fmla="*/ 118 h 5785910"/>
              <a:gd name="connsiteX0-1397" fmla="*/ 1438934 w 5342334"/>
              <a:gd name="connsiteY0-1398" fmla="*/ 2944008 h 5785910"/>
              <a:gd name="connsiteX1-1399" fmla="*/ 1441770 w 5342334"/>
              <a:gd name="connsiteY1-1400" fmla="*/ 2943473 h 5785910"/>
              <a:gd name="connsiteX2-1401" fmla="*/ 1438934 w 5342334"/>
              <a:gd name="connsiteY2-1402" fmla="*/ 2944008 h 5785910"/>
              <a:gd name="connsiteX3-1403" fmla="*/ 1354605 w 5342334"/>
              <a:gd name="connsiteY3-1404" fmla="*/ 2912708 h 5785910"/>
              <a:gd name="connsiteX4-1405" fmla="*/ 1423317 w 5342334"/>
              <a:gd name="connsiteY4-1406" fmla="*/ 2947468 h 5785910"/>
              <a:gd name="connsiteX5-1407" fmla="*/ 1421525 w 5342334"/>
              <a:gd name="connsiteY5-1408" fmla="*/ 3320849 h 5785910"/>
              <a:gd name="connsiteX6-1409" fmla="*/ 2146318 w 5342334"/>
              <a:gd name="connsiteY6-1410" fmla="*/ 5548257 h 5785910"/>
              <a:gd name="connsiteX7-1411" fmla="*/ 2115204 w 5342334"/>
              <a:gd name="connsiteY7-1412" fmla="*/ 5553206 h 5785910"/>
              <a:gd name="connsiteX8-1413" fmla="*/ 1246460 w 5342334"/>
              <a:gd name="connsiteY8-1414" fmla="*/ 5785910 h 5785910"/>
              <a:gd name="connsiteX9-1415" fmla="*/ 0 w 5342334"/>
              <a:gd name="connsiteY9-1416" fmla="*/ 3148605 h 5785910"/>
              <a:gd name="connsiteX10-1417" fmla="*/ 1262428 w 5342334"/>
              <a:gd name="connsiteY10-1418" fmla="*/ 2938106 h 5785910"/>
              <a:gd name="connsiteX11-1419" fmla="*/ 1354605 w 5342334"/>
              <a:gd name="connsiteY11-1420" fmla="*/ 2912708 h 5785910"/>
              <a:gd name="connsiteX12-1421" fmla="*/ 3380735 w 5342334"/>
              <a:gd name="connsiteY12-1422" fmla="*/ 118 h 5785910"/>
              <a:gd name="connsiteX13-1423" fmla="*/ 3863622 w 5342334"/>
              <a:gd name="connsiteY13-1424" fmla="*/ 912639 h 5785910"/>
              <a:gd name="connsiteX14-1425" fmla="*/ 3674765 w 5342334"/>
              <a:gd name="connsiteY14-1426" fmla="*/ 2045786 h 5785910"/>
              <a:gd name="connsiteX15-1427" fmla="*/ 4585837 w 5342334"/>
              <a:gd name="connsiteY15-1428" fmla="*/ 2046833 h 5785910"/>
              <a:gd name="connsiteX16-1429" fmla="*/ 4775401 w 5342334"/>
              <a:gd name="connsiteY16-1430" fmla="*/ 2003486 h 5785910"/>
              <a:gd name="connsiteX17-1431" fmla="*/ 5203724 w 5342334"/>
              <a:gd name="connsiteY17-1432" fmla="*/ 2381935 h 5785910"/>
              <a:gd name="connsiteX18-1433" fmla="*/ 4980124 w 5342334"/>
              <a:gd name="connsiteY18-1434" fmla="*/ 2705696 h 5785910"/>
              <a:gd name="connsiteX19-1435" fmla="*/ 5342334 w 5342334"/>
              <a:gd name="connsiteY19-1436" fmla="*/ 3258997 h 5785910"/>
              <a:gd name="connsiteX20-1437" fmla="*/ 5107100 w 5342334"/>
              <a:gd name="connsiteY20-1438" fmla="*/ 3754493 h 5785910"/>
              <a:gd name="connsiteX21-1439" fmla="*/ 5342334 w 5342334"/>
              <a:gd name="connsiteY21-1440" fmla="*/ 4140580 h 5785910"/>
              <a:gd name="connsiteX22-1441" fmla="*/ 4844706 w 5342334"/>
              <a:gd name="connsiteY22-1442" fmla="*/ 4606676 h 5785910"/>
              <a:gd name="connsiteX23-1443" fmla="*/ 4790537 w 5342334"/>
              <a:gd name="connsiteY23-1444" fmla="*/ 4596433 h 5785910"/>
              <a:gd name="connsiteX24-1445" fmla="*/ 4802287 w 5342334"/>
              <a:gd name="connsiteY24-1446" fmla="*/ 4606672 h 5785910"/>
              <a:gd name="connsiteX25-1447" fmla="*/ 5191248 w 5342334"/>
              <a:gd name="connsiteY25-1448" fmla="*/ 4997228 h 5785910"/>
              <a:gd name="connsiteX26-1449" fmla="*/ 4866278 w 5342334"/>
              <a:gd name="connsiteY26-1450" fmla="*/ 5435572 h 5785910"/>
              <a:gd name="connsiteX27-1451" fmla="*/ 4581456 w 5342334"/>
              <a:gd name="connsiteY27-1452" fmla="*/ 5443059 h 5785910"/>
              <a:gd name="connsiteX28-1453" fmla="*/ 4593578 w 5342334"/>
              <a:gd name="connsiteY28-1454" fmla="*/ 5444848 h 5785910"/>
              <a:gd name="connsiteX29-1455" fmla="*/ 4581281 w 5342334"/>
              <a:gd name="connsiteY29-1456" fmla="*/ 5445228 h 5785910"/>
              <a:gd name="connsiteX30-1457" fmla="*/ 2201665 w 5342334"/>
              <a:gd name="connsiteY30-1458" fmla="*/ 5541774 h 5785910"/>
              <a:gd name="connsiteX31-1459" fmla="*/ 1514723 w 5342334"/>
              <a:gd name="connsiteY31-1460" fmla="*/ 2929703 h 5785910"/>
              <a:gd name="connsiteX32-1461" fmla="*/ 1975047 w 5342334"/>
              <a:gd name="connsiteY32-1462" fmla="*/ 2725675 h 5785910"/>
              <a:gd name="connsiteX33-1463" fmla="*/ 2654934 w 5342334"/>
              <a:gd name="connsiteY33-1464" fmla="*/ 1630299 h 5785910"/>
              <a:gd name="connsiteX34-1465" fmla="*/ 3108192 w 5342334"/>
              <a:gd name="connsiteY34-1466" fmla="*/ 686009 h 5785910"/>
              <a:gd name="connsiteX35-1467" fmla="*/ 3334821 w 5342334"/>
              <a:gd name="connsiteY35-1468" fmla="*/ 6121 h 5785910"/>
              <a:gd name="connsiteX36-1469" fmla="*/ 3380735 w 5342334"/>
              <a:gd name="connsiteY36-1470" fmla="*/ 118 h 5785910"/>
              <a:gd name="connsiteX0-1471" fmla="*/ 1438934 w 5342334"/>
              <a:gd name="connsiteY0-1472" fmla="*/ 2944008 h 5785910"/>
              <a:gd name="connsiteX1-1473" fmla="*/ 1441770 w 5342334"/>
              <a:gd name="connsiteY1-1474" fmla="*/ 2943473 h 5785910"/>
              <a:gd name="connsiteX2-1475" fmla="*/ 1438934 w 5342334"/>
              <a:gd name="connsiteY2-1476" fmla="*/ 2944008 h 5785910"/>
              <a:gd name="connsiteX3-1477" fmla="*/ 1354605 w 5342334"/>
              <a:gd name="connsiteY3-1478" fmla="*/ 2912708 h 5785910"/>
              <a:gd name="connsiteX4-1479" fmla="*/ 1423317 w 5342334"/>
              <a:gd name="connsiteY4-1480" fmla="*/ 2947468 h 5785910"/>
              <a:gd name="connsiteX5-1481" fmla="*/ 1421525 w 5342334"/>
              <a:gd name="connsiteY5-1482" fmla="*/ 3320849 h 5785910"/>
              <a:gd name="connsiteX6-1483" fmla="*/ 2146318 w 5342334"/>
              <a:gd name="connsiteY6-1484" fmla="*/ 5548257 h 5785910"/>
              <a:gd name="connsiteX7-1485" fmla="*/ 2115204 w 5342334"/>
              <a:gd name="connsiteY7-1486" fmla="*/ 5553206 h 5785910"/>
              <a:gd name="connsiteX8-1487" fmla="*/ 1246460 w 5342334"/>
              <a:gd name="connsiteY8-1488" fmla="*/ 5785910 h 5785910"/>
              <a:gd name="connsiteX9-1489" fmla="*/ 0 w 5342334"/>
              <a:gd name="connsiteY9-1490" fmla="*/ 3148605 h 5785910"/>
              <a:gd name="connsiteX10-1491" fmla="*/ 1262428 w 5342334"/>
              <a:gd name="connsiteY10-1492" fmla="*/ 2938106 h 5785910"/>
              <a:gd name="connsiteX11-1493" fmla="*/ 1354605 w 5342334"/>
              <a:gd name="connsiteY11-1494" fmla="*/ 2912708 h 5785910"/>
              <a:gd name="connsiteX12-1495" fmla="*/ 3380735 w 5342334"/>
              <a:gd name="connsiteY12-1496" fmla="*/ 118 h 5785910"/>
              <a:gd name="connsiteX13-1497" fmla="*/ 3863622 w 5342334"/>
              <a:gd name="connsiteY13-1498" fmla="*/ 912639 h 5785910"/>
              <a:gd name="connsiteX14-1499" fmla="*/ 3674765 w 5342334"/>
              <a:gd name="connsiteY14-1500" fmla="*/ 2045786 h 5785910"/>
              <a:gd name="connsiteX15-1501" fmla="*/ 4585837 w 5342334"/>
              <a:gd name="connsiteY15-1502" fmla="*/ 2046833 h 5785910"/>
              <a:gd name="connsiteX16-1503" fmla="*/ 4775401 w 5342334"/>
              <a:gd name="connsiteY16-1504" fmla="*/ 2003486 h 5785910"/>
              <a:gd name="connsiteX17-1505" fmla="*/ 5203724 w 5342334"/>
              <a:gd name="connsiteY17-1506" fmla="*/ 2381935 h 5785910"/>
              <a:gd name="connsiteX18-1507" fmla="*/ 4980124 w 5342334"/>
              <a:gd name="connsiteY18-1508" fmla="*/ 2705696 h 5785910"/>
              <a:gd name="connsiteX19-1509" fmla="*/ 5342334 w 5342334"/>
              <a:gd name="connsiteY19-1510" fmla="*/ 3258997 h 5785910"/>
              <a:gd name="connsiteX20-1511" fmla="*/ 5107100 w 5342334"/>
              <a:gd name="connsiteY20-1512" fmla="*/ 3754493 h 5785910"/>
              <a:gd name="connsiteX21-1513" fmla="*/ 5342334 w 5342334"/>
              <a:gd name="connsiteY21-1514" fmla="*/ 4140580 h 5785910"/>
              <a:gd name="connsiteX22-1515" fmla="*/ 4844706 w 5342334"/>
              <a:gd name="connsiteY22-1516" fmla="*/ 4606676 h 5785910"/>
              <a:gd name="connsiteX23-1517" fmla="*/ 4790537 w 5342334"/>
              <a:gd name="connsiteY23-1518" fmla="*/ 4596433 h 5785910"/>
              <a:gd name="connsiteX24-1519" fmla="*/ 4802287 w 5342334"/>
              <a:gd name="connsiteY24-1520" fmla="*/ 4606672 h 5785910"/>
              <a:gd name="connsiteX25-1521" fmla="*/ 5191248 w 5342334"/>
              <a:gd name="connsiteY25-1522" fmla="*/ 4997228 h 5785910"/>
              <a:gd name="connsiteX26-1523" fmla="*/ 4866278 w 5342334"/>
              <a:gd name="connsiteY26-1524" fmla="*/ 5435572 h 5785910"/>
              <a:gd name="connsiteX27-1525" fmla="*/ 4581456 w 5342334"/>
              <a:gd name="connsiteY27-1526" fmla="*/ 5443059 h 5785910"/>
              <a:gd name="connsiteX28-1527" fmla="*/ 4593578 w 5342334"/>
              <a:gd name="connsiteY28-1528" fmla="*/ 5444848 h 5785910"/>
              <a:gd name="connsiteX29-1529" fmla="*/ 4581281 w 5342334"/>
              <a:gd name="connsiteY29-1530" fmla="*/ 5445228 h 5785910"/>
              <a:gd name="connsiteX30-1531" fmla="*/ 2201665 w 5342334"/>
              <a:gd name="connsiteY30-1532" fmla="*/ 5541774 h 5785910"/>
              <a:gd name="connsiteX31-1533" fmla="*/ 1514723 w 5342334"/>
              <a:gd name="connsiteY31-1534" fmla="*/ 2929703 h 5785910"/>
              <a:gd name="connsiteX32-1535" fmla="*/ 1975047 w 5342334"/>
              <a:gd name="connsiteY32-1536" fmla="*/ 2725675 h 5785910"/>
              <a:gd name="connsiteX33-1537" fmla="*/ 2654934 w 5342334"/>
              <a:gd name="connsiteY33-1538" fmla="*/ 1630299 h 5785910"/>
              <a:gd name="connsiteX34-1539" fmla="*/ 3108192 w 5342334"/>
              <a:gd name="connsiteY34-1540" fmla="*/ 686009 h 5785910"/>
              <a:gd name="connsiteX35-1541" fmla="*/ 3334821 w 5342334"/>
              <a:gd name="connsiteY35-1542" fmla="*/ 6121 h 5785910"/>
              <a:gd name="connsiteX36-1543" fmla="*/ 3380735 w 5342334"/>
              <a:gd name="connsiteY36-1544" fmla="*/ 118 h 5785910"/>
              <a:gd name="connsiteX0-1545" fmla="*/ 1438934 w 5342334"/>
              <a:gd name="connsiteY0-1546" fmla="*/ 2944008 h 5785910"/>
              <a:gd name="connsiteX1-1547" fmla="*/ 1441770 w 5342334"/>
              <a:gd name="connsiteY1-1548" fmla="*/ 2943473 h 5785910"/>
              <a:gd name="connsiteX2-1549" fmla="*/ 1438934 w 5342334"/>
              <a:gd name="connsiteY2-1550" fmla="*/ 2944008 h 5785910"/>
              <a:gd name="connsiteX3-1551" fmla="*/ 1354605 w 5342334"/>
              <a:gd name="connsiteY3-1552" fmla="*/ 2912708 h 5785910"/>
              <a:gd name="connsiteX4-1553" fmla="*/ 1423317 w 5342334"/>
              <a:gd name="connsiteY4-1554" fmla="*/ 2947468 h 5785910"/>
              <a:gd name="connsiteX5-1555" fmla="*/ 1421525 w 5342334"/>
              <a:gd name="connsiteY5-1556" fmla="*/ 3320849 h 5785910"/>
              <a:gd name="connsiteX6-1557" fmla="*/ 2146318 w 5342334"/>
              <a:gd name="connsiteY6-1558" fmla="*/ 5548257 h 5785910"/>
              <a:gd name="connsiteX7-1559" fmla="*/ 2115204 w 5342334"/>
              <a:gd name="connsiteY7-1560" fmla="*/ 5553206 h 5785910"/>
              <a:gd name="connsiteX8-1561" fmla="*/ 1246460 w 5342334"/>
              <a:gd name="connsiteY8-1562" fmla="*/ 5785910 h 5785910"/>
              <a:gd name="connsiteX9-1563" fmla="*/ 0 w 5342334"/>
              <a:gd name="connsiteY9-1564" fmla="*/ 3148605 h 5785910"/>
              <a:gd name="connsiteX10-1565" fmla="*/ 1262428 w 5342334"/>
              <a:gd name="connsiteY10-1566" fmla="*/ 2938106 h 5785910"/>
              <a:gd name="connsiteX11-1567" fmla="*/ 1354605 w 5342334"/>
              <a:gd name="connsiteY11-1568" fmla="*/ 2912708 h 5785910"/>
              <a:gd name="connsiteX12-1569" fmla="*/ 3380735 w 5342334"/>
              <a:gd name="connsiteY12-1570" fmla="*/ 118 h 5785910"/>
              <a:gd name="connsiteX13-1571" fmla="*/ 3863622 w 5342334"/>
              <a:gd name="connsiteY13-1572" fmla="*/ 912639 h 5785910"/>
              <a:gd name="connsiteX14-1573" fmla="*/ 3674765 w 5342334"/>
              <a:gd name="connsiteY14-1574" fmla="*/ 2045786 h 5785910"/>
              <a:gd name="connsiteX15-1575" fmla="*/ 4585837 w 5342334"/>
              <a:gd name="connsiteY15-1576" fmla="*/ 2046833 h 5785910"/>
              <a:gd name="connsiteX16-1577" fmla="*/ 4775401 w 5342334"/>
              <a:gd name="connsiteY16-1578" fmla="*/ 2003486 h 5785910"/>
              <a:gd name="connsiteX17-1579" fmla="*/ 5203724 w 5342334"/>
              <a:gd name="connsiteY17-1580" fmla="*/ 2381935 h 5785910"/>
              <a:gd name="connsiteX18-1581" fmla="*/ 4980124 w 5342334"/>
              <a:gd name="connsiteY18-1582" fmla="*/ 2705696 h 5785910"/>
              <a:gd name="connsiteX19-1583" fmla="*/ 5342334 w 5342334"/>
              <a:gd name="connsiteY19-1584" fmla="*/ 3258997 h 5785910"/>
              <a:gd name="connsiteX20-1585" fmla="*/ 5107100 w 5342334"/>
              <a:gd name="connsiteY20-1586" fmla="*/ 3754493 h 5785910"/>
              <a:gd name="connsiteX21-1587" fmla="*/ 5342334 w 5342334"/>
              <a:gd name="connsiteY21-1588" fmla="*/ 4140580 h 5785910"/>
              <a:gd name="connsiteX22-1589" fmla="*/ 4844706 w 5342334"/>
              <a:gd name="connsiteY22-1590" fmla="*/ 4606676 h 5785910"/>
              <a:gd name="connsiteX23-1591" fmla="*/ 4790537 w 5342334"/>
              <a:gd name="connsiteY23-1592" fmla="*/ 4596433 h 5785910"/>
              <a:gd name="connsiteX24-1593" fmla="*/ 4802287 w 5342334"/>
              <a:gd name="connsiteY24-1594" fmla="*/ 4606672 h 5785910"/>
              <a:gd name="connsiteX25-1595" fmla="*/ 5191248 w 5342334"/>
              <a:gd name="connsiteY25-1596" fmla="*/ 4997228 h 5785910"/>
              <a:gd name="connsiteX26-1597" fmla="*/ 4866278 w 5342334"/>
              <a:gd name="connsiteY26-1598" fmla="*/ 5435572 h 5785910"/>
              <a:gd name="connsiteX27-1599" fmla="*/ 4581456 w 5342334"/>
              <a:gd name="connsiteY27-1600" fmla="*/ 5443059 h 5785910"/>
              <a:gd name="connsiteX28-1601" fmla="*/ 4593578 w 5342334"/>
              <a:gd name="connsiteY28-1602" fmla="*/ 5444848 h 5785910"/>
              <a:gd name="connsiteX29-1603" fmla="*/ 4581281 w 5342334"/>
              <a:gd name="connsiteY29-1604" fmla="*/ 5445228 h 5785910"/>
              <a:gd name="connsiteX30-1605" fmla="*/ 2201665 w 5342334"/>
              <a:gd name="connsiteY30-1606" fmla="*/ 5541774 h 5785910"/>
              <a:gd name="connsiteX31-1607" fmla="*/ 1514723 w 5342334"/>
              <a:gd name="connsiteY31-1608" fmla="*/ 2929703 h 5785910"/>
              <a:gd name="connsiteX32-1609" fmla="*/ 1975047 w 5342334"/>
              <a:gd name="connsiteY32-1610" fmla="*/ 2725675 h 5785910"/>
              <a:gd name="connsiteX33-1611" fmla="*/ 2654934 w 5342334"/>
              <a:gd name="connsiteY33-1612" fmla="*/ 1630299 h 5785910"/>
              <a:gd name="connsiteX34-1613" fmla="*/ 3108192 w 5342334"/>
              <a:gd name="connsiteY34-1614" fmla="*/ 686009 h 5785910"/>
              <a:gd name="connsiteX35-1615" fmla="*/ 3334821 w 5342334"/>
              <a:gd name="connsiteY35-1616" fmla="*/ 6121 h 5785910"/>
              <a:gd name="connsiteX36-1617" fmla="*/ 3380735 w 5342334"/>
              <a:gd name="connsiteY36-1618" fmla="*/ 118 h 5785910"/>
              <a:gd name="connsiteX0-1619" fmla="*/ 1438934 w 5342334"/>
              <a:gd name="connsiteY0-1620" fmla="*/ 2944008 h 5785910"/>
              <a:gd name="connsiteX1-1621" fmla="*/ 1441770 w 5342334"/>
              <a:gd name="connsiteY1-1622" fmla="*/ 2943473 h 5785910"/>
              <a:gd name="connsiteX2-1623" fmla="*/ 1438934 w 5342334"/>
              <a:gd name="connsiteY2-1624" fmla="*/ 2944008 h 5785910"/>
              <a:gd name="connsiteX3-1625" fmla="*/ 1354605 w 5342334"/>
              <a:gd name="connsiteY3-1626" fmla="*/ 2912708 h 5785910"/>
              <a:gd name="connsiteX4-1627" fmla="*/ 1423317 w 5342334"/>
              <a:gd name="connsiteY4-1628" fmla="*/ 2947468 h 5785910"/>
              <a:gd name="connsiteX5-1629" fmla="*/ 1421525 w 5342334"/>
              <a:gd name="connsiteY5-1630" fmla="*/ 3320849 h 5785910"/>
              <a:gd name="connsiteX6-1631" fmla="*/ 2146318 w 5342334"/>
              <a:gd name="connsiteY6-1632" fmla="*/ 5548257 h 5785910"/>
              <a:gd name="connsiteX7-1633" fmla="*/ 2115204 w 5342334"/>
              <a:gd name="connsiteY7-1634" fmla="*/ 5553206 h 5785910"/>
              <a:gd name="connsiteX8-1635" fmla="*/ 1246460 w 5342334"/>
              <a:gd name="connsiteY8-1636" fmla="*/ 5785910 h 5785910"/>
              <a:gd name="connsiteX9-1637" fmla="*/ 0 w 5342334"/>
              <a:gd name="connsiteY9-1638" fmla="*/ 3148605 h 5785910"/>
              <a:gd name="connsiteX10-1639" fmla="*/ 1262428 w 5342334"/>
              <a:gd name="connsiteY10-1640" fmla="*/ 2938106 h 5785910"/>
              <a:gd name="connsiteX11-1641" fmla="*/ 1354605 w 5342334"/>
              <a:gd name="connsiteY11-1642" fmla="*/ 2912708 h 5785910"/>
              <a:gd name="connsiteX12-1643" fmla="*/ 3380735 w 5342334"/>
              <a:gd name="connsiteY12-1644" fmla="*/ 118 h 5785910"/>
              <a:gd name="connsiteX13-1645" fmla="*/ 3863622 w 5342334"/>
              <a:gd name="connsiteY13-1646" fmla="*/ 912639 h 5785910"/>
              <a:gd name="connsiteX14-1647" fmla="*/ 3674765 w 5342334"/>
              <a:gd name="connsiteY14-1648" fmla="*/ 2045786 h 5785910"/>
              <a:gd name="connsiteX15-1649" fmla="*/ 4585837 w 5342334"/>
              <a:gd name="connsiteY15-1650" fmla="*/ 2046833 h 5785910"/>
              <a:gd name="connsiteX16-1651" fmla="*/ 4775401 w 5342334"/>
              <a:gd name="connsiteY16-1652" fmla="*/ 2003486 h 5785910"/>
              <a:gd name="connsiteX17-1653" fmla="*/ 5203724 w 5342334"/>
              <a:gd name="connsiteY17-1654" fmla="*/ 2381935 h 5785910"/>
              <a:gd name="connsiteX18-1655" fmla="*/ 4980124 w 5342334"/>
              <a:gd name="connsiteY18-1656" fmla="*/ 2705696 h 5785910"/>
              <a:gd name="connsiteX19-1657" fmla="*/ 5342334 w 5342334"/>
              <a:gd name="connsiteY19-1658" fmla="*/ 3258997 h 5785910"/>
              <a:gd name="connsiteX20-1659" fmla="*/ 5107100 w 5342334"/>
              <a:gd name="connsiteY20-1660" fmla="*/ 3754493 h 5785910"/>
              <a:gd name="connsiteX21-1661" fmla="*/ 5342334 w 5342334"/>
              <a:gd name="connsiteY21-1662" fmla="*/ 4140580 h 5785910"/>
              <a:gd name="connsiteX22-1663" fmla="*/ 4844706 w 5342334"/>
              <a:gd name="connsiteY22-1664" fmla="*/ 4606676 h 5785910"/>
              <a:gd name="connsiteX23-1665" fmla="*/ 4790537 w 5342334"/>
              <a:gd name="connsiteY23-1666" fmla="*/ 4596433 h 5785910"/>
              <a:gd name="connsiteX24-1667" fmla="*/ 4802287 w 5342334"/>
              <a:gd name="connsiteY24-1668" fmla="*/ 4606672 h 5785910"/>
              <a:gd name="connsiteX25-1669" fmla="*/ 5191248 w 5342334"/>
              <a:gd name="connsiteY25-1670" fmla="*/ 4997228 h 5785910"/>
              <a:gd name="connsiteX26-1671" fmla="*/ 4866278 w 5342334"/>
              <a:gd name="connsiteY26-1672" fmla="*/ 5435572 h 5785910"/>
              <a:gd name="connsiteX27-1673" fmla="*/ 4581456 w 5342334"/>
              <a:gd name="connsiteY27-1674" fmla="*/ 5443059 h 5785910"/>
              <a:gd name="connsiteX28-1675" fmla="*/ 4593578 w 5342334"/>
              <a:gd name="connsiteY28-1676" fmla="*/ 5444848 h 5785910"/>
              <a:gd name="connsiteX29-1677" fmla="*/ 4581281 w 5342334"/>
              <a:gd name="connsiteY29-1678" fmla="*/ 5445228 h 5785910"/>
              <a:gd name="connsiteX30-1679" fmla="*/ 2201665 w 5342334"/>
              <a:gd name="connsiteY30-1680" fmla="*/ 5541774 h 5785910"/>
              <a:gd name="connsiteX31-1681" fmla="*/ 1514723 w 5342334"/>
              <a:gd name="connsiteY31-1682" fmla="*/ 2929703 h 5785910"/>
              <a:gd name="connsiteX32-1683" fmla="*/ 1975047 w 5342334"/>
              <a:gd name="connsiteY32-1684" fmla="*/ 2725675 h 5785910"/>
              <a:gd name="connsiteX33-1685" fmla="*/ 2654934 w 5342334"/>
              <a:gd name="connsiteY33-1686" fmla="*/ 1630299 h 5785910"/>
              <a:gd name="connsiteX34-1687" fmla="*/ 3108192 w 5342334"/>
              <a:gd name="connsiteY34-1688" fmla="*/ 686009 h 5785910"/>
              <a:gd name="connsiteX35-1689" fmla="*/ 3334821 w 5342334"/>
              <a:gd name="connsiteY35-1690" fmla="*/ 6121 h 5785910"/>
              <a:gd name="connsiteX36-1691" fmla="*/ 3380735 w 5342334"/>
              <a:gd name="connsiteY36-1692" fmla="*/ 118 h 5785910"/>
              <a:gd name="connsiteX0-1693" fmla="*/ 1438934 w 5342334"/>
              <a:gd name="connsiteY0-1694" fmla="*/ 2944008 h 5785910"/>
              <a:gd name="connsiteX1-1695" fmla="*/ 1441770 w 5342334"/>
              <a:gd name="connsiteY1-1696" fmla="*/ 2943473 h 5785910"/>
              <a:gd name="connsiteX2-1697" fmla="*/ 1438934 w 5342334"/>
              <a:gd name="connsiteY2-1698" fmla="*/ 2944008 h 5785910"/>
              <a:gd name="connsiteX3-1699" fmla="*/ 1354605 w 5342334"/>
              <a:gd name="connsiteY3-1700" fmla="*/ 2912708 h 5785910"/>
              <a:gd name="connsiteX4-1701" fmla="*/ 1423317 w 5342334"/>
              <a:gd name="connsiteY4-1702" fmla="*/ 2947468 h 5785910"/>
              <a:gd name="connsiteX5-1703" fmla="*/ 1421525 w 5342334"/>
              <a:gd name="connsiteY5-1704" fmla="*/ 3320849 h 5785910"/>
              <a:gd name="connsiteX6-1705" fmla="*/ 2146318 w 5342334"/>
              <a:gd name="connsiteY6-1706" fmla="*/ 5548257 h 5785910"/>
              <a:gd name="connsiteX7-1707" fmla="*/ 2115204 w 5342334"/>
              <a:gd name="connsiteY7-1708" fmla="*/ 5553206 h 5785910"/>
              <a:gd name="connsiteX8-1709" fmla="*/ 1246460 w 5342334"/>
              <a:gd name="connsiteY8-1710" fmla="*/ 5785910 h 5785910"/>
              <a:gd name="connsiteX9-1711" fmla="*/ 0 w 5342334"/>
              <a:gd name="connsiteY9-1712" fmla="*/ 3148605 h 5785910"/>
              <a:gd name="connsiteX10-1713" fmla="*/ 1262428 w 5342334"/>
              <a:gd name="connsiteY10-1714" fmla="*/ 2938106 h 5785910"/>
              <a:gd name="connsiteX11-1715" fmla="*/ 1354605 w 5342334"/>
              <a:gd name="connsiteY11-1716" fmla="*/ 2912708 h 5785910"/>
              <a:gd name="connsiteX12-1717" fmla="*/ 3380735 w 5342334"/>
              <a:gd name="connsiteY12-1718" fmla="*/ 118 h 5785910"/>
              <a:gd name="connsiteX13-1719" fmla="*/ 3863622 w 5342334"/>
              <a:gd name="connsiteY13-1720" fmla="*/ 912639 h 5785910"/>
              <a:gd name="connsiteX14-1721" fmla="*/ 3674765 w 5342334"/>
              <a:gd name="connsiteY14-1722" fmla="*/ 2045786 h 5785910"/>
              <a:gd name="connsiteX15-1723" fmla="*/ 4585837 w 5342334"/>
              <a:gd name="connsiteY15-1724" fmla="*/ 2046833 h 5785910"/>
              <a:gd name="connsiteX16-1725" fmla="*/ 4775401 w 5342334"/>
              <a:gd name="connsiteY16-1726" fmla="*/ 2003486 h 5785910"/>
              <a:gd name="connsiteX17-1727" fmla="*/ 5203724 w 5342334"/>
              <a:gd name="connsiteY17-1728" fmla="*/ 2381935 h 5785910"/>
              <a:gd name="connsiteX18-1729" fmla="*/ 4980124 w 5342334"/>
              <a:gd name="connsiteY18-1730" fmla="*/ 2705696 h 5785910"/>
              <a:gd name="connsiteX19-1731" fmla="*/ 5342334 w 5342334"/>
              <a:gd name="connsiteY19-1732" fmla="*/ 3258997 h 5785910"/>
              <a:gd name="connsiteX20-1733" fmla="*/ 5107100 w 5342334"/>
              <a:gd name="connsiteY20-1734" fmla="*/ 3754493 h 5785910"/>
              <a:gd name="connsiteX21-1735" fmla="*/ 5342334 w 5342334"/>
              <a:gd name="connsiteY21-1736" fmla="*/ 4140580 h 5785910"/>
              <a:gd name="connsiteX22-1737" fmla="*/ 4844706 w 5342334"/>
              <a:gd name="connsiteY22-1738" fmla="*/ 4606676 h 5785910"/>
              <a:gd name="connsiteX23-1739" fmla="*/ 4790537 w 5342334"/>
              <a:gd name="connsiteY23-1740" fmla="*/ 4596433 h 5785910"/>
              <a:gd name="connsiteX24-1741" fmla="*/ 4802287 w 5342334"/>
              <a:gd name="connsiteY24-1742" fmla="*/ 4606672 h 5785910"/>
              <a:gd name="connsiteX25-1743" fmla="*/ 5191248 w 5342334"/>
              <a:gd name="connsiteY25-1744" fmla="*/ 4997228 h 5785910"/>
              <a:gd name="connsiteX26-1745" fmla="*/ 4866278 w 5342334"/>
              <a:gd name="connsiteY26-1746" fmla="*/ 5435572 h 5785910"/>
              <a:gd name="connsiteX27-1747" fmla="*/ 4581456 w 5342334"/>
              <a:gd name="connsiteY27-1748" fmla="*/ 5443059 h 5785910"/>
              <a:gd name="connsiteX28-1749" fmla="*/ 4593578 w 5342334"/>
              <a:gd name="connsiteY28-1750" fmla="*/ 5444848 h 5785910"/>
              <a:gd name="connsiteX29-1751" fmla="*/ 4581281 w 5342334"/>
              <a:gd name="connsiteY29-1752" fmla="*/ 5445228 h 5785910"/>
              <a:gd name="connsiteX30-1753" fmla="*/ 2233555 w 5342334"/>
              <a:gd name="connsiteY30-1754" fmla="*/ 5541774 h 5785910"/>
              <a:gd name="connsiteX31-1755" fmla="*/ 1514723 w 5342334"/>
              <a:gd name="connsiteY31-1756" fmla="*/ 2929703 h 5785910"/>
              <a:gd name="connsiteX32-1757" fmla="*/ 1975047 w 5342334"/>
              <a:gd name="connsiteY32-1758" fmla="*/ 2725675 h 5785910"/>
              <a:gd name="connsiteX33-1759" fmla="*/ 2654934 w 5342334"/>
              <a:gd name="connsiteY33-1760" fmla="*/ 1630299 h 5785910"/>
              <a:gd name="connsiteX34-1761" fmla="*/ 3108192 w 5342334"/>
              <a:gd name="connsiteY34-1762" fmla="*/ 686009 h 5785910"/>
              <a:gd name="connsiteX35-1763" fmla="*/ 3334821 w 5342334"/>
              <a:gd name="connsiteY35-1764" fmla="*/ 6121 h 5785910"/>
              <a:gd name="connsiteX36-1765" fmla="*/ 3380735 w 5342334"/>
              <a:gd name="connsiteY36-1766" fmla="*/ 118 h 5785910"/>
              <a:gd name="connsiteX0-1767" fmla="*/ 1438934 w 5342334"/>
              <a:gd name="connsiteY0-1768" fmla="*/ 2944008 h 5785910"/>
              <a:gd name="connsiteX1-1769" fmla="*/ 1441770 w 5342334"/>
              <a:gd name="connsiteY1-1770" fmla="*/ 2943473 h 5785910"/>
              <a:gd name="connsiteX2-1771" fmla="*/ 1438934 w 5342334"/>
              <a:gd name="connsiteY2-1772" fmla="*/ 2944008 h 5785910"/>
              <a:gd name="connsiteX3-1773" fmla="*/ 1354605 w 5342334"/>
              <a:gd name="connsiteY3-1774" fmla="*/ 2912708 h 5785910"/>
              <a:gd name="connsiteX4-1775" fmla="*/ 1423317 w 5342334"/>
              <a:gd name="connsiteY4-1776" fmla="*/ 2947468 h 5785910"/>
              <a:gd name="connsiteX5-1777" fmla="*/ 1421525 w 5342334"/>
              <a:gd name="connsiteY5-1778" fmla="*/ 3320849 h 5785910"/>
              <a:gd name="connsiteX6-1779" fmla="*/ 2146318 w 5342334"/>
              <a:gd name="connsiteY6-1780" fmla="*/ 5548257 h 5785910"/>
              <a:gd name="connsiteX7-1781" fmla="*/ 2115204 w 5342334"/>
              <a:gd name="connsiteY7-1782" fmla="*/ 5553206 h 5785910"/>
              <a:gd name="connsiteX8-1783" fmla="*/ 1246460 w 5342334"/>
              <a:gd name="connsiteY8-1784" fmla="*/ 5785910 h 5785910"/>
              <a:gd name="connsiteX9-1785" fmla="*/ 0 w 5342334"/>
              <a:gd name="connsiteY9-1786" fmla="*/ 3148605 h 5785910"/>
              <a:gd name="connsiteX10-1787" fmla="*/ 1262428 w 5342334"/>
              <a:gd name="connsiteY10-1788" fmla="*/ 2938106 h 5785910"/>
              <a:gd name="connsiteX11-1789" fmla="*/ 1354605 w 5342334"/>
              <a:gd name="connsiteY11-1790" fmla="*/ 2912708 h 5785910"/>
              <a:gd name="connsiteX12-1791" fmla="*/ 3380735 w 5342334"/>
              <a:gd name="connsiteY12-1792" fmla="*/ 118 h 5785910"/>
              <a:gd name="connsiteX13-1793" fmla="*/ 3863622 w 5342334"/>
              <a:gd name="connsiteY13-1794" fmla="*/ 912639 h 5785910"/>
              <a:gd name="connsiteX14-1795" fmla="*/ 3674765 w 5342334"/>
              <a:gd name="connsiteY14-1796" fmla="*/ 2045786 h 5785910"/>
              <a:gd name="connsiteX15-1797" fmla="*/ 4585837 w 5342334"/>
              <a:gd name="connsiteY15-1798" fmla="*/ 2046833 h 5785910"/>
              <a:gd name="connsiteX16-1799" fmla="*/ 4775401 w 5342334"/>
              <a:gd name="connsiteY16-1800" fmla="*/ 2003486 h 5785910"/>
              <a:gd name="connsiteX17-1801" fmla="*/ 5203724 w 5342334"/>
              <a:gd name="connsiteY17-1802" fmla="*/ 2381935 h 5785910"/>
              <a:gd name="connsiteX18-1803" fmla="*/ 4980124 w 5342334"/>
              <a:gd name="connsiteY18-1804" fmla="*/ 2705696 h 5785910"/>
              <a:gd name="connsiteX19-1805" fmla="*/ 5342334 w 5342334"/>
              <a:gd name="connsiteY19-1806" fmla="*/ 3258997 h 5785910"/>
              <a:gd name="connsiteX20-1807" fmla="*/ 5107100 w 5342334"/>
              <a:gd name="connsiteY20-1808" fmla="*/ 3754493 h 5785910"/>
              <a:gd name="connsiteX21-1809" fmla="*/ 5342334 w 5342334"/>
              <a:gd name="connsiteY21-1810" fmla="*/ 4140580 h 5785910"/>
              <a:gd name="connsiteX22-1811" fmla="*/ 4844706 w 5342334"/>
              <a:gd name="connsiteY22-1812" fmla="*/ 4606676 h 5785910"/>
              <a:gd name="connsiteX23-1813" fmla="*/ 4790537 w 5342334"/>
              <a:gd name="connsiteY23-1814" fmla="*/ 4596433 h 5785910"/>
              <a:gd name="connsiteX24-1815" fmla="*/ 4802287 w 5342334"/>
              <a:gd name="connsiteY24-1816" fmla="*/ 4606672 h 5785910"/>
              <a:gd name="connsiteX25-1817" fmla="*/ 5191248 w 5342334"/>
              <a:gd name="connsiteY25-1818" fmla="*/ 4997228 h 5785910"/>
              <a:gd name="connsiteX26-1819" fmla="*/ 4866278 w 5342334"/>
              <a:gd name="connsiteY26-1820" fmla="*/ 5435572 h 5785910"/>
              <a:gd name="connsiteX27-1821" fmla="*/ 4581456 w 5342334"/>
              <a:gd name="connsiteY27-1822" fmla="*/ 5443059 h 5785910"/>
              <a:gd name="connsiteX28-1823" fmla="*/ 4593578 w 5342334"/>
              <a:gd name="connsiteY28-1824" fmla="*/ 5444848 h 5785910"/>
              <a:gd name="connsiteX29-1825" fmla="*/ 4581281 w 5342334"/>
              <a:gd name="connsiteY29-1826" fmla="*/ 5445228 h 5785910"/>
              <a:gd name="connsiteX30-1827" fmla="*/ 2276075 w 5342334"/>
              <a:gd name="connsiteY30-1828" fmla="*/ 5536459 h 5785910"/>
              <a:gd name="connsiteX31-1829" fmla="*/ 1514723 w 5342334"/>
              <a:gd name="connsiteY31-1830" fmla="*/ 2929703 h 5785910"/>
              <a:gd name="connsiteX32-1831" fmla="*/ 1975047 w 5342334"/>
              <a:gd name="connsiteY32-1832" fmla="*/ 2725675 h 5785910"/>
              <a:gd name="connsiteX33-1833" fmla="*/ 2654934 w 5342334"/>
              <a:gd name="connsiteY33-1834" fmla="*/ 1630299 h 5785910"/>
              <a:gd name="connsiteX34-1835" fmla="*/ 3108192 w 5342334"/>
              <a:gd name="connsiteY34-1836" fmla="*/ 686009 h 5785910"/>
              <a:gd name="connsiteX35-1837" fmla="*/ 3334821 w 5342334"/>
              <a:gd name="connsiteY35-1838" fmla="*/ 6121 h 5785910"/>
              <a:gd name="connsiteX36-1839" fmla="*/ 3380735 w 5342334"/>
              <a:gd name="connsiteY36-1840" fmla="*/ 118 h 5785910"/>
              <a:gd name="connsiteX0-1841" fmla="*/ 1438934 w 5342334"/>
              <a:gd name="connsiteY0-1842" fmla="*/ 2944008 h 5785910"/>
              <a:gd name="connsiteX1-1843" fmla="*/ 1441770 w 5342334"/>
              <a:gd name="connsiteY1-1844" fmla="*/ 2943473 h 5785910"/>
              <a:gd name="connsiteX2-1845" fmla="*/ 1438934 w 5342334"/>
              <a:gd name="connsiteY2-1846" fmla="*/ 2944008 h 5785910"/>
              <a:gd name="connsiteX3-1847" fmla="*/ 1354605 w 5342334"/>
              <a:gd name="connsiteY3-1848" fmla="*/ 2912708 h 5785910"/>
              <a:gd name="connsiteX4-1849" fmla="*/ 1423317 w 5342334"/>
              <a:gd name="connsiteY4-1850" fmla="*/ 2947468 h 5785910"/>
              <a:gd name="connsiteX5-1851" fmla="*/ 1421525 w 5342334"/>
              <a:gd name="connsiteY5-1852" fmla="*/ 3320849 h 5785910"/>
              <a:gd name="connsiteX6-1853" fmla="*/ 2146318 w 5342334"/>
              <a:gd name="connsiteY6-1854" fmla="*/ 5548257 h 5785910"/>
              <a:gd name="connsiteX7-1855" fmla="*/ 2115204 w 5342334"/>
              <a:gd name="connsiteY7-1856" fmla="*/ 5553206 h 5785910"/>
              <a:gd name="connsiteX8-1857" fmla="*/ 1246460 w 5342334"/>
              <a:gd name="connsiteY8-1858" fmla="*/ 5785910 h 5785910"/>
              <a:gd name="connsiteX9-1859" fmla="*/ 0 w 5342334"/>
              <a:gd name="connsiteY9-1860" fmla="*/ 3148605 h 5785910"/>
              <a:gd name="connsiteX10-1861" fmla="*/ 1262428 w 5342334"/>
              <a:gd name="connsiteY10-1862" fmla="*/ 2938106 h 5785910"/>
              <a:gd name="connsiteX11-1863" fmla="*/ 1354605 w 5342334"/>
              <a:gd name="connsiteY11-1864" fmla="*/ 2912708 h 5785910"/>
              <a:gd name="connsiteX12-1865" fmla="*/ 3380735 w 5342334"/>
              <a:gd name="connsiteY12-1866" fmla="*/ 118 h 5785910"/>
              <a:gd name="connsiteX13-1867" fmla="*/ 3863622 w 5342334"/>
              <a:gd name="connsiteY13-1868" fmla="*/ 912639 h 5785910"/>
              <a:gd name="connsiteX14-1869" fmla="*/ 3674765 w 5342334"/>
              <a:gd name="connsiteY14-1870" fmla="*/ 2045786 h 5785910"/>
              <a:gd name="connsiteX15-1871" fmla="*/ 4585837 w 5342334"/>
              <a:gd name="connsiteY15-1872" fmla="*/ 2046833 h 5785910"/>
              <a:gd name="connsiteX16-1873" fmla="*/ 4775401 w 5342334"/>
              <a:gd name="connsiteY16-1874" fmla="*/ 2003486 h 5785910"/>
              <a:gd name="connsiteX17-1875" fmla="*/ 5203724 w 5342334"/>
              <a:gd name="connsiteY17-1876" fmla="*/ 2381935 h 5785910"/>
              <a:gd name="connsiteX18-1877" fmla="*/ 4980124 w 5342334"/>
              <a:gd name="connsiteY18-1878" fmla="*/ 2705696 h 5785910"/>
              <a:gd name="connsiteX19-1879" fmla="*/ 5342334 w 5342334"/>
              <a:gd name="connsiteY19-1880" fmla="*/ 3258997 h 5785910"/>
              <a:gd name="connsiteX20-1881" fmla="*/ 5107100 w 5342334"/>
              <a:gd name="connsiteY20-1882" fmla="*/ 3754493 h 5785910"/>
              <a:gd name="connsiteX21-1883" fmla="*/ 5342334 w 5342334"/>
              <a:gd name="connsiteY21-1884" fmla="*/ 4140580 h 5785910"/>
              <a:gd name="connsiteX22-1885" fmla="*/ 4844706 w 5342334"/>
              <a:gd name="connsiteY22-1886" fmla="*/ 4606676 h 5785910"/>
              <a:gd name="connsiteX23-1887" fmla="*/ 4790537 w 5342334"/>
              <a:gd name="connsiteY23-1888" fmla="*/ 4596433 h 5785910"/>
              <a:gd name="connsiteX24-1889" fmla="*/ 4802287 w 5342334"/>
              <a:gd name="connsiteY24-1890" fmla="*/ 4606672 h 5785910"/>
              <a:gd name="connsiteX25-1891" fmla="*/ 5191248 w 5342334"/>
              <a:gd name="connsiteY25-1892" fmla="*/ 4997228 h 5785910"/>
              <a:gd name="connsiteX26-1893" fmla="*/ 4866278 w 5342334"/>
              <a:gd name="connsiteY26-1894" fmla="*/ 5435572 h 5785910"/>
              <a:gd name="connsiteX27-1895" fmla="*/ 4581456 w 5342334"/>
              <a:gd name="connsiteY27-1896" fmla="*/ 5443059 h 5785910"/>
              <a:gd name="connsiteX28-1897" fmla="*/ 4593578 w 5342334"/>
              <a:gd name="connsiteY28-1898" fmla="*/ 5444848 h 5785910"/>
              <a:gd name="connsiteX29-1899" fmla="*/ 4581281 w 5342334"/>
              <a:gd name="connsiteY29-1900" fmla="*/ 5445228 h 5785910"/>
              <a:gd name="connsiteX30-1901" fmla="*/ 2276075 w 5342334"/>
              <a:gd name="connsiteY30-1902" fmla="*/ 5536459 h 5785910"/>
              <a:gd name="connsiteX31-1903" fmla="*/ 1551927 w 5342334"/>
              <a:gd name="connsiteY31-1904" fmla="*/ 2929703 h 5785910"/>
              <a:gd name="connsiteX32-1905" fmla="*/ 1975047 w 5342334"/>
              <a:gd name="connsiteY32-1906" fmla="*/ 2725675 h 5785910"/>
              <a:gd name="connsiteX33-1907" fmla="*/ 2654934 w 5342334"/>
              <a:gd name="connsiteY33-1908" fmla="*/ 1630299 h 5785910"/>
              <a:gd name="connsiteX34-1909" fmla="*/ 3108192 w 5342334"/>
              <a:gd name="connsiteY34-1910" fmla="*/ 686009 h 5785910"/>
              <a:gd name="connsiteX35-1911" fmla="*/ 3334821 w 5342334"/>
              <a:gd name="connsiteY35-1912" fmla="*/ 6121 h 5785910"/>
              <a:gd name="connsiteX36-1913" fmla="*/ 3380735 w 5342334"/>
              <a:gd name="connsiteY36-1914" fmla="*/ 118 h 5785910"/>
              <a:gd name="connsiteX0-1915" fmla="*/ 1438934 w 5342334"/>
              <a:gd name="connsiteY0-1916" fmla="*/ 2944008 h 5785910"/>
              <a:gd name="connsiteX1-1917" fmla="*/ 1441770 w 5342334"/>
              <a:gd name="connsiteY1-1918" fmla="*/ 2943473 h 5785910"/>
              <a:gd name="connsiteX2-1919" fmla="*/ 1438934 w 5342334"/>
              <a:gd name="connsiteY2-1920" fmla="*/ 2944008 h 5785910"/>
              <a:gd name="connsiteX3-1921" fmla="*/ 1354605 w 5342334"/>
              <a:gd name="connsiteY3-1922" fmla="*/ 2912708 h 5785910"/>
              <a:gd name="connsiteX4-1923" fmla="*/ 1423317 w 5342334"/>
              <a:gd name="connsiteY4-1924" fmla="*/ 2947468 h 5785910"/>
              <a:gd name="connsiteX5-1925" fmla="*/ 1421525 w 5342334"/>
              <a:gd name="connsiteY5-1926" fmla="*/ 3320849 h 5785910"/>
              <a:gd name="connsiteX6-1927" fmla="*/ 2146318 w 5342334"/>
              <a:gd name="connsiteY6-1928" fmla="*/ 5548257 h 5785910"/>
              <a:gd name="connsiteX7-1929" fmla="*/ 2115204 w 5342334"/>
              <a:gd name="connsiteY7-1930" fmla="*/ 5553206 h 5785910"/>
              <a:gd name="connsiteX8-1931" fmla="*/ 1246460 w 5342334"/>
              <a:gd name="connsiteY8-1932" fmla="*/ 5785910 h 5785910"/>
              <a:gd name="connsiteX9-1933" fmla="*/ 0 w 5342334"/>
              <a:gd name="connsiteY9-1934" fmla="*/ 3148605 h 5785910"/>
              <a:gd name="connsiteX10-1935" fmla="*/ 1262428 w 5342334"/>
              <a:gd name="connsiteY10-1936" fmla="*/ 2938106 h 5785910"/>
              <a:gd name="connsiteX11-1937" fmla="*/ 1354605 w 5342334"/>
              <a:gd name="connsiteY11-1938" fmla="*/ 2912708 h 5785910"/>
              <a:gd name="connsiteX12-1939" fmla="*/ 3380735 w 5342334"/>
              <a:gd name="connsiteY12-1940" fmla="*/ 118 h 5785910"/>
              <a:gd name="connsiteX13-1941" fmla="*/ 3863622 w 5342334"/>
              <a:gd name="connsiteY13-1942" fmla="*/ 912639 h 5785910"/>
              <a:gd name="connsiteX14-1943" fmla="*/ 3674765 w 5342334"/>
              <a:gd name="connsiteY14-1944" fmla="*/ 2045786 h 5785910"/>
              <a:gd name="connsiteX15-1945" fmla="*/ 4585837 w 5342334"/>
              <a:gd name="connsiteY15-1946" fmla="*/ 2046833 h 5785910"/>
              <a:gd name="connsiteX16-1947" fmla="*/ 4775401 w 5342334"/>
              <a:gd name="connsiteY16-1948" fmla="*/ 2003486 h 5785910"/>
              <a:gd name="connsiteX17-1949" fmla="*/ 5203724 w 5342334"/>
              <a:gd name="connsiteY17-1950" fmla="*/ 2381935 h 5785910"/>
              <a:gd name="connsiteX18-1951" fmla="*/ 4980124 w 5342334"/>
              <a:gd name="connsiteY18-1952" fmla="*/ 2705696 h 5785910"/>
              <a:gd name="connsiteX19-1953" fmla="*/ 5342334 w 5342334"/>
              <a:gd name="connsiteY19-1954" fmla="*/ 3258997 h 5785910"/>
              <a:gd name="connsiteX20-1955" fmla="*/ 5107100 w 5342334"/>
              <a:gd name="connsiteY20-1956" fmla="*/ 3754493 h 5785910"/>
              <a:gd name="connsiteX21-1957" fmla="*/ 5342334 w 5342334"/>
              <a:gd name="connsiteY21-1958" fmla="*/ 4140580 h 5785910"/>
              <a:gd name="connsiteX22-1959" fmla="*/ 4844706 w 5342334"/>
              <a:gd name="connsiteY22-1960" fmla="*/ 4606676 h 5785910"/>
              <a:gd name="connsiteX23-1961" fmla="*/ 4790537 w 5342334"/>
              <a:gd name="connsiteY23-1962" fmla="*/ 4596433 h 5785910"/>
              <a:gd name="connsiteX24-1963" fmla="*/ 4802287 w 5342334"/>
              <a:gd name="connsiteY24-1964" fmla="*/ 4606672 h 5785910"/>
              <a:gd name="connsiteX25-1965" fmla="*/ 5191248 w 5342334"/>
              <a:gd name="connsiteY25-1966" fmla="*/ 4997228 h 5785910"/>
              <a:gd name="connsiteX26-1967" fmla="*/ 4866278 w 5342334"/>
              <a:gd name="connsiteY26-1968" fmla="*/ 5435572 h 5785910"/>
              <a:gd name="connsiteX27-1969" fmla="*/ 4581456 w 5342334"/>
              <a:gd name="connsiteY27-1970" fmla="*/ 5443059 h 5785910"/>
              <a:gd name="connsiteX28-1971" fmla="*/ 4593578 w 5342334"/>
              <a:gd name="connsiteY28-1972" fmla="*/ 5444848 h 5785910"/>
              <a:gd name="connsiteX29-1973" fmla="*/ 4581281 w 5342334"/>
              <a:gd name="connsiteY29-1974" fmla="*/ 5445228 h 5785910"/>
              <a:gd name="connsiteX30-1975" fmla="*/ 2276075 w 5342334"/>
              <a:gd name="connsiteY30-1976" fmla="*/ 5536459 h 5785910"/>
              <a:gd name="connsiteX31-1977" fmla="*/ 1567871 w 5342334"/>
              <a:gd name="connsiteY31-1978" fmla="*/ 2924388 h 5785910"/>
              <a:gd name="connsiteX32-1979" fmla="*/ 1975047 w 5342334"/>
              <a:gd name="connsiteY32-1980" fmla="*/ 2725675 h 5785910"/>
              <a:gd name="connsiteX33-1981" fmla="*/ 2654934 w 5342334"/>
              <a:gd name="connsiteY33-1982" fmla="*/ 1630299 h 5785910"/>
              <a:gd name="connsiteX34-1983" fmla="*/ 3108192 w 5342334"/>
              <a:gd name="connsiteY34-1984" fmla="*/ 686009 h 5785910"/>
              <a:gd name="connsiteX35-1985" fmla="*/ 3334821 w 5342334"/>
              <a:gd name="connsiteY35-1986" fmla="*/ 6121 h 5785910"/>
              <a:gd name="connsiteX36-1987" fmla="*/ 3380735 w 5342334"/>
              <a:gd name="connsiteY36-1988" fmla="*/ 118 h 5785910"/>
              <a:gd name="connsiteX0-1989" fmla="*/ 1438934 w 5342334"/>
              <a:gd name="connsiteY0-1990" fmla="*/ 2944008 h 5785910"/>
              <a:gd name="connsiteX1-1991" fmla="*/ 1441770 w 5342334"/>
              <a:gd name="connsiteY1-1992" fmla="*/ 2943473 h 5785910"/>
              <a:gd name="connsiteX2-1993" fmla="*/ 1438934 w 5342334"/>
              <a:gd name="connsiteY2-1994" fmla="*/ 2944008 h 5785910"/>
              <a:gd name="connsiteX3-1995" fmla="*/ 1354605 w 5342334"/>
              <a:gd name="connsiteY3-1996" fmla="*/ 2912708 h 5785910"/>
              <a:gd name="connsiteX4-1997" fmla="*/ 1423317 w 5342334"/>
              <a:gd name="connsiteY4-1998" fmla="*/ 2947468 h 5785910"/>
              <a:gd name="connsiteX5-1999" fmla="*/ 1421525 w 5342334"/>
              <a:gd name="connsiteY5-2000" fmla="*/ 3320849 h 5785910"/>
              <a:gd name="connsiteX6-2001" fmla="*/ 2146318 w 5342334"/>
              <a:gd name="connsiteY6-2002" fmla="*/ 5548257 h 5785910"/>
              <a:gd name="connsiteX7-2003" fmla="*/ 2115204 w 5342334"/>
              <a:gd name="connsiteY7-2004" fmla="*/ 5553206 h 5785910"/>
              <a:gd name="connsiteX8-2005" fmla="*/ 1246460 w 5342334"/>
              <a:gd name="connsiteY8-2006" fmla="*/ 5785910 h 5785910"/>
              <a:gd name="connsiteX9-2007" fmla="*/ 0 w 5342334"/>
              <a:gd name="connsiteY9-2008" fmla="*/ 3148605 h 5785910"/>
              <a:gd name="connsiteX10-2009" fmla="*/ 1262428 w 5342334"/>
              <a:gd name="connsiteY10-2010" fmla="*/ 2938106 h 5785910"/>
              <a:gd name="connsiteX11-2011" fmla="*/ 1354605 w 5342334"/>
              <a:gd name="connsiteY11-2012" fmla="*/ 2912708 h 5785910"/>
              <a:gd name="connsiteX12-2013" fmla="*/ 3380735 w 5342334"/>
              <a:gd name="connsiteY12-2014" fmla="*/ 118 h 5785910"/>
              <a:gd name="connsiteX13-2015" fmla="*/ 3863622 w 5342334"/>
              <a:gd name="connsiteY13-2016" fmla="*/ 912639 h 5785910"/>
              <a:gd name="connsiteX14-2017" fmla="*/ 3674765 w 5342334"/>
              <a:gd name="connsiteY14-2018" fmla="*/ 2045786 h 5785910"/>
              <a:gd name="connsiteX15-2019" fmla="*/ 4585837 w 5342334"/>
              <a:gd name="connsiteY15-2020" fmla="*/ 2046833 h 5785910"/>
              <a:gd name="connsiteX16-2021" fmla="*/ 4775401 w 5342334"/>
              <a:gd name="connsiteY16-2022" fmla="*/ 2003486 h 5785910"/>
              <a:gd name="connsiteX17-2023" fmla="*/ 5203724 w 5342334"/>
              <a:gd name="connsiteY17-2024" fmla="*/ 2381935 h 5785910"/>
              <a:gd name="connsiteX18-2025" fmla="*/ 4980124 w 5342334"/>
              <a:gd name="connsiteY18-2026" fmla="*/ 2705696 h 5785910"/>
              <a:gd name="connsiteX19-2027" fmla="*/ 5342334 w 5342334"/>
              <a:gd name="connsiteY19-2028" fmla="*/ 3258997 h 5785910"/>
              <a:gd name="connsiteX20-2029" fmla="*/ 5107100 w 5342334"/>
              <a:gd name="connsiteY20-2030" fmla="*/ 3754493 h 5785910"/>
              <a:gd name="connsiteX21-2031" fmla="*/ 5342334 w 5342334"/>
              <a:gd name="connsiteY21-2032" fmla="*/ 4140580 h 5785910"/>
              <a:gd name="connsiteX22-2033" fmla="*/ 4844706 w 5342334"/>
              <a:gd name="connsiteY22-2034" fmla="*/ 4606676 h 5785910"/>
              <a:gd name="connsiteX23-2035" fmla="*/ 4790537 w 5342334"/>
              <a:gd name="connsiteY23-2036" fmla="*/ 4596433 h 5785910"/>
              <a:gd name="connsiteX24-2037" fmla="*/ 4802287 w 5342334"/>
              <a:gd name="connsiteY24-2038" fmla="*/ 4606672 h 5785910"/>
              <a:gd name="connsiteX25-2039" fmla="*/ 5191248 w 5342334"/>
              <a:gd name="connsiteY25-2040" fmla="*/ 4997228 h 5785910"/>
              <a:gd name="connsiteX26-2041" fmla="*/ 4866278 w 5342334"/>
              <a:gd name="connsiteY26-2042" fmla="*/ 5435572 h 5785910"/>
              <a:gd name="connsiteX27-2043" fmla="*/ 4581456 w 5342334"/>
              <a:gd name="connsiteY27-2044" fmla="*/ 5443059 h 5785910"/>
              <a:gd name="connsiteX28-2045" fmla="*/ 4593578 w 5342334"/>
              <a:gd name="connsiteY28-2046" fmla="*/ 5444848 h 5785910"/>
              <a:gd name="connsiteX29-2047" fmla="*/ 4581281 w 5342334"/>
              <a:gd name="connsiteY29-2048" fmla="*/ 5445228 h 5785910"/>
              <a:gd name="connsiteX30-2049" fmla="*/ 2276075 w 5342334"/>
              <a:gd name="connsiteY30-2050" fmla="*/ 5536459 h 5785910"/>
              <a:gd name="connsiteX31-2051" fmla="*/ 1567871 w 5342334"/>
              <a:gd name="connsiteY31-2052" fmla="*/ 2924388 h 5785910"/>
              <a:gd name="connsiteX32-2053" fmla="*/ 1975047 w 5342334"/>
              <a:gd name="connsiteY32-2054" fmla="*/ 2725675 h 5785910"/>
              <a:gd name="connsiteX33-2055" fmla="*/ 2654934 w 5342334"/>
              <a:gd name="connsiteY33-2056" fmla="*/ 1630299 h 5785910"/>
              <a:gd name="connsiteX34-2057" fmla="*/ 3108192 w 5342334"/>
              <a:gd name="connsiteY34-2058" fmla="*/ 686009 h 5785910"/>
              <a:gd name="connsiteX35-2059" fmla="*/ 3334821 w 5342334"/>
              <a:gd name="connsiteY35-2060" fmla="*/ 6121 h 5785910"/>
              <a:gd name="connsiteX36-2061" fmla="*/ 3380735 w 5342334"/>
              <a:gd name="connsiteY36-2062" fmla="*/ 118 h 578591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</a:cxnLst>
            <a:rect l="l" t="t" r="r" b="b"/>
            <a:pathLst>
              <a:path w="5342334" h="5785910">
                <a:moveTo>
                  <a:pt x="1438934" y="2944008"/>
                </a:moveTo>
                <a:lnTo>
                  <a:pt x="1441770" y="2943473"/>
                </a:lnTo>
                <a:lnTo>
                  <a:pt x="1438934" y="2944008"/>
                </a:lnTo>
                <a:close/>
                <a:moveTo>
                  <a:pt x="1354605" y="2912708"/>
                </a:moveTo>
                <a:cubicBezTo>
                  <a:pt x="1381420" y="2914268"/>
                  <a:pt x="1412164" y="2879445"/>
                  <a:pt x="1423317" y="2947468"/>
                </a:cubicBezTo>
                <a:cubicBezTo>
                  <a:pt x="1434470" y="3015491"/>
                  <a:pt x="1420535" y="3195595"/>
                  <a:pt x="1421525" y="3320849"/>
                </a:cubicBezTo>
                <a:cubicBezTo>
                  <a:pt x="1438368" y="4219980"/>
                  <a:pt x="1608134" y="5048330"/>
                  <a:pt x="2146318" y="5548257"/>
                </a:cubicBezTo>
                <a:cubicBezTo>
                  <a:pt x="2132082" y="5546972"/>
                  <a:pt x="2129659" y="5554867"/>
                  <a:pt x="2115204" y="5553206"/>
                </a:cubicBezTo>
                <a:lnTo>
                  <a:pt x="1246460" y="5785910"/>
                </a:lnTo>
                <a:cubicBezTo>
                  <a:pt x="37772" y="4518970"/>
                  <a:pt x="415487" y="4027706"/>
                  <a:pt x="0" y="3148605"/>
                </a:cubicBezTo>
                <a:cubicBezTo>
                  <a:pt x="396729" y="3102488"/>
                  <a:pt x="860213" y="3040376"/>
                  <a:pt x="1262428" y="2938106"/>
                </a:cubicBezTo>
                <a:lnTo>
                  <a:pt x="1354605" y="2912708"/>
                </a:lnTo>
                <a:close/>
                <a:moveTo>
                  <a:pt x="3380735" y="118"/>
                </a:moveTo>
                <a:cubicBezTo>
                  <a:pt x="3615010" y="9662"/>
                  <a:pt x="3910837" y="593941"/>
                  <a:pt x="3863622" y="912639"/>
                </a:cubicBezTo>
                <a:cubicBezTo>
                  <a:pt x="3800670" y="1290355"/>
                  <a:pt x="3548860" y="1856928"/>
                  <a:pt x="3674765" y="2045786"/>
                </a:cubicBezTo>
                <a:cubicBezTo>
                  <a:pt x="3797827" y="2230377"/>
                  <a:pt x="4501324" y="2071126"/>
                  <a:pt x="4585837" y="2046833"/>
                </a:cubicBezTo>
                <a:cubicBezTo>
                  <a:pt x="4670350" y="2022540"/>
                  <a:pt x="4615047" y="2013011"/>
                  <a:pt x="4775401" y="2003486"/>
                </a:cubicBezTo>
                <a:cubicBezTo>
                  <a:pt x="4935754" y="1993961"/>
                  <a:pt x="5203724" y="2172925"/>
                  <a:pt x="5203724" y="2381935"/>
                </a:cubicBezTo>
                <a:cubicBezTo>
                  <a:pt x="5203724" y="2524417"/>
                  <a:pt x="5114611" y="2648510"/>
                  <a:pt x="4980124" y="2705696"/>
                </a:cubicBezTo>
                <a:cubicBezTo>
                  <a:pt x="5186442" y="2738785"/>
                  <a:pt x="5342334" y="2974614"/>
                  <a:pt x="5342334" y="3258997"/>
                </a:cubicBezTo>
                <a:cubicBezTo>
                  <a:pt x="5342334" y="3478715"/>
                  <a:pt x="5249280" y="3669449"/>
                  <a:pt x="5107100" y="3754493"/>
                </a:cubicBezTo>
                <a:cubicBezTo>
                  <a:pt x="5250279" y="3829786"/>
                  <a:pt x="5342334" y="3975115"/>
                  <a:pt x="5342334" y="4140580"/>
                </a:cubicBezTo>
                <a:cubicBezTo>
                  <a:pt x="5342334" y="4397998"/>
                  <a:pt x="5119540" y="4606676"/>
                  <a:pt x="4844706" y="4606676"/>
                </a:cubicBezTo>
                <a:lnTo>
                  <a:pt x="4790537" y="4596433"/>
                </a:lnTo>
                <a:lnTo>
                  <a:pt x="4802287" y="4606672"/>
                </a:lnTo>
                <a:cubicBezTo>
                  <a:pt x="5095775" y="4623426"/>
                  <a:pt x="5180585" y="4859077"/>
                  <a:pt x="5191248" y="4997228"/>
                </a:cubicBezTo>
                <a:cubicBezTo>
                  <a:pt x="5201911" y="5135379"/>
                  <a:pt x="5088613" y="5385095"/>
                  <a:pt x="4866278" y="5435572"/>
                </a:cubicBezTo>
                <a:lnTo>
                  <a:pt x="4581456" y="5443059"/>
                </a:lnTo>
                <a:lnTo>
                  <a:pt x="4593578" y="5444848"/>
                </a:lnTo>
                <a:lnTo>
                  <a:pt x="4581281" y="5445228"/>
                </a:lnTo>
                <a:cubicBezTo>
                  <a:pt x="3769354" y="5470211"/>
                  <a:pt x="4031718" y="5729575"/>
                  <a:pt x="2276075" y="5536459"/>
                </a:cubicBezTo>
                <a:cubicBezTo>
                  <a:pt x="1740041" y="5125519"/>
                  <a:pt x="1434982" y="3948583"/>
                  <a:pt x="1567871" y="2924388"/>
                </a:cubicBezTo>
                <a:cubicBezTo>
                  <a:pt x="1736241" y="2898340"/>
                  <a:pt x="1793870" y="2941357"/>
                  <a:pt x="1975047" y="2725675"/>
                </a:cubicBezTo>
                <a:cubicBezTo>
                  <a:pt x="2156224" y="2509993"/>
                  <a:pt x="2466077" y="1970243"/>
                  <a:pt x="2654934" y="1630299"/>
                </a:cubicBezTo>
                <a:cubicBezTo>
                  <a:pt x="2843792" y="1290355"/>
                  <a:pt x="2994878" y="956704"/>
                  <a:pt x="3108192" y="686009"/>
                </a:cubicBezTo>
                <a:cubicBezTo>
                  <a:pt x="3221507" y="415315"/>
                  <a:pt x="3095602" y="81664"/>
                  <a:pt x="3334821" y="6121"/>
                </a:cubicBezTo>
                <a:cubicBezTo>
                  <a:pt x="3349773" y="1399"/>
                  <a:pt x="3365117" y="-519"/>
                  <a:pt x="3380735" y="118"/>
                </a:cubicBezTo>
                <a:close/>
              </a:path>
            </a:pathLst>
          </a:custGeom>
          <a:solidFill>
            <a:srgbClr val="FBB02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KSO_Shape"/>
          <p:cNvSpPr/>
          <p:nvPr/>
        </p:nvSpPr>
        <p:spPr bwMode="auto">
          <a:xfrm>
            <a:off x="5357813" y="1258888"/>
            <a:ext cx="385763" cy="287338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60222" tIns="30111" rIns="60222" bIns="3011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KSO_Shape"/>
          <p:cNvSpPr/>
          <p:nvPr/>
        </p:nvSpPr>
        <p:spPr>
          <a:xfrm>
            <a:off x="10156825" y="1939925"/>
            <a:ext cx="379413" cy="387350"/>
          </a:xfrm>
          <a:custGeom>
            <a:avLst/>
            <a:gdLst>
              <a:gd name="connsiteX0" fmla="*/ 150612 w 405200"/>
              <a:gd name="connsiteY0" fmla="*/ 52389 h 413075"/>
              <a:gd name="connsiteX1" fmla="*/ 52389 w 405200"/>
              <a:gd name="connsiteY1" fmla="*/ 150612 h 413075"/>
              <a:gd name="connsiteX2" fmla="*/ 150612 w 405200"/>
              <a:gd name="connsiteY2" fmla="*/ 248836 h 413075"/>
              <a:gd name="connsiteX3" fmla="*/ 248836 w 405200"/>
              <a:gd name="connsiteY3" fmla="*/ 150612 h 413075"/>
              <a:gd name="connsiteX4" fmla="*/ 150612 w 405200"/>
              <a:gd name="connsiteY4" fmla="*/ 52389 h 413075"/>
              <a:gd name="connsiteX5" fmla="*/ 150612 w 405200"/>
              <a:gd name="connsiteY5" fmla="*/ 0 h 413075"/>
              <a:gd name="connsiteX6" fmla="*/ 301225 w 405200"/>
              <a:gd name="connsiteY6" fmla="*/ 150612 h 413075"/>
              <a:gd name="connsiteX7" fmla="*/ 276789 w 405200"/>
              <a:gd name="connsiteY7" fmla="*/ 232452 h 413075"/>
              <a:gd name="connsiteX8" fmla="*/ 279486 w 405200"/>
              <a:gd name="connsiteY8" fmla="*/ 234307 h 413075"/>
              <a:gd name="connsiteX9" fmla="*/ 395404 w 405200"/>
              <a:gd name="connsiteY9" fmla="*/ 354065 h 413075"/>
              <a:gd name="connsiteX10" fmla="*/ 394603 w 405200"/>
              <a:gd name="connsiteY10" fmla="*/ 403280 h 413075"/>
              <a:gd name="connsiteX11" fmla="*/ 345389 w 405200"/>
              <a:gd name="connsiteY11" fmla="*/ 402478 h 413075"/>
              <a:gd name="connsiteX12" fmla="*/ 229470 w 405200"/>
              <a:gd name="connsiteY12" fmla="*/ 282720 h 413075"/>
              <a:gd name="connsiteX13" fmla="*/ 227420 w 405200"/>
              <a:gd name="connsiteY13" fmla="*/ 279520 h 413075"/>
              <a:gd name="connsiteX14" fmla="*/ 150612 w 405200"/>
              <a:gd name="connsiteY14" fmla="*/ 301225 h 413075"/>
              <a:gd name="connsiteX15" fmla="*/ 0 w 405200"/>
              <a:gd name="connsiteY15" fmla="*/ 150612 h 413075"/>
              <a:gd name="connsiteX16" fmla="*/ 150612 w 405200"/>
              <a:gd name="connsiteY16" fmla="*/ 0 h 41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KSO_Shape"/>
          <p:cNvSpPr/>
          <p:nvPr/>
        </p:nvSpPr>
        <p:spPr>
          <a:xfrm>
            <a:off x="6902450" y="1185863"/>
            <a:ext cx="385763" cy="323850"/>
          </a:xfrm>
          <a:custGeom>
            <a:avLst/>
            <a:gdLst/>
            <a:ahLst/>
            <a:cxnLst/>
            <a:rect l="l" t="t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rgbClr val="FBB02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1697038" y="2024063"/>
            <a:ext cx="385763" cy="274638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10158413" y="1184275"/>
            <a:ext cx="381000" cy="385763"/>
          </a:xfrm>
          <a:custGeom>
            <a:avLst/>
            <a:gdLst>
              <a:gd name="T0" fmla="*/ 2147483646 w 87"/>
              <a:gd name="T1" fmla="*/ 0 h 88"/>
              <a:gd name="T2" fmla="*/ 2147483646 w 87"/>
              <a:gd name="T3" fmla="*/ 2147483646 h 88"/>
              <a:gd name="T4" fmla="*/ 2147483646 w 87"/>
              <a:gd name="T5" fmla="*/ 2147483646 h 88"/>
              <a:gd name="T6" fmla="*/ 0 w 87"/>
              <a:gd name="T7" fmla="*/ 2147483646 h 88"/>
              <a:gd name="T8" fmla="*/ 2147483646 w 87"/>
              <a:gd name="T9" fmla="*/ 0 h 88"/>
              <a:gd name="T10" fmla="*/ 2147483646 w 87"/>
              <a:gd name="T11" fmla="*/ 2147483646 h 88"/>
              <a:gd name="T12" fmla="*/ 2147483646 w 87"/>
              <a:gd name="T13" fmla="*/ 2147483646 h 88"/>
              <a:gd name="T14" fmla="*/ 2147483646 w 87"/>
              <a:gd name="T15" fmla="*/ 2147483646 h 88"/>
              <a:gd name="T16" fmla="*/ 2147483646 w 87"/>
              <a:gd name="T17" fmla="*/ 2147483646 h 88"/>
              <a:gd name="T18" fmla="*/ 2147483646 w 87"/>
              <a:gd name="T19" fmla="*/ 2147483646 h 88"/>
              <a:gd name="T20" fmla="*/ 2147483646 w 87"/>
              <a:gd name="T21" fmla="*/ 2147483646 h 88"/>
              <a:gd name="T22" fmla="*/ 2147483646 w 87"/>
              <a:gd name="T23" fmla="*/ 2147483646 h 88"/>
              <a:gd name="T24" fmla="*/ 2147483646 w 87"/>
              <a:gd name="T25" fmla="*/ 2147483646 h 88"/>
              <a:gd name="T26" fmla="*/ 2147483646 w 87"/>
              <a:gd name="T27" fmla="*/ 2147483646 h 88"/>
              <a:gd name="T28" fmla="*/ 2147483646 w 87"/>
              <a:gd name="T29" fmla="*/ 2147483646 h 88"/>
              <a:gd name="T30" fmla="*/ 2147483646 w 87"/>
              <a:gd name="T31" fmla="*/ 2147483646 h 88"/>
              <a:gd name="T32" fmla="*/ 2147483646 w 87"/>
              <a:gd name="T33" fmla="*/ 2147483646 h 88"/>
              <a:gd name="T34" fmla="*/ 2147483646 w 87"/>
              <a:gd name="T35" fmla="*/ 2147483646 h 88"/>
              <a:gd name="T36" fmla="*/ 2147483646 w 87"/>
              <a:gd name="T37" fmla="*/ 2147483646 h 88"/>
              <a:gd name="T38" fmla="*/ 2147483646 w 87"/>
              <a:gd name="T39" fmla="*/ 2147483646 h 88"/>
              <a:gd name="T40" fmla="*/ 2147483646 w 87"/>
              <a:gd name="T41" fmla="*/ 2147483646 h 88"/>
              <a:gd name="T42" fmla="*/ 2147483646 w 87"/>
              <a:gd name="T43" fmla="*/ 2147483646 h 88"/>
              <a:gd name="T44" fmla="*/ 2147483646 w 87"/>
              <a:gd name="T45" fmla="*/ 2147483646 h 88"/>
              <a:gd name="T46" fmla="*/ 2147483646 w 87"/>
              <a:gd name="T47" fmla="*/ 2147483646 h 88"/>
              <a:gd name="T48" fmla="*/ 2147483646 w 87"/>
              <a:gd name="T49" fmla="*/ 2147483646 h 88"/>
              <a:gd name="T50" fmla="*/ 2147483646 w 87"/>
              <a:gd name="T51" fmla="*/ 2147483646 h 88"/>
              <a:gd name="T52" fmla="*/ 2147483646 w 87"/>
              <a:gd name="T53" fmla="*/ 2147483646 h 88"/>
              <a:gd name="T54" fmla="*/ 2147483646 w 87"/>
              <a:gd name="T55" fmla="*/ 2147483646 h 88"/>
              <a:gd name="T56" fmla="*/ 2147483646 w 87"/>
              <a:gd name="T57" fmla="*/ 2147483646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8275638" y="1144588"/>
            <a:ext cx="269875" cy="385763"/>
          </a:xfrm>
          <a:custGeom>
            <a:avLst/>
            <a:gdLst>
              <a:gd name="T0" fmla="*/ 2147483646 w 78"/>
              <a:gd name="T1" fmla="*/ 2147483646 h 112"/>
              <a:gd name="T2" fmla="*/ 2147483646 w 78"/>
              <a:gd name="T3" fmla="*/ 2147483646 h 112"/>
              <a:gd name="T4" fmla="*/ 2147483646 w 78"/>
              <a:gd name="T5" fmla="*/ 2147483646 h 112"/>
              <a:gd name="T6" fmla="*/ 2147483646 w 78"/>
              <a:gd name="T7" fmla="*/ 2147483646 h 112"/>
              <a:gd name="T8" fmla="*/ 2147483646 w 78"/>
              <a:gd name="T9" fmla="*/ 2147483646 h 112"/>
              <a:gd name="T10" fmla="*/ 2147483646 w 78"/>
              <a:gd name="T11" fmla="*/ 2147483646 h 112"/>
              <a:gd name="T12" fmla="*/ 2147483646 w 78"/>
              <a:gd name="T13" fmla="*/ 2147483646 h 112"/>
              <a:gd name="T14" fmla="*/ 2147483646 w 78"/>
              <a:gd name="T15" fmla="*/ 2147483646 h 112"/>
              <a:gd name="T16" fmla="*/ 2147483646 w 78"/>
              <a:gd name="T17" fmla="*/ 2147483646 h 112"/>
              <a:gd name="T18" fmla="*/ 2147483646 w 78"/>
              <a:gd name="T19" fmla="*/ 2147483646 h 112"/>
              <a:gd name="T20" fmla="*/ 2147483646 w 78"/>
              <a:gd name="T21" fmla="*/ 2147483646 h 112"/>
              <a:gd name="T22" fmla="*/ 2147483646 w 78"/>
              <a:gd name="T23" fmla="*/ 2147483646 h 112"/>
              <a:gd name="T24" fmla="*/ 2147483646 w 78"/>
              <a:gd name="T25" fmla="*/ 2147483646 h 112"/>
              <a:gd name="T26" fmla="*/ 2147483646 w 78"/>
              <a:gd name="T27" fmla="*/ 2147483646 h 112"/>
              <a:gd name="T28" fmla="*/ 2147483646 w 78"/>
              <a:gd name="T29" fmla="*/ 2147483646 h 112"/>
              <a:gd name="T30" fmla="*/ 2147483646 w 78"/>
              <a:gd name="T31" fmla="*/ 2147483646 h 112"/>
              <a:gd name="T32" fmla="*/ 2147483646 w 78"/>
              <a:gd name="T33" fmla="*/ 2147483646 h 112"/>
              <a:gd name="T34" fmla="*/ 2147483646 w 78"/>
              <a:gd name="T35" fmla="*/ 2147483646 h 112"/>
              <a:gd name="T36" fmla="*/ 2147483646 w 78"/>
              <a:gd name="T37" fmla="*/ 2147483646 h 112"/>
              <a:gd name="T38" fmla="*/ 2147483646 w 78"/>
              <a:gd name="T39" fmla="*/ 2147483646 h 112"/>
              <a:gd name="T40" fmla="*/ 2147483646 w 78"/>
              <a:gd name="T41" fmla="*/ 2147483646 h 112"/>
              <a:gd name="T42" fmla="*/ 2147483646 w 78"/>
              <a:gd name="T43" fmla="*/ 2147483646 h 112"/>
              <a:gd name="T44" fmla="*/ 2147483646 w 78"/>
              <a:gd name="T45" fmla="*/ 2147483646 h 112"/>
              <a:gd name="T46" fmla="*/ 2147483646 w 78"/>
              <a:gd name="T47" fmla="*/ 2147483646 h 112"/>
              <a:gd name="T48" fmla="*/ 2147483646 w 78"/>
              <a:gd name="T49" fmla="*/ 2147483646 h 112"/>
              <a:gd name="T50" fmla="*/ 2147483646 w 78"/>
              <a:gd name="T51" fmla="*/ 2147483646 h 112"/>
              <a:gd name="T52" fmla="*/ 2147483646 w 78"/>
              <a:gd name="T53" fmla="*/ 2147483646 h 112"/>
              <a:gd name="T54" fmla="*/ 2147483646 w 78"/>
              <a:gd name="T55" fmla="*/ 2147483646 h 112"/>
              <a:gd name="T56" fmla="*/ 2147483646 w 78"/>
              <a:gd name="T57" fmla="*/ 2147483646 h 112"/>
              <a:gd name="T58" fmla="*/ 2147483646 w 78"/>
              <a:gd name="T59" fmla="*/ 2147483646 h 112"/>
              <a:gd name="T60" fmla="*/ 2147483646 w 78"/>
              <a:gd name="T61" fmla="*/ 2147483646 h 112"/>
              <a:gd name="T62" fmla="*/ 2147483646 w 78"/>
              <a:gd name="T63" fmla="*/ 2147483646 h 112"/>
              <a:gd name="T64" fmla="*/ 2147483646 w 78"/>
              <a:gd name="T65" fmla="*/ 2147483646 h 112"/>
              <a:gd name="T66" fmla="*/ 2147483646 w 78"/>
              <a:gd name="T67" fmla="*/ 2147483646 h 112"/>
              <a:gd name="T68" fmla="*/ 2147483646 w 78"/>
              <a:gd name="T69" fmla="*/ 2147483646 h 112"/>
              <a:gd name="T70" fmla="*/ 2147483646 w 78"/>
              <a:gd name="T71" fmla="*/ 2147483646 h 112"/>
              <a:gd name="T72" fmla="*/ 2147483646 w 78"/>
              <a:gd name="T73" fmla="*/ 2147483646 h 112"/>
              <a:gd name="T74" fmla="*/ 2147483646 w 78"/>
              <a:gd name="T75" fmla="*/ 2147483646 h 112"/>
              <a:gd name="T76" fmla="*/ 2147483646 w 78"/>
              <a:gd name="T77" fmla="*/ 2147483646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8" h="112">
                <a:moveTo>
                  <a:pt x="21" y="36"/>
                </a:moveTo>
                <a:cubicBezTo>
                  <a:pt x="20" y="27"/>
                  <a:pt x="20" y="19"/>
                  <a:pt x="21" y="11"/>
                </a:cubicBezTo>
                <a:cubicBezTo>
                  <a:pt x="37" y="0"/>
                  <a:pt x="45" y="13"/>
                  <a:pt x="58" y="11"/>
                </a:cubicBezTo>
                <a:cubicBezTo>
                  <a:pt x="59" y="19"/>
                  <a:pt x="59" y="29"/>
                  <a:pt x="57" y="36"/>
                </a:cubicBezTo>
                <a:cubicBezTo>
                  <a:pt x="57" y="40"/>
                  <a:pt x="55" y="44"/>
                  <a:pt x="53" y="47"/>
                </a:cubicBezTo>
                <a:cubicBezTo>
                  <a:pt x="49" y="51"/>
                  <a:pt x="44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4" y="53"/>
                  <a:pt x="29" y="51"/>
                  <a:pt x="26" y="47"/>
                </a:cubicBezTo>
                <a:cubicBezTo>
                  <a:pt x="24" y="44"/>
                  <a:pt x="22" y="40"/>
                  <a:pt x="21" y="36"/>
                </a:cubicBezTo>
                <a:close/>
                <a:moveTo>
                  <a:pt x="13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3" y="107"/>
                  <a:pt x="13" y="107"/>
                  <a:pt x="13" y="107"/>
                </a:cubicBezTo>
                <a:close/>
                <a:moveTo>
                  <a:pt x="70" y="67"/>
                </a:moveTo>
                <a:cubicBezTo>
                  <a:pt x="76" y="90"/>
                  <a:pt x="76" y="90"/>
                  <a:pt x="76" y="90"/>
                </a:cubicBezTo>
                <a:cubicBezTo>
                  <a:pt x="78" y="98"/>
                  <a:pt x="77" y="103"/>
                  <a:pt x="68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72"/>
                  <a:pt x="66" y="72"/>
                  <a:pt x="66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51" y="54"/>
                  <a:pt x="51" y="54"/>
                  <a:pt x="51" y="54"/>
                </a:cubicBezTo>
                <a:cubicBezTo>
                  <a:pt x="65" y="57"/>
                  <a:pt x="65" y="57"/>
                  <a:pt x="65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6" y="58"/>
                  <a:pt x="66" y="58"/>
                </a:cubicBezTo>
                <a:cubicBezTo>
                  <a:pt x="68" y="61"/>
                  <a:pt x="69" y="64"/>
                  <a:pt x="70" y="67"/>
                </a:cubicBezTo>
                <a:cubicBezTo>
                  <a:pt x="70" y="67"/>
                  <a:pt x="70" y="67"/>
                  <a:pt x="70" y="67"/>
                </a:cubicBezTo>
                <a:close/>
                <a:moveTo>
                  <a:pt x="14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" y="103"/>
                  <a:pt x="0" y="98"/>
                  <a:pt x="3" y="90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63"/>
                  <a:pt x="11" y="60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8" y="54"/>
                  <a:pt x="28" y="54"/>
                  <a:pt x="28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38" y="72"/>
                  <a:pt x="38" y="72"/>
                  <a:pt x="38" y="72"/>
                </a:cubicBezTo>
                <a:cubicBezTo>
                  <a:pt x="14" y="72"/>
                  <a:pt x="14" y="72"/>
                  <a:pt x="14" y="72"/>
                </a:cubicBezTo>
                <a:lnTo>
                  <a:pt x="14" y="103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2370138" y="2041525"/>
            <a:ext cx="387350" cy="265113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KSO_Shape"/>
          <p:cNvSpPr/>
          <p:nvPr/>
        </p:nvSpPr>
        <p:spPr>
          <a:xfrm>
            <a:off x="3162300" y="1925638"/>
            <a:ext cx="327025" cy="387350"/>
          </a:xfrm>
          <a:custGeom>
            <a:avLst/>
            <a:gdLst/>
            <a:ahLst/>
            <a:cxnLst/>
            <a:rect l="l" t="t" r="r" b="b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KSO_Shape"/>
          <p:cNvSpPr/>
          <p:nvPr/>
        </p:nvSpPr>
        <p:spPr>
          <a:xfrm>
            <a:off x="933450" y="1227138"/>
            <a:ext cx="385763" cy="360363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KSO_Shape"/>
          <p:cNvSpPr/>
          <p:nvPr/>
        </p:nvSpPr>
        <p:spPr>
          <a:xfrm>
            <a:off x="7594600" y="1208088"/>
            <a:ext cx="387350" cy="314325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9"/>
          <p:cNvGrpSpPr>
            <a:grpSpLocks noChangeAspect="1"/>
          </p:cNvGrpSpPr>
          <p:nvPr/>
        </p:nvGrpSpPr>
        <p:grpSpPr bwMode="auto">
          <a:xfrm>
            <a:off x="7605330" y="1922547"/>
            <a:ext cx="358647" cy="359902"/>
            <a:chOff x="1585" y="2812"/>
            <a:chExt cx="858" cy="861"/>
          </a:xfrm>
          <a:solidFill>
            <a:srgbClr val="367373"/>
          </a:solidFill>
        </p:grpSpPr>
        <p:sp>
          <p:nvSpPr>
            <p:cNvPr id="31" name="Freeform 10"/>
            <p:cNvSpPr>
              <a:spLocks noEditPoints="1"/>
            </p:cNvSpPr>
            <p:nvPr/>
          </p:nvSpPr>
          <p:spPr bwMode="auto">
            <a:xfrm>
              <a:off x="1585" y="2939"/>
              <a:ext cx="858" cy="734"/>
            </a:xfrm>
            <a:custGeom>
              <a:avLst/>
              <a:gdLst>
                <a:gd name="T0" fmla="*/ 349 w 360"/>
                <a:gd name="T1" fmla="*/ 0 h 308"/>
                <a:gd name="T2" fmla="*/ 10 w 360"/>
                <a:gd name="T3" fmla="*/ 0 h 308"/>
                <a:gd name="T4" fmla="*/ 0 w 360"/>
                <a:gd name="T5" fmla="*/ 11 h 308"/>
                <a:gd name="T6" fmla="*/ 0 w 360"/>
                <a:gd name="T7" fmla="*/ 297 h 308"/>
                <a:gd name="T8" fmla="*/ 10 w 360"/>
                <a:gd name="T9" fmla="*/ 308 h 308"/>
                <a:gd name="T10" fmla="*/ 349 w 360"/>
                <a:gd name="T11" fmla="*/ 308 h 308"/>
                <a:gd name="T12" fmla="*/ 360 w 360"/>
                <a:gd name="T13" fmla="*/ 297 h 308"/>
                <a:gd name="T14" fmla="*/ 360 w 360"/>
                <a:gd name="T15" fmla="*/ 11 h 308"/>
                <a:gd name="T16" fmla="*/ 349 w 360"/>
                <a:gd name="T17" fmla="*/ 0 h 308"/>
                <a:gd name="T18" fmla="*/ 226 w 360"/>
                <a:gd name="T19" fmla="*/ 279 h 308"/>
                <a:gd name="T20" fmla="*/ 226 w 360"/>
                <a:gd name="T21" fmla="*/ 279 h 308"/>
                <a:gd name="T22" fmla="*/ 133 w 360"/>
                <a:gd name="T23" fmla="*/ 279 h 308"/>
                <a:gd name="T24" fmla="*/ 133 w 360"/>
                <a:gd name="T25" fmla="*/ 279 h 308"/>
                <a:gd name="T26" fmla="*/ 133 w 360"/>
                <a:gd name="T27" fmla="*/ 277 h 308"/>
                <a:gd name="T28" fmla="*/ 138 w 360"/>
                <a:gd name="T29" fmla="*/ 273 h 308"/>
                <a:gd name="T30" fmla="*/ 222 w 360"/>
                <a:gd name="T31" fmla="*/ 273 h 308"/>
                <a:gd name="T32" fmla="*/ 226 w 360"/>
                <a:gd name="T33" fmla="*/ 277 h 308"/>
                <a:gd name="T34" fmla="*/ 226 w 360"/>
                <a:gd name="T35" fmla="*/ 279 h 308"/>
                <a:gd name="T36" fmla="*/ 324 w 360"/>
                <a:gd name="T37" fmla="*/ 286 h 308"/>
                <a:gd name="T38" fmla="*/ 315 w 360"/>
                <a:gd name="T39" fmla="*/ 277 h 308"/>
                <a:gd name="T40" fmla="*/ 324 w 360"/>
                <a:gd name="T41" fmla="*/ 268 h 308"/>
                <a:gd name="T42" fmla="*/ 333 w 360"/>
                <a:gd name="T43" fmla="*/ 277 h 308"/>
                <a:gd name="T44" fmla="*/ 324 w 360"/>
                <a:gd name="T45" fmla="*/ 286 h 308"/>
                <a:gd name="T46" fmla="*/ 333 w 360"/>
                <a:gd name="T47" fmla="*/ 247 h 308"/>
                <a:gd name="T48" fmla="*/ 27 w 360"/>
                <a:gd name="T49" fmla="*/ 247 h 308"/>
                <a:gd name="T50" fmla="*/ 27 w 360"/>
                <a:gd name="T51" fmla="*/ 26 h 308"/>
                <a:gd name="T52" fmla="*/ 333 w 360"/>
                <a:gd name="T53" fmla="*/ 26 h 308"/>
                <a:gd name="T54" fmla="*/ 333 w 360"/>
                <a:gd name="T55" fmla="*/ 24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0" h="308">
                  <a:moveTo>
                    <a:pt x="34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303"/>
                    <a:pt x="4" y="308"/>
                    <a:pt x="10" y="308"/>
                  </a:cubicBezTo>
                  <a:cubicBezTo>
                    <a:pt x="349" y="308"/>
                    <a:pt x="349" y="308"/>
                    <a:pt x="349" y="308"/>
                  </a:cubicBezTo>
                  <a:cubicBezTo>
                    <a:pt x="355" y="308"/>
                    <a:pt x="360" y="303"/>
                    <a:pt x="360" y="297"/>
                  </a:cubicBezTo>
                  <a:cubicBezTo>
                    <a:pt x="360" y="11"/>
                    <a:pt x="360" y="11"/>
                    <a:pt x="360" y="11"/>
                  </a:cubicBezTo>
                  <a:cubicBezTo>
                    <a:pt x="360" y="5"/>
                    <a:pt x="355" y="0"/>
                    <a:pt x="349" y="0"/>
                  </a:cubicBezTo>
                  <a:close/>
                  <a:moveTo>
                    <a:pt x="226" y="279"/>
                  </a:moveTo>
                  <a:cubicBezTo>
                    <a:pt x="226" y="279"/>
                    <a:pt x="226" y="279"/>
                    <a:pt x="226" y="279"/>
                  </a:cubicBezTo>
                  <a:cubicBezTo>
                    <a:pt x="133" y="279"/>
                    <a:pt x="133" y="279"/>
                    <a:pt x="133" y="279"/>
                  </a:cubicBezTo>
                  <a:cubicBezTo>
                    <a:pt x="133" y="279"/>
                    <a:pt x="133" y="279"/>
                    <a:pt x="133" y="279"/>
                  </a:cubicBezTo>
                  <a:cubicBezTo>
                    <a:pt x="133" y="277"/>
                    <a:pt x="133" y="277"/>
                    <a:pt x="133" y="277"/>
                  </a:cubicBezTo>
                  <a:cubicBezTo>
                    <a:pt x="133" y="275"/>
                    <a:pt x="135" y="273"/>
                    <a:pt x="138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4" y="273"/>
                    <a:pt x="226" y="275"/>
                    <a:pt x="226" y="277"/>
                  </a:cubicBezTo>
                  <a:lnTo>
                    <a:pt x="226" y="279"/>
                  </a:lnTo>
                  <a:close/>
                  <a:moveTo>
                    <a:pt x="324" y="286"/>
                  </a:moveTo>
                  <a:cubicBezTo>
                    <a:pt x="319" y="286"/>
                    <a:pt x="315" y="282"/>
                    <a:pt x="315" y="277"/>
                  </a:cubicBezTo>
                  <a:cubicBezTo>
                    <a:pt x="315" y="272"/>
                    <a:pt x="319" y="268"/>
                    <a:pt x="324" y="268"/>
                  </a:cubicBezTo>
                  <a:cubicBezTo>
                    <a:pt x="329" y="268"/>
                    <a:pt x="333" y="272"/>
                    <a:pt x="333" y="277"/>
                  </a:cubicBezTo>
                  <a:cubicBezTo>
                    <a:pt x="333" y="282"/>
                    <a:pt x="329" y="286"/>
                    <a:pt x="324" y="286"/>
                  </a:cubicBezTo>
                  <a:close/>
                  <a:moveTo>
                    <a:pt x="333" y="247"/>
                  </a:moveTo>
                  <a:cubicBezTo>
                    <a:pt x="27" y="247"/>
                    <a:pt x="27" y="247"/>
                    <a:pt x="27" y="24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33" y="26"/>
                    <a:pt x="333" y="26"/>
                    <a:pt x="333" y="26"/>
                  </a:cubicBezTo>
                  <a:lnTo>
                    <a:pt x="333" y="247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0296" tIns="40148" rIns="80296" bIns="4014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11"/>
            <p:cNvSpPr/>
            <p:nvPr/>
          </p:nvSpPr>
          <p:spPr bwMode="auto">
            <a:xfrm>
              <a:off x="1873" y="2812"/>
              <a:ext cx="279" cy="119"/>
            </a:xfrm>
            <a:custGeom>
              <a:avLst/>
              <a:gdLst>
                <a:gd name="T0" fmla="*/ 54 w 117"/>
                <a:gd name="T1" fmla="*/ 49 h 50"/>
                <a:gd name="T2" fmla="*/ 59 w 117"/>
                <a:gd name="T3" fmla="*/ 50 h 50"/>
                <a:gd name="T4" fmla="*/ 64 w 117"/>
                <a:gd name="T5" fmla="*/ 49 h 50"/>
                <a:gd name="T6" fmla="*/ 115 w 117"/>
                <a:gd name="T7" fmla="*/ 10 h 50"/>
                <a:gd name="T8" fmla="*/ 115 w 117"/>
                <a:gd name="T9" fmla="*/ 2 h 50"/>
                <a:gd name="T10" fmla="*/ 105 w 117"/>
                <a:gd name="T11" fmla="*/ 2 h 50"/>
                <a:gd name="T12" fmla="*/ 59 w 117"/>
                <a:gd name="T13" fmla="*/ 38 h 50"/>
                <a:gd name="T14" fmla="*/ 12 w 117"/>
                <a:gd name="T15" fmla="*/ 2 h 50"/>
                <a:gd name="T16" fmla="*/ 3 w 117"/>
                <a:gd name="T17" fmla="*/ 2 h 50"/>
                <a:gd name="T18" fmla="*/ 3 w 117"/>
                <a:gd name="T19" fmla="*/ 10 h 50"/>
                <a:gd name="T20" fmla="*/ 54 w 117"/>
                <a:gd name="T21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50">
                  <a:moveTo>
                    <a:pt x="54" y="49"/>
                  </a:moveTo>
                  <a:cubicBezTo>
                    <a:pt x="55" y="50"/>
                    <a:pt x="57" y="50"/>
                    <a:pt x="59" y="50"/>
                  </a:cubicBezTo>
                  <a:cubicBezTo>
                    <a:pt x="61" y="50"/>
                    <a:pt x="62" y="50"/>
                    <a:pt x="64" y="49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7" y="8"/>
                    <a:pt x="117" y="4"/>
                    <a:pt x="115" y="2"/>
                  </a:cubicBezTo>
                  <a:cubicBezTo>
                    <a:pt x="112" y="0"/>
                    <a:pt x="108" y="0"/>
                    <a:pt x="105" y="2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lnTo>
                    <a:pt x="54" y="49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0296" tIns="40148" rIns="80296" bIns="4014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3" name="Group 4"/>
          <p:cNvGrpSpPr>
            <a:grpSpLocks noChangeAspect="1"/>
          </p:cNvGrpSpPr>
          <p:nvPr/>
        </p:nvGrpSpPr>
        <p:grpSpPr bwMode="auto">
          <a:xfrm>
            <a:off x="10805390" y="1239047"/>
            <a:ext cx="470255" cy="292185"/>
            <a:chOff x="1" y="2957"/>
            <a:chExt cx="1125" cy="699"/>
          </a:xfrm>
          <a:solidFill>
            <a:srgbClr val="367373"/>
          </a:solidFill>
        </p:grpSpPr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89" y="2957"/>
              <a:ext cx="949" cy="598"/>
            </a:xfrm>
            <a:custGeom>
              <a:avLst/>
              <a:gdLst>
                <a:gd name="T0" fmla="*/ 10 w 399"/>
                <a:gd name="T1" fmla="*/ 251 h 251"/>
                <a:gd name="T2" fmla="*/ 389 w 399"/>
                <a:gd name="T3" fmla="*/ 251 h 251"/>
                <a:gd name="T4" fmla="*/ 399 w 399"/>
                <a:gd name="T5" fmla="*/ 241 h 251"/>
                <a:gd name="T6" fmla="*/ 399 w 399"/>
                <a:gd name="T7" fmla="*/ 9 h 251"/>
                <a:gd name="T8" fmla="*/ 389 w 399"/>
                <a:gd name="T9" fmla="*/ 0 h 251"/>
                <a:gd name="T10" fmla="*/ 10 w 399"/>
                <a:gd name="T11" fmla="*/ 0 h 251"/>
                <a:gd name="T12" fmla="*/ 0 w 399"/>
                <a:gd name="T13" fmla="*/ 9 h 251"/>
                <a:gd name="T14" fmla="*/ 0 w 399"/>
                <a:gd name="T15" fmla="*/ 241 h 251"/>
                <a:gd name="T16" fmla="*/ 10 w 399"/>
                <a:gd name="T17" fmla="*/ 251 h 251"/>
                <a:gd name="T18" fmla="*/ 199 w 399"/>
                <a:gd name="T19" fmla="*/ 6 h 251"/>
                <a:gd name="T20" fmla="*/ 206 w 399"/>
                <a:gd name="T21" fmla="*/ 12 h 251"/>
                <a:gd name="T22" fmla="*/ 199 w 399"/>
                <a:gd name="T23" fmla="*/ 18 h 251"/>
                <a:gd name="T24" fmla="*/ 193 w 399"/>
                <a:gd name="T25" fmla="*/ 12 h 251"/>
                <a:gd name="T26" fmla="*/ 199 w 399"/>
                <a:gd name="T27" fmla="*/ 6 h 251"/>
                <a:gd name="T28" fmla="*/ 24 w 399"/>
                <a:gd name="T29" fmla="*/ 23 h 251"/>
                <a:gd name="T30" fmla="*/ 374 w 399"/>
                <a:gd name="T31" fmla="*/ 23 h 251"/>
                <a:gd name="T32" fmla="*/ 374 w 399"/>
                <a:gd name="T33" fmla="*/ 226 h 251"/>
                <a:gd name="T34" fmla="*/ 24 w 399"/>
                <a:gd name="T35" fmla="*/ 226 h 251"/>
                <a:gd name="T36" fmla="*/ 24 w 399"/>
                <a:gd name="T37" fmla="*/ 2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9" h="251">
                  <a:moveTo>
                    <a:pt x="10" y="251"/>
                  </a:moveTo>
                  <a:cubicBezTo>
                    <a:pt x="389" y="251"/>
                    <a:pt x="389" y="251"/>
                    <a:pt x="389" y="251"/>
                  </a:cubicBezTo>
                  <a:cubicBezTo>
                    <a:pt x="395" y="251"/>
                    <a:pt x="399" y="246"/>
                    <a:pt x="399" y="241"/>
                  </a:cubicBezTo>
                  <a:cubicBezTo>
                    <a:pt x="399" y="9"/>
                    <a:pt x="399" y="9"/>
                    <a:pt x="399" y="9"/>
                  </a:cubicBezTo>
                  <a:cubicBezTo>
                    <a:pt x="399" y="4"/>
                    <a:pt x="395" y="0"/>
                    <a:pt x="38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6"/>
                    <a:pt x="4" y="251"/>
                    <a:pt x="10" y="251"/>
                  </a:cubicBezTo>
                  <a:close/>
                  <a:moveTo>
                    <a:pt x="199" y="6"/>
                  </a:moveTo>
                  <a:cubicBezTo>
                    <a:pt x="203" y="6"/>
                    <a:pt x="206" y="8"/>
                    <a:pt x="206" y="12"/>
                  </a:cubicBezTo>
                  <a:cubicBezTo>
                    <a:pt x="206" y="15"/>
                    <a:pt x="203" y="18"/>
                    <a:pt x="199" y="18"/>
                  </a:cubicBezTo>
                  <a:cubicBezTo>
                    <a:pt x="196" y="18"/>
                    <a:pt x="193" y="15"/>
                    <a:pt x="193" y="12"/>
                  </a:cubicBezTo>
                  <a:cubicBezTo>
                    <a:pt x="193" y="8"/>
                    <a:pt x="196" y="6"/>
                    <a:pt x="199" y="6"/>
                  </a:cubicBezTo>
                  <a:close/>
                  <a:moveTo>
                    <a:pt x="24" y="23"/>
                  </a:moveTo>
                  <a:cubicBezTo>
                    <a:pt x="374" y="23"/>
                    <a:pt x="374" y="23"/>
                    <a:pt x="374" y="23"/>
                  </a:cubicBezTo>
                  <a:cubicBezTo>
                    <a:pt x="374" y="226"/>
                    <a:pt x="374" y="226"/>
                    <a:pt x="374" y="226"/>
                  </a:cubicBezTo>
                  <a:cubicBezTo>
                    <a:pt x="24" y="226"/>
                    <a:pt x="24" y="226"/>
                    <a:pt x="24" y="226"/>
                  </a:cubicBezTo>
                  <a:lnTo>
                    <a:pt x="24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0296" tIns="40148" rIns="80296" bIns="4014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6"/>
            <p:cNvSpPr/>
            <p:nvPr/>
          </p:nvSpPr>
          <p:spPr bwMode="auto">
            <a:xfrm>
              <a:off x="1" y="3582"/>
              <a:ext cx="1125" cy="74"/>
            </a:xfrm>
            <a:custGeom>
              <a:avLst/>
              <a:gdLst>
                <a:gd name="T0" fmla="*/ 473 w 473"/>
                <a:gd name="T1" fmla="*/ 0 h 31"/>
                <a:gd name="T2" fmla="*/ 309 w 473"/>
                <a:gd name="T3" fmla="*/ 0 h 31"/>
                <a:gd name="T4" fmla="*/ 303 w 473"/>
                <a:gd name="T5" fmla="*/ 5 h 31"/>
                <a:gd name="T6" fmla="*/ 170 w 473"/>
                <a:gd name="T7" fmla="*/ 5 h 31"/>
                <a:gd name="T8" fmla="*/ 164 w 473"/>
                <a:gd name="T9" fmla="*/ 0 h 31"/>
                <a:gd name="T10" fmla="*/ 0 w 473"/>
                <a:gd name="T11" fmla="*/ 0 h 31"/>
                <a:gd name="T12" fmla="*/ 0 w 473"/>
                <a:gd name="T13" fmla="*/ 2 h 31"/>
                <a:gd name="T14" fmla="*/ 0 w 473"/>
                <a:gd name="T15" fmla="*/ 9 h 31"/>
                <a:gd name="T16" fmla="*/ 21 w 473"/>
                <a:gd name="T17" fmla="*/ 31 h 31"/>
                <a:gd name="T18" fmla="*/ 452 w 473"/>
                <a:gd name="T19" fmla="*/ 31 h 31"/>
                <a:gd name="T20" fmla="*/ 473 w 473"/>
                <a:gd name="T21" fmla="*/ 9 h 31"/>
                <a:gd name="T22" fmla="*/ 473 w 473"/>
                <a:gd name="T23" fmla="*/ 2 h 31"/>
                <a:gd name="T24" fmla="*/ 473 w 473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3" h="31">
                  <a:moveTo>
                    <a:pt x="473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309" y="3"/>
                    <a:pt x="306" y="5"/>
                    <a:pt x="303" y="5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67" y="5"/>
                    <a:pt x="164" y="3"/>
                    <a:pt x="1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21"/>
                    <a:pt x="9" y="31"/>
                    <a:pt x="21" y="31"/>
                  </a:cubicBezTo>
                  <a:cubicBezTo>
                    <a:pt x="452" y="31"/>
                    <a:pt x="452" y="31"/>
                    <a:pt x="452" y="31"/>
                  </a:cubicBezTo>
                  <a:cubicBezTo>
                    <a:pt x="464" y="31"/>
                    <a:pt x="473" y="21"/>
                    <a:pt x="473" y="9"/>
                  </a:cubicBezTo>
                  <a:cubicBezTo>
                    <a:pt x="473" y="2"/>
                    <a:pt x="473" y="2"/>
                    <a:pt x="473" y="2"/>
                  </a:cubicBezTo>
                  <a:cubicBezTo>
                    <a:pt x="473" y="1"/>
                    <a:pt x="473" y="0"/>
                    <a:pt x="473" y="0"/>
                  </a:cubicBez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0296" tIns="40148" rIns="80296" bIns="4014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6" name="Freeform 10"/>
          <p:cNvSpPr>
            <a:spLocks noEditPoints="1"/>
          </p:cNvSpPr>
          <p:nvPr/>
        </p:nvSpPr>
        <p:spPr bwMode="auto">
          <a:xfrm>
            <a:off x="6935788" y="1968500"/>
            <a:ext cx="266700" cy="339725"/>
          </a:xfrm>
          <a:custGeom>
            <a:avLst/>
            <a:gdLst>
              <a:gd name="T0" fmla="*/ 250 w 267"/>
              <a:gd name="T1" fmla="*/ 0 h 341"/>
              <a:gd name="T2" fmla="*/ 17 w 267"/>
              <a:gd name="T3" fmla="*/ 0 h 341"/>
              <a:gd name="T4" fmla="*/ 0 w 267"/>
              <a:gd name="T5" fmla="*/ 17 h 341"/>
              <a:gd name="T6" fmla="*/ 0 w 267"/>
              <a:gd name="T7" fmla="*/ 324 h 341"/>
              <a:gd name="T8" fmla="*/ 17 w 267"/>
              <a:gd name="T9" fmla="*/ 341 h 341"/>
              <a:gd name="T10" fmla="*/ 250 w 267"/>
              <a:gd name="T11" fmla="*/ 341 h 341"/>
              <a:gd name="T12" fmla="*/ 267 w 267"/>
              <a:gd name="T13" fmla="*/ 324 h 341"/>
              <a:gd name="T14" fmla="*/ 267 w 267"/>
              <a:gd name="T15" fmla="*/ 17 h 341"/>
              <a:gd name="T16" fmla="*/ 250 w 267"/>
              <a:gd name="T17" fmla="*/ 0 h 341"/>
              <a:gd name="T18" fmla="*/ 134 w 267"/>
              <a:gd name="T19" fmla="*/ 333 h 341"/>
              <a:gd name="T20" fmla="*/ 127 w 267"/>
              <a:gd name="T21" fmla="*/ 326 h 341"/>
              <a:gd name="T22" fmla="*/ 134 w 267"/>
              <a:gd name="T23" fmla="*/ 319 h 341"/>
              <a:gd name="T24" fmla="*/ 140 w 267"/>
              <a:gd name="T25" fmla="*/ 326 h 341"/>
              <a:gd name="T26" fmla="*/ 134 w 267"/>
              <a:gd name="T27" fmla="*/ 333 h 341"/>
              <a:gd name="T28" fmla="*/ 237 w 267"/>
              <a:gd name="T29" fmla="*/ 308 h 341"/>
              <a:gd name="T30" fmla="*/ 30 w 267"/>
              <a:gd name="T31" fmla="*/ 308 h 341"/>
              <a:gd name="T32" fmla="*/ 30 w 267"/>
              <a:gd name="T33" fmla="*/ 33 h 341"/>
              <a:gd name="T34" fmla="*/ 237 w 267"/>
              <a:gd name="T35" fmla="*/ 33 h 341"/>
              <a:gd name="T36" fmla="*/ 237 w 267"/>
              <a:gd name="T37" fmla="*/ 308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7" h="341">
                <a:moveTo>
                  <a:pt x="250" y="0"/>
                </a:move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4"/>
                  <a:pt x="7" y="341"/>
                  <a:pt x="17" y="341"/>
                </a:cubicBezTo>
                <a:cubicBezTo>
                  <a:pt x="250" y="341"/>
                  <a:pt x="250" y="341"/>
                  <a:pt x="250" y="341"/>
                </a:cubicBezTo>
                <a:cubicBezTo>
                  <a:pt x="260" y="341"/>
                  <a:pt x="267" y="334"/>
                  <a:pt x="267" y="324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8"/>
                  <a:pt x="260" y="0"/>
                  <a:pt x="250" y="0"/>
                </a:cubicBezTo>
                <a:close/>
                <a:moveTo>
                  <a:pt x="134" y="333"/>
                </a:moveTo>
                <a:cubicBezTo>
                  <a:pt x="130" y="333"/>
                  <a:pt x="127" y="330"/>
                  <a:pt x="127" y="326"/>
                </a:cubicBezTo>
                <a:cubicBezTo>
                  <a:pt x="127" y="322"/>
                  <a:pt x="130" y="319"/>
                  <a:pt x="134" y="319"/>
                </a:cubicBezTo>
                <a:cubicBezTo>
                  <a:pt x="137" y="319"/>
                  <a:pt x="140" y="322"/>
                  <a:pt x="140" y="326"/>
                </a:cubicBezTo>
                <a:cubicBezTo>
                  <a:pt x="140" y="330"/>
                  <a:pt x="137" y="333"/>
                  <a:pt x="134" y="333"/>
                </a:cubicBezTo>
                <a:close/>
                <a:moveTo>
                  <a:pt x="237" y="308"/>
                </a:moveTo>
                <a:cubicBezTo>
                  <a:pt x="30" y="308"/>
                  <a:pt x="30" y="308"/>
                  <a:pt x="30" y="308"/>
                </a:cubicBezTo>
                <a:cubicBezTo>
                  <a:pt x="30" y="33"/>
                  <a:pt x="30" y="33"/>
                  <a:pt x="30" y="33"/>
                </a:cubicBezTo>
                <a:cubicBezTo>
                  <a:pt x="237" y="33"/>
                  <a:pt x="237" y="33"/>
                  <a:pt x="237" y="33"/>
                </a:cubicBezTo>
                <a:lnTo>
                  <a:pt x="237" y="308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vert="horz" wrap="square" lIns="80296" tIns="40148" rIns="80296" bIns="40148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7" name="Group 13"/>
          <p:cNvGrpSpPr>
            <a:grpSpLocks noChangeAspect="1"/>
          </p:cNvGrpSpPr>
          <p:nvPr/>
        </p:nvGrpSpPr>
        <p:grpSpPr bwMode="auto">
          <a:xfrm>
            <a:off x="8300204" y="1975506"/>
            <a:ext cx="165948" cy="324371"/>
            <a:chOff x="1" y="2"/>
            <a:chExt cx="397" cy="776"/>
          </a:xfrm>
          <a:solidFill>
            <a:srgbClr val="367373"/>
          </a:solidFill>
        </p:grpSpPr>
        <p:sp>
          <p:nvSpPr>
            <p:cNvPr id="38" name="Oval 14"/>
            <p:cNvSpPr>
              <a:spLocks noChangeArrowheads="1"/>
            </p:cNvSpPr>
            <p:nvPr/>
          </p:nvSpPr>
          <p:spPr bwMode="auto">
            <a:xfrm>
              <a:off x="174" y="673"/>
              <a:ext cx="48" cy="50"/>
            </a:xfrm>
            <a:prstGeom prst="ellipse">
              <a:avLst/>
            </a:pr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0296" tIns="40148" rIns="80296" bIns="4014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15"/>
            <p:cNvSpPr>
              <a:spLocks noEditPoints="1"/>
            </p:cNvSpPr>
            <p:nvPr/>
          </p:nvSpPr>
          <p:spPr bwMode="auto">
            <a:xfrm>
              <a:off x="1" y="2"/>
              <a:ext cx="397" cy="776"/>
            </a:xfrm>
            <a:custGeom>
              <a:avLst/>
              <a:gdLst>
                <a:gd name="T0" fmla="*/ 140 w 165"/>
                <a:gd name="T1" fmla="*/ 0 h 325"/>
                <a:gd name="T2" fmla="*/ 25 w 165"/>
                <a:gd name="T3" fmla="*/ 0 h 325"/>
                <a:gd name="T4" fmla="*/ 0 w 165"/>
                <a:gd name="T5" fmla="*/ 25 h 325"/>
                <a:gd name="T6" fmla="*/ 0 w 165"/>
                <a:gd name="T7" fmla="*/ 299 h 325"/>
                <a:gd name="T8" fmla="*/ 25 w 165"/>
                <a:gd name="T9" fmla="*/ 325 h 325"/>
                <a:gd name="T10" fmla="*/ 140 w 165"/>
                <a:gd name="T11" fmla="*/ 325 h 325"/>
                <a:gd name="T12" fmla="*/ 165 w 165"/>
                <a:gd name="T13" fmla="*/ 299 h 325"/>
                <a:gd name="T14" fmla="*/ 165 w 165"/>
                <a:gd name="T15" fmla="*/ 25 h 325"/>
                <a:gd name="T16" fmla="*/ 140 w 165"/>
                <a:gd name="T17" fmla="*/ 0 h 325"/>
                <a:gd name="T18" fmla="*/ 61 w 165"/>
                <a:gd name="T19" fmla="*/ 20 h 325"/>
                <a:gd name="T20" fmla="*/ 104 w 165"/>
                <a:gd name="T21" fmla="*/ 20 h 325"/>
                <a:gd name="T22" fmla="*/ 106 w 165"/>
                <a:gd name="T23" fmla="*/ 22 h 325"/>
                <a:gd name="T24" fmla="*/ 104 w 165"/>
                <a:gd name="T25" fmla="*/ 24 h 325"/>
                <a:gd name="T26" fmla="*/ 61 w 165"/>
                <a:gd name="T27" fmla="*/ 24 h 325"/>
                <a:gd name="T28" fmla="*/ 58 w 165"/>
                <a:gd name="T29" fmla="*/ 22 h 325"/>
                <a:gd name="T30" fmla="*/ 61 w 165"/>
                <a:gd name="T31" fmla="*/ 20 h 325"/>
                <a:gd name="T32" fmla="*/ 82 w 165"/>
                <a:gd name="T33" fmla="*/ 306 h 325"/>
                <a:gd name="T34" fmla="*/ 68 w 165"/>
                <a:gd name="T35" fmla="*/ 292 h 325"/>
                <a:gd name="T36" fmla="*/ 82 w 165"/>
                <a:gd name="T37" fmla="*/ 277 h 325"/>
                <a:gd name="T38" fmla="*/ 97 w 165"/>
                <a:gd name="T39" fmla="*/ 292 h 325"/>
                <a:gd name="T40" fmla="*/ 82 w 165"/>
                <a:gd name="T41" fmla="*/ 306 h 325"/>
                <a:gd name="T42" fmla="*/ 154 w 165"/>
                <a:gd name="T43" fmla="*/ 261 h 325"/>
                <a:gd name="T44" fmla="*/ 11 w 165"/>
                <a:gd name="T45" fmla="*/ 261 h 325"/>
                <a:gd name="T46" fmla="*/ 11 w 165"/>
                <a:gd name="T47" fmla="*/ 50 h 325"/>
                <a:gd name="T48" fmla="*/ 154 w 165"/>
                <a:gd name="T49" fmla="*/ 50 h 325"/>
                <a:gd name="T50" fmla="*/ 154 w 165"/>
                <a:gd name="T51" fmla="*/ 26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25">
                  <a:moveTo>
                    <a:pt x="14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13"/>
                    <a:pt x="11" y="325"/>
                    <a:pt x="25" y="325"/>
                  </a:cubicBezTo>
                  <a:cubicBezTo>
                    <a:pt x="140" y="325"/>
                    <a:pt x="140" y="325"/>
                    <a:pt x="140" y="325"/>
                  </a:cubicBezTo>
                  <a:cubicBezTo>
                    <a:pt x="153" y="325"/>
                    <a:pt x="165" y="313"/>
                    <a:pt x="165" y="299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5" y="11"/>
                    <a:pt x="153" y="0"/>
                    <a:pt x="140" y="0"/>
                  </a:cubicBezTo>
                  <a:close/>
                  <a:moveTo>
                    <a:pt x="61" y="20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20"/>
                    <a:pt x="106" y="21"/>
                    <a:pt x="106" y="22"/>
                  </a:cubicBezTo>
                  <a:cubicBezTo>
                    <a:pt x="106" y="23"/>
                    <a:pt x="105" y="24"/>
                    <a:pt x="104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59" y="24"/>
                    <a:pt x="58" y="23"/>
                    <a:pt x="58" y="22"/>
                  </a:cubicBezTo>
                  <a:cubicBezTo>
                    <a:pt x="58" y="21"/>
                    <a:pt x="59" y="20"/>
                    <a:pt x="61" y="20"/>
                  </a:cubicBezTo>
                  <a:close/>
                  <a:moveTo>
                    <a:pt x="82" y="306"/>
                  </a:moveTo>
                  <a:cubicBezTo>
                    <a:pt x="74" y="306"/>
                    <a:pt x="68" y="300"/>
                    <a:pt x="68" y="292"/>
                  </a:cubicBezTo>
                  <a:cubicBezTo>
                    <a:pt x="68" y="284"/>
                    <a:pt x="74" y="277"/>
                    <a:pt x="82" y="277"/>
                  </a:cubicBezTo>
                  <a:cubicBezTo>
                    <a:pt x="90" y="277"/>
                    <a:pt x="97" y="284"/>
                    <a:pt x="97" y="292"/>
                  </a:cubicBezTo>
                  <a:cubicBezTo>
                    <a:pt x="97" y="300"/>
                    <a:pt x="90" y="306"/>
                    <a:pt x="82" y="306"/>
                  </a:cubicBezTo>
                  <a:close/>
                  <a:moveTo>
                    <a:pt x="154" y="261"/>
                  </a:moveTo>
                  <a:cubicBezTo>
                    <a:pt x="11" y="261"/>
                    <a:pt x="11" y="261"/>
                    <a:pt x="11" y="261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54" y="50"/>
                    <a:pt x="154" y="50"/>
                    <a:pt x="154" y="50"/>
                  </a:cubicBezTo>
                  <a:lnTo>
                    <a:pt x="154" y="26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0296" tIns="40148" rIns="80296" bIns="40148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8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0" name="Freeform 12"/>
          <p:cNvSpPr>
            <a:spLocks noEditPoints="1"/>
          </p:cNvSpPr>
          <p:nvPr/>
        </p:nvSpPr>
        <p:spPr bwMode="auto">
          <a:xfrm>
            <a:off x="1668463" y="2728913"/>
            <a:ext cx="349250" cy="425450"/>
          </a:xfrm>
          <a:custGeom>
            <a:avLst/>
            <a:gdLst>
              <a:gd name="T0" fmla="*/ 608 w 764"/>
              <a:gd name="T1" fmla="*/ 880 h 931"/>
              <a:gd name="T2" fmla="*/ 390 w 764"/>
              <a:gd name="T3" fmla="*/ 879 h 931"/>
              <a:gd name="T4" fmla="*/ 382 w 764"/>
              <a:gd name="T5" fmla="*/ 879 h 931"/>
              <a:gd name="T6" fmla="*/ 374 w 764"/>
              <a:gd name="T7" fmla="*/ 879 h 931"/>
              <a:gd name="T8" fmla="*/ 157 w 764"/>
              <a:gd name="T9" fmla="*/ 880 h 931"/>
              <a:gd name="T10" fmla="*/ 90 w 764"/>
              <a:gd name="T11" fmla="*/ 744 h 931"/>
              <a:gd name="T12" fmla="*/ 298 w 764"/>
              <a:gd name="T13" fmla="*/ 364 h 931"/>
              <a:gd name="T14" fmla="*/ 377 w 764"/>
              <a:gd name="T15" fmla="*/ 52 h 931"/>
              <a:gd name="T16" fmla="*/ 467 w 764"/>
              <a:gd name="T17" fmla="*/ 52 h 931"/>
              <a:gd name="T18" fmla="*/ 470 w 764"/>
              <a:gd name="T19" fmla="*/ 377 h 931"/>
              <a:gd name="T20" fmla="*/ 697 w 764"/>
              <a:gd name="T21" fmla="*/ 850 h 931"/>
              <a:gd name="T22" fmla="*/ 518 w 764"/>
              <a:gd name="T23" fmla="*/ 358 h 931"/>
              <a:gd name="T24" fmla="*/ 492 w 764"/>
              <a:gd name="T25" fmla="*/ 0 h 931"/>
              <a:gd name="T26" fmla="*/ 377 w 764"/>
              <a:gd name="T27" fmla="*/ 0 h 931"/>
              <a:gd name="T28" fmla="*/ 246 w 764"/>
              <a:gd name="T29" fmla="*/ 26 h 931"/>
              <a:gd name="T30" fmla="*/ 45 w 764"/>
              <a:gd name="T31" fmla="*/ 718 h 931"/>
              <a:gd name="T32" fmla="*/ 157 w 764"/>
              <a:gd name="T33" fmla="*/ 931 h 931"/>
              <a:gd name="T34" fmla="*/ 608 w 764"/>
              <a:gd name="T35" fmla="*/ 931 h 931"/>
              <a:gd name="T36" fmla="*/ 719 w 764"/>
              <a:gd name="T37" fmla="*/ 718 h 931"/>
              <a:gd name="T38" fmla="*/ 430 w 764"/>
              <a:gd name="T39" fmla="*/ 737 h 931"/>
              <a:gd name="T40" fmla="*/ 498 w 764"/>
              <a:gd name="T41" fmla="*/ 737 h 931"/>
              <a:gd name="T42" fmla="*/ 330 w 764"/>
              <a:gd name="T43" fmla="*/ 703 h 931"/>
              <a:gd name="T44" fmla="*/ 330 w 764"/>
              <a:gd name="T45" fmla="*/ 583 h 931"/>
              <a:gd name="T46" fmla="*/ 330 w 764"/>
              <a:gd name="T47" fmla="*/ 703 h 931"/>
              <a:gd name="T48" fmla="*/ 429 w 764"/>
              <a:gd name="T49" fmla="*/ 530 h 931"/>
              <a:gd name="T50" fmla="*/ 262 w 764"/>
              <a:gd name="T51" fmla="*/ 530 h 931"/>
              <a:gd name="T52" fmla="*/ 119 w 764"/>
              <a:gd name="T53" fmla="*/ 823 h 931"/>
              <a:gd name="T54" fmla="*/ 382 w 764"/>
              <a:gd name="T55" fmla="*/ 832 h 931"/>
              <a:gd name="T56" fmla="*/ 645 w 764"/>
              <a:gd name="T57" fmla="*/ 823 h 931"/>
              <a:gd name="T58" fmla="*/ 503 w 764"/>
              <a:gd name="T59" fmla="*/ 530 h 931"/>
              <a:gd name="T60" fmla="*/ 464 w 764"/>
              <a:gd name="T61" fmla="*/ 450 h 931"/>
              <a:gd name="T62" fmla="*/ 354 w 764"/>
              <a:gd name="T63" fmla="*/ 45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4" h="931">
                <a:moveTo>
                  <a:pt x="697" y="850"/>
                </a:moveTo>
                <a:cubicBezTo>
                  <a:pt x="686" y="869"/>
                  <a:pt x="653" y="880"/>
                  <a:pt x="608" y="880"/>
                </a:cubicBezTo>
                <a:cubicBezTo>
                  <a:pt x="553" y="880"/>
                  <a:pt x="438" y="879"/>
                  <a:pt x="393" y="879"/>
                </a:cubicBezTo>
                <a:cubicBezTo>
                  <a:pt x="392" y="879"/>
                  <a:pt x="391" y="879"/>
                  <a:pt x="390" y="879"/>
                </a:cubicBezTo>
                <a:cubicBezTo>
                  <a:pt x="390" y="879"/>
                  <a:pt x="387" y="879"/>
                  <a:pt x="382" y="879"/>
                </a:cubicBezTo>
                <a:cubicBezTo>
                  <a:pt x="377" y="879"/>
                  <a:pt x="374" y="879"/>
                  <a:pt x="374" y="879"/>
                </a:cubicBezTo>
                <a:cubicBezTo>
                  <a:pt x="373" y="879"/>
                  <a:pt x="372" y="879"/>
                  <a:pt x="372" y="879"/>
                </a:cubicBezTo>
                <a:cubicBezTo>
                  <a:pt x="326" y="879"/>
                  <a:pt x="211" y="880"/>
                  <a:pt x="157" y="880"/>
                </a:cubicBezTo>
                <a:cubicBezTo>
                  <a:pt x="111" y="880"/>
                  <a:pt x="78" y="869"/>
                  <a:pt x="67" y="850"/>
                </a:cubicBezTo>
                <a:cubicBezTo>
                  <a:pt x="55" y="829"/>
                  <a:pt x="63" y="792"/>
                  <a:pt x="90" y="744"/>
                </a:cubicBezTo>
                <a:cubicBezTo>
                  <a:pt x="174" y="594"/>
                  <a:pt x="293" y="379"/>
                  <a:pt x="294" y="377"/>
                </a:cubicBezTo>
                <a:cubicBezTo>
                  <a:pt x="296" y="373"/>
                  <a:pt x="298" y="369"/>
                  <a:pt x="298" y="364"/>
                </a:cubicBezTo>
                <a:lnTo>
                  <a:pt x="298" y="52"/>
                </a:lnTo>
                <a:lnTo>
                  <a:pt x="377" y="52"/>
                </a:lnTo>
                <a:lnTo>
                  <a:pt x="387" y="52"/>
                </a:lnTo>
                <a:lnTo>
                  <a:pt x="467" y="52"/>
                </a:lnTo>
                <a:lnTo>
                  <a:pt x="467" y="364"/>
                </a:lnTo>
                <a:cubicBezTo>
                  <a:pt x="467" y="369"/>
                  <a:pt x="468" y="373"/>
                  <a:pt x="470" y="377"/>
                </a:cubicBezTo>
                <a:cubicBezTo>
                  <a:pt x="471" y="379"/>
                  <a:pt x="590" y="594"/>
                  <a:pt x="674" y="744"/>
                </a:cubicBezTo>
                <a:cubicBezTo>
                  <a:pt x="702" y="792"/>
                  <a:pt x="710" y="829"/>
                  <a:pt x="697" y="850"/>
                </a:cubicBezTo>
                <a:close/>
                <a:moveTo>
                  <a:pt x="719" y="718"/>
                </a:moveTo>
                <a:cubicBezTo>
                  <a:pt x="643" y="582"/>
                  <a:pt x="538" y="393"/>
                  <a:pt x="518" y="358"/>
                </a:cubicBezTo>
                <a:lnTo>
                  <a:pt x="518" y="26"/>
                </a:lnTo>
                <a:cubicBezTo>
                  <a:pt x="518" y="12"/>
                  <a:pt x="507" y="0"/>
                  <a:pt x="492" y="0"/>
                </a:cubicBezTo>
                <a:lnTo>
                  <a:pt x="387" y="0"/>
                </a:lnTo>
                <a:lnTo>
                  <a:pt x="377" y="0"/>
                </a:lnTo>
                <a:lnTo>
                  <a:pt x="272" y="0"/>
                </a:lnTo>
                <a:cubicBezTo>
                  <a:pt x="258" y="0"/>
                  <a:pt x="246" y="12"/>
                  <a:pt x="246" y="26"/>
                </a:cubicBezTo>
                <a:lnTo>
                  <a:pt x="246" y="358"/>
                </a:lnTo>
                <a:cubicBezTo>
                  <a:pt x="226" y="393"/>
                  <a:pt x="121" y="582"/>
                  <a:pt x="45" y="718"/>
                </a:cubicBezTo>
                <a:cubicBezTo>
                  <a:pt x="8" y="785"/>
                  <a:pt x="0" y="838"/>
                  <a:pt x="22" y="876"/>
                </a:cubicBezTo>
                <a:cubicBezTo>
                  <a:pt x="44" y="912"/>
                  <a:pt x="90" y="931"/>
                  <a:pt x="157" y="931"/>
                </a:cubicBezTo>
                <a:cubicBezTo>
                  <a:pt x="216" y="931"/>
                  <a:pt x="348" y="930"/>
                  <a:pt x="382" y="930"/>
                </a:cubicBezTo>
                <a:cubicBezTo>
                  <a:pt x="417" y="930"/>
                  <a:pt x="548" y="931"/>
                  <a:pt x="608" y="931"/>
                </a:cubicBezTo>
                <a:cubicBezTo>
                  <a:pt x="674" y="931"/>
                  <a:pt x="721" y="912"/>
                  <a:pt x="742" y="876"/>
                </a:cubicBezTo>
                <a:cubicBezTo>
                  <a:pt x="764" y="838"/>
                  <a:pt x="757" y="785"/>
                  <a:pt x="719" y="718"/>
                </a:cubicBezTo>
                <a:close/>
                <a:moveTo>
                  <a:pt x="464" y="771"/>
                </a:moveTo>
                <a:cubicBezTo>
                  <a:pt x="445" y="771"/>
                  <a:pt x="430" y="756"/>
                  <a:pt x="430" y="737"/>
                </a:cubicBezTo>
                <a:cubicBezTo>
                  <a:pt x="430" y="718"/>
                  <a:pt x="445" y="703"/>
                  <a:pt x="464" y="703"/>
                </a:cubicBezTo>
                <a:cubicBezTo>
                  <a:pt x="482" y="703"/>
                  <a:pt x="498" y="718"/>
                  <a:pt x="498" y="737"/>
                </a:cubicBezTo>
                <a:cubicBezTo>
                  <a:pt x="498" y="756"/>
                  <a:pt x="482" y="771"/>
                  <a:pt x="464" y="771"/>
                </a:cubicBezTo>
                <a:close/>
                <a:moveTo>
                  <a:pt x="330" y="703"/>
                </a:moveTo>
                <a:cubicBezTo>
                  <a:pt x="297" y="703"/>
                  <a:pt x="269" y="676"/>
                  <a:pt x="269" y="643"/>
                </a:cubicBezTo>
                <a:cubicBezTo>
                  <a:pt x="269" y="610"/>
                  <a:pt x="297" y="583"/>
                  <a:pt x="330" y="583"/>
                </a:cubicBezTo>
                <a:cubicBezTo>
                  <a:pt x="363" y="583"/>
                  <a:pt x="390" y="610"/>
                  <a:pt x="390" y="643"/>
                </a:cubicBezTo>
                <a:cubicBezTo>
                  <a:pt x="390" y="676"/>
                  <a:pt x="363" y="703"/>
                  <a:pt x="330" y="703"/>
                </a:cubicBezTo>
                <a:close/>
                <a:moveTo>
                  <a:pt x="503" y="530"/>
                </a:moveTo>
                <a:lnTo>
                  <a:pt x="429" y="530"/>
                </a:lnTo>
                <a:lnTo>
                  <a:pt x="335" y="530"/>
                </a:lnTo>
                <a:lnTo>
                  <a:pt x="262" y="530"/>
                </a:lnTo>
                <a:cubicBezTo>
                  <a:pt x="222" y="600"/>
                  <a:pt x="177" y="680"/>
                  <a:pt x="139" y="749"/>
                </a:cubicBezTo>
                <a:cubicBezTo>
                  <a:pt x="100" y="820"/>
                  <a:pt x="120" y="823"/>
                  <a:pt x="119" y="823"/>
                </a:cubicBezTo>
                <a:cubicBezTo>
                  <a:pt x="122" y="826"/>
                  <a:pt x="119" y="833"/>
                  <a:pt x="174" y="833"/>
                </a:cubicBezTo>
                <a:cubicBezTo>
                  <a:pt x="225" y="833"/>
                  <a:pt x="322" y="833"/>
                  <a:pt x="382" y="832"/>
                </a:cubicBezTo>
                <a:cubicBezTo>
                  <a:pt x="442" y="833"/>
                  <a:pt x="539" y="833"/>
                  <a:pt x="590" y="833"/>
                </a:cubicBezTo>
                <a:cubicBezTo>
                  <a:pt x="646" y="833"/>
                  <a:pt x="642" y="826"/>
                  <a:pt x="645" y="823"/>
                </a:cubicBezTo>
                <a:cubicBezTo>
                  <a:pt x="644" y="823"/>
                  <a:pt x="665" y="820"/>
                  <a:pt x="625" y="749"/>
                </a:cubicBezTo>
                <a:cubicBezTo>
                  <a:pt x="587" y="680"/>
                  <a:pt x="542" y="600"/>
                  <a:pt x="503" y="530"/>
                </a:cubicBezTo>
                <a:close/>
                <a:moveTo>
                  <a:pt x="409" y="505"/>
                </a:moveTo>
                <a:cubicBezTo>
                  <a:pt x="439" y="505"/>
                  <a:pt x="464" y="480"/>
                  <a:pt x="464" y="450"/>
                </a:cubicBezTo>
                <a:cubicBezTo>
                  <a:pt x="464" y="419"/>
                  <a:pt x="439" y="395"/>
                  <a:pt x="409" y="395"/>
                </a:cubicBezTo>
                <a:cubicBezTo>
                  <a:pt x="379" y="395"/>
                  <a:pt x="354" y="419"/>
                  <a:pt x="354" y="450"/>
                </a:cubicBezTo>
                <a:cubicBezTo>
                  <a:pt x="354" y="480"/>
                  <a:pt x="379" y="505"/>
                  <a:pt x="409" y="50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855663" y="2744788"/>
            <a:ext cx="465138" cy="411163"/>
          </a:xfrm>
          <a:custGeom>
            <a:avLst/>
            <a:gdLst>
              <a:gd name="T0" fmla="*/ 425 w 1020"/>
              <a:gd name="T1" fmla="*/ 569 h 897"/>
              <a:gd name="T2" fmla="*/ 889 w 1020"/>
              <a:gd name="T3" fmla="*/ 586 h 897"/>
              <a:gd name="T4" fmla="*/ 879 w 1020"/>
              <a:gd name="T5" fmla="*/ 537 h 897"/>
              <a:gd name="T6" fmla="*/ 426 w 1020"/>
              <a:gd name="T7" fmla="*/ 554 h 897"/>
              <a:gd name="T8" fmla="*/ 879 w 1020"/>
              <a:gd name="T9" fmla="*/ 537 h 897"/>
              <a:gd name="T10" fmla="*/ 421 w 1020"/>
              <a:gd name="T11" fmla="*/ 504 h 897"/>
              <a:gd name="T12" fmla="*/ 882 w 1020"/>
              <a:gd name="T13" fmla="*/ 521 h 897"/>
              <a:gd name="T14" fmla="*/ 402 w 1020"/>
              <a:gd name="T15" fmla="*/ 484 h 897"/>
              <a:gd name="T16" fmla="*/ 906 w 1020"/>
              <a:gd name="T17" fmla="*/ 608 h 897"/>
              <a:gd name="T18" fmla="*/ 390 w 1020"/>
              <a:gd name="T19" fmla="*/ 645 h 897"/>
              <a:gd name="T20" fmla="*/ 361 w 1020"/>
              <a:gd name="T21" fmla="*/ 472 h 897"/>
              <a:gd name="T22" fmla="*/ 906 w 1020"/>
              <a:gd name="T23" fmla="*/ 448 h 897"/>
              <a:gd name="T24" fmla="*/ 402 w 1020"/>
              <a:gd name="T25" fmla="*/ 484 h 897"/>
              <a:gd name="T26" fmla="*/ 515 w 1020"/>
              <a:gd name="T27" fmla="*/ 59 h 897"/>
              <a:gd name="T28" fmla="*/ 501 w 1020"/>
              <a:gd name="T29" fmla="*/ 4 h 897"/>
              <a:gd name="T30" fmla="*/ 523 w 1020"/>
              <a:gd name="T31" fmla="*/ 1 h 897"/>
              <a:gd name="T32" fmla="*/ 614 w 1020"/>
              <a:gd name="T33" fmla="*/ 58 h 897"/>
              <a:gd name="T34" fmla="*/ 548 w 1020"/>
              <a:gd name="T35" fmla="*/ 84 h 897"/>
              <a:gd name="T36" fmla="*/ 546 w 1020"/>
              <a:gd name="T37" fmla="*/ 156 h 897"/>
              <a:gd name="T38" fmla="*/ 527 w 1020"/>
              <a:gd name="T39" fmla="*/ 325 h 897"/>
              <a:gd name="T40" fmla="*/ 568 w 1020"/>
              <a:gd name="T41" fmla="*/ 160 h 897"/>
              <a:gd name="T42" fmla="*/ 727 w 1020"/>
              <a:gd name="T43" fmla="*/ 130 h 897"/>
              <a:gd name="T44" fmla="*/ 659 w 1020"/>
              <a:gd name="T45" fmla="*/ 425 h 897"/>
              <a:gd name="T46" fmla="*/ 607 w 1020"/>
              <a:gd name="T47" fmla="*/ 425 h 897"/>
              <a:gd name="T48" fmla="*/ 539 w 1020"/>
              <a:gd name="T49" fmla="*/ 130 h 897"/>
              <a:gd name="T50" fmla="*/ 641 w 1020"/>
              <a:gd name="T51" fmla="*/ 45 h 897"/>
              <a:gd name="T52" fmla="*/ 641 w 1020"/>
              <a:gd name="T53" fmla="*/ 131 h 897"/>
              <a:gd name="T54" fmla="*/ 354 w 1020"/>
              <a:gd name="T55" fmla="*/ 806 h 897"/>
              <a:gd name="T56" fmla="*/ 952 w 1020"/>
              <a:gd name="T57" fmla="*/ 826 h 897"/>
              <a:gd name="T58" fmla="*/ 354 w 1020"/>
              <a:gd name="T59" fmla="*/ 806 h 897"/>
              <a:gd name="T60" fmla="*/ 946 w 1020"/>
              <a:gd name="T61" fmla="*/ 769 h 897"/>
              <a:gd name="T62" fmla="*/ 358 w 1020"/>
              <a:gd name="T63" fmla="*/ 789 h 897"/>
              <a:gd name="T64" fmla="*/ 346 w 1020"/>
              <a:gd name="T65" fmla="*/ 733 h 897"/>
              <a:gd name="T66" fmla="*/ 948 w 1020"/>
              <a:gd name="T67" fmla="*/ 752 h 897"/>
              <a:gd name="T68" fmla="*/ 346 w 1020"/>
              <a:gd name="T69" fmla="*/ 733 h 897"/>
              <a:gd name="T70" fmla="*/ 974 w 1020"/>
              <a:gd name="T71" fmla="*/ 852 h 897"/>
              <a:gd name="T72" fmla="*/ 327 w 1020"/>
              <a:gd name="T73" fmla="*/ 893 h 897"/>
              <a:gd name="T74" fmla="*/ 1020 w 1020"/>
              <a:gd name="T75" fmla="*/ 866 h 897"/>
              <a:gd name="T76" fmla="*/ 988 w 1020"/>
              <a:gd name="T77" fmla="*/ 667 h 897"/>
              <a:gd name="T78" fmla="*/ 327 w 1020"/>
              <a:gd name="T79" fmla="*/ 709 h 897"/>
              <a:gd name="T80" fmla="*/ 334 w 1020"/>
              <a:gd name="T81" fmla="*/ 282 h 897"/>
              <a:gd name="T82" fmla="*/ 154 w 1020"/>
              <a:gd name="T83" fmla="*/ 820 h 897"/>
              <a:gd name="T84" fmla="*/ 334 w 1020"/>
              <a:gd name="T85" fmla="*/ 282 h 897"/>
              <a:gd name="T86" fmla="*/ 107 w 1020"/>
              <a:gd name="T87" fmla="*/ 798 h 897"/>
              <a:gd name="T88" fmla="*/ 318 w 1020"/>
              <a:gd name="T89" fmla="*/ 279 h 897"/>
              <a:gd name="T90" fmla="*/ 273 w 1020"/>
              <a:gd name="T91" fmla="*/ 251 h 897"/>
              <a:gd name="T92" fmla="*/ 92 w 1020"/>
              <a:gd name="T93" fmla="*/ 793 h 897"/>
              <a:gd name="T94" fmla="*/ 273 w 1020"/>
              <a:gd name="T95" fmla="*/ 251 h 897"/>
              <a:gd name="T96" fmla="*/ 170 w 1020"/>
              <a:gd name="T97" fmla="*/ 848 h 897"/>
              <a:gd name="T98" fmla="*/ 418 w 1020"/>
              <a:gd name="T99" fmla="*/ 286 h 897"/>
              <a:gd name="T100" fmla="*/ 167 w 1020"/>
              <a:gd name="T101" fmla="*/ 892 h 897"/>
              <a:gd name="T102" fmla="*/ 6 w 1020"/>
              <a:gd name="T103" fmla="*/ 801 h 897"/>
              <a:gd name="T104" fmla="*/ 258 w 1020"/>
              <a:gd name="T105" fmla="*/ 227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20" h="897">
                <a:moveTo>
                  <a:pt x="882" y="569"/>
                </a:moveTo>
                <a:lnTo>
                  <a:pt x="425" y="569"/>
                </a:lnTo>
                <a:cubicBezTo>
                  <a:pt x="424" y="575"/>
                  <a:pt x="423" y="580"/>
                  <a:pt x="421" y="586"/>
                </a:cubicBezTo>
                <a:lnTo>
                  <a:pt x="889" y="586"/>
                </a:lnTo>
                <a:cubicBezTo>
                  <a:pt x="886" y="580"/>
                  <a:pt x="884" y="575"/>
                  <a:pt x="882" y="569"/>
                </a:cubicBezTo>
                <a:close/>
                <a:moveTo>
                  <a:pt x="879" y="537"/>
                </a:moveTo>
                <a:lnTo>
                  <a:pt x="426" y="537"/>
                </a:lnTo>
                <a:cubicBezTo>
                  <a:pt x="426" y="542"/>
                  <a:pt x="426" y="548"/>
                  <a:pt x="426" y="554"/>
                </a:cubicBezTo>
                <a:lnTo>
                  <a:pt x="879" y="554"/>
                </a:lnTo>
                <a:cubicBezTo>
                  <a:pt x="878" y="548"/>
                  <a:pt x="878" y="542"/>
                  <a:pt x="879" y="537"/>
                </a:cubicBezTo>
                <a:close/>
                <a:moveTo>
                  <a:pt x="889" y="504"/>
                </a:moveTo>
                <a:lnTo>
                  <a:pt x="421" y="504"/>
                </a:lnTo>
                <a:cubicBezTo>
                  <a:pt x="423" y="510"/>
                  <a:pt x="424" y="516"/>
                  <a:pt x="425" y="521"/>
                </a:cubicBezTo>
                <a:lnTo>
                  <a:pt x="882" y="521"/>
                </a:lnTo>
                <a:cubicBezTo>
                  <a:pt x="884" y="515"/>
                  <a:pt x="886" y="510"/>
                  <a:pt x="889" y="504"/>
                </a:cubicBezTo>
                <a:close/>
                <a:moveTo>
                  <a:pt x="402" y="484"/>
                </a:moveTo>
                <a:lnTo>
                  <a:pt x="402" y="608"/>
                </a:lnTo>
                <a:lnTo>
                  <a:pt x="906" y="608"/>
                </a:lnTo>
                <a:lnTo>
                  <a:pt x="906" y="645"/>
                </a:lnTo>
                <a:lnTo>
                  <a:pt x="390" y="645"/>
                </a:lnTo>
                <a:cubicBezTo>
                  <a:pt x="374" y="645"/>
                  <a:pt x="361" y="634"/>
                  <a:pt x="361" y="621"/>
                </a:cubicBezTo>
                <a:lnTo>
                  <a:pt x="361" y="472"/>
                </a:lnTo>
                <a:cubicBezTo>
                  <a:pt x="361" y="458"/>
                  <a:pt x="374" y="448"/>
                  <a:pt x="390" y="448"/>
                </a:cubicBezTo>
                <a:lnTo>
                  <a:pt x="906" y="448"/>
                </a:lnTo>
                <a:lnTo>
                  <a:pt x="906" y="484"/>
                </a:lnTo>
                <a:lnTo>
                  <a:pt x="402" y="484"/>
                </a:lnTo>
                <a:close/>
                <a:moveTo>
                  <a:pt x="548" y="84"/>
                </a:moveTo>
                <a:cubicBezTo>
                  <a:pt x="529" y="82"/>
                  <a:pt x="520" y="72"/>
                  <a:pt x="515" y="59"/>
                </a:cubicBezTo>
                <a:cubicBezTo>
                  <a:pt x="511" y="47"/>
                  <a:pt x="512" y="39"/>
                  <a:pt x="512" y="27"/>
                </a:cubicBezTo>
                <a:cubicBezTo>
                  <a:pt x="511" y="11"/>
                  <a:pt x="501" y="7"/>
                  <a:pt x="501" y="4"/>
                </a:cubicBezTo>
                <a:cubicBezTo>
                  <a:pt x="501" y="2"/>
                  <a:pt x="504" y="1"/>
                  <a:pt x="509" y="1"/>
                </a:cubicBezTo>
                <a:cubicBezTo>
                  <a:pt x="514" y="1"/>
                  <a:pt x="518" y="0"/>
                  <a:pt x="523" y="1"/>
                </a:cubicBezTo>
                <a:cubicBezTo>
                  <a:pt x="532" y="1"/>
                  <a:pt x="545" y="2"/>
                  <a:pt x="547" y="3"/>
                </a:cubicBezTo>
                <a:cubicBezTo>
                  <a:pt x="575" y="8"/>
                  <a:pt x="610" y="24"/>
                  <a:pt x="614" y="58"/>
                </a:cubicBezTo>
                <a:cubicBezTo>
                  <a:pt x="616" y="73"/>
                  <a:pt x="616" y="91"/>
                  <a:pt x="600" y="97"/>
                </a:cubicBezTo>
                <a:cubicBezTo>
                  <a:pt x="590" y="82"/>
                  <a:pt x="564" y="86"/>
                  <a:pt x="548" y="84"/>
                </a:cubicBezTo>
                <a:close/>
                <a:moveTo>
                  <a:pt x="588" y="153"/>
                </a:moveTo>
                <a:cubicBezTo>
                  <a:pt x="575" y="148"/>
                  <a:pt x="565" y="147"/>
                  <a:pt x="546" y="156"/>
                </a:cubicBezTo>
                <a:cubicBezTo>
                  <a:pt x="510" y="173"/>
                  <a:pt x="495" y="215"/>
                  <a:pt x="497" y="252"/>
                </a:cubicBezTo>
                <a:cubicBezTo>
                  <a:pt x="499" y="278"/>
                  <a:pt x="510" y="305"/>
                  <a:pt x="527" y="325"/>
                </a:cubicBezTo>
                <a:cubicBezTo>
                  <a:pt x="520" y="309"/>
                  <a:pt x="516" y="291"/>
                  <a:pt x="515" y="274"/>
                </a:cubicBezTo>
                <a:cubicBezTo>
                  <a:pt x="513" y="229"/>
                  <a:pt x="529" y="180"/>
                  <a:pt x="568" y="160"/>
                </a:cubicBezTo>
                <a:cubicBezTo>
                  <a:pt x="576" y="156"/>
                  <a:pt x="582" y="154"/>
                  <a:pt x="588" y="153"/>
                </a:cubicBezTo>
                <a:close/>
                <a:moveTo>
                  <a:pt x="727" y="130"/>
                </a:moveTo>
                <a:cubicBezTo>
                  <a:pt x="774" y="152"/>
                  <a:pt x="806" y="207"/>
                  <a:pt x="801" y="272"/>
                </a:cubicBezTo>
                <a:cubicBezTo>
                  <a:pt x="796" y="357"/>
                  <a:pt x="732" y="425"/>
                  <a:pt x="659" y="425"/>
                </a:cubicBezTo>
                <a:cubicBezTo>
                  <a:pt x="650" y="425"/>
                  <a:pt x="641" y="418"/>
                  <a:pt x="633" y="416"/>
                </a:cubicBezTo>
                <a:cubicBezTo>
                  <a:pt x="624" y="418"/>
                  <a:pt x="616" y="425"/>
                  <a:pt x="607" y="425"/>
                </a:cubicBezTo>
                <a:cubicBezTo>
                  <a:pt x="534" y="425"/>
                  <a:pt x="470" y="357"/>
                  <a:pt x="464" y="272"/>
                </a:cubicBezTo>
                <a:cubicBezTo>
                  <a:pt x="460" y="207"/>
                  <a:pt x="491" y="152"/>
                  <a:pt x="539" y="130"/>
                </a:cubicBezTo>
                <a:cubicBezTo>
                  <a:pt x="575" y="112"/>
                  <a:pt x="592" y="118"/>
                  <a:pt x="623" y="131"/>
                </a:cubicBezTo>
                <a:cubicBezTo>
                  <a:pt x="619" y="108"/>
                  <a:pt x="618" y="71"/>
                  <a:pt x="641" y="45"/>
                </a:cubicBezTo>
                <a:cubicBezTo>
                  <a:pt x="648" y="41"/>
                  <a:pt x="662" y="48"/>
                  <a:pt x="661" y="59"/>
                </a:cubicBezTo>
                <a:cubicBezTo>
                  <a:pt x="642" y="81"/>
                  <a:pt x="640" y="113"/>
                  <a:pt x="641" y="131"/>
                </a:cubicBezTo>
                <a:cubicBezTo>
                  <a:pt x="672" y="118"/>
                  <a:pt x="689" y="112"/>
                  <a:pt x="727" y="130"/>
                </a:cubicBezTo>
                <a:close/>
                <a:moveTo>
                  <a:pt x="354" y="806"/>
                </a:moveTo>
                <a:lnTo>
                  <a:pt x="948" y="806"/>
                </a:lnTo>
                <a:cubicBezTo>
                  <a:pt x="949" y="813"/>
                  <a:pt x="950" y="819"/>
                  <a:pt x="952" y="826"/>
                </a:cubicBezTo>
                <a:lnTo>
                  <a:pt x="346" y="826"/>
                </a:lnTo>
                <a:cubicBezTo>
                  <a:pt x="349" y="820"/>
                  <a:pt x="352" y="813"/>
                  <a:pt x="354" y="806"/>
                </a:cubicBezTo>
                <a:close/>
                <a:moveTo>
                  <a:pt x="358" y="769"/>
                </a:moveTo>
                <a:lnTo>
                  <a:pt x="946" y="769"/>
                </a:lnTo>
                <a:cubicBezTo>
                  <a:pt x="946" y="776"/>
                  <a:pt x="946" y="782"/>
                  <a:pt x="946" y="789"/>
                </a:cubicBezTo>
                <a:lnTo>
                  <a:pt x="358" y="789"/>
                </a:lnTo>
                <a:cubicBezTo>
                  <a:pt x="358" y="782"/>
                  <a:pt x="358" y="776"/>
                  <a:pt x="358" y="769"/>
                </a:cubicBezTo>
                <a:close/>
                <a:moveTo>
                  <a:pt x="346" y="733"/>
                </a:moveTo>
                <a:lnTo>
                  <a:pt x="952" y="733"/>
                </a:lnTo>
                <a:cubicBezTo>
                  <a:pt x="950" y="739"/>
                  <a:pt x="949" y="745"/>
                  <a:pt x="948" y="752"/>
                </a:cubicBezTo>
                <a:lnTo>
                  <a:pt x="354" y="752"/>
                </a:lnTo>
                <a:cubicBezTo>
                  <a:pt x="352" y="745"/>
                  <a:pt x="349" y="739"/>
                  <a:pt x="346" y="733"/>
                </a:cubicBezTo>
                <a:close/>
                <a:moveTo>
                  <a:pt x="974" y="709"/>
                </a:moveTo>
                <a:lnTo>
                  <a:pt x="974" y="852"/>
                </a:lnTo>
                <a:lnTo>
                  <a:pt x="327" y="852"/>
                </a:lnTo>
                <a:lnTo>
                  <a:pt x="327" y="893"/>
                </a:lnTo>
                <a:lnTo>
                  <a:pt x="988" y="893"/>
                </a:lnTo>
                <a:cubicBezTo>
                  <a:pt x="1006" y="893"/>
                  <a:pt x="1020" y="881"/>
                  <a:pt x="1020" y="866"/>
                </a:cubicBezTo>
                <a:lnTo>
                  <a:pt x="1020" y="695"/>
                </a:lnTo>
                <a:cubicBezTo>
                  <a:pt x="1020" y="680"/>
                  <a:pt x="1006" y="667"/>
                  <a:pt x="988" y="667"/>
                </a:cubicBezTo>
                <a:lnTo>
                  <a:pt x="327" y="667"/>
                </a:lnTo>
                <a:lnTo>
                  <a:pt x="327" y="709"/>
                </a:lnTo>
                <a:lnTo>
                  <a:pt x="974" y="709"/>
                </a:lnTo>
                <a:close/>
                <a:moveTo>
                  <a:pt x="334" y="282"/>
                </a:moveTo>
                <a:lnTo>
                  <a:pt x="139" y="811"/>
                </a:lnTo>
                <a:cubicBezTo>
                  <a:pt x="144" y="814"/>
                  <a:pt x="149" y="817"/>
                  <a:pt x="154" y="820"/>
                </a:cubicBezTo>
                <a:lnTo>
                  <a:pt x="353" y="281"/>
                </a:lnTo>
                <a:cubicBezTo>
                  <a:pt x="347" y="282"/>
                  <a:pt x="340" y="282"/>
                  <a:pt x="334" y="282"/>
                </a:cubicBezTo>
                <a:close/>
                <a:moveTo>
                  <a:pt x="301" y="273"/>
                </a:moveTo>
                <a:lnTo>
                  <a:pt x="107" y="798"/>
                </a:lnTo>
                <a:cubicBezTo>
                  <a:pt x="113" y="799"/>
                  <a:pt x="119" y="802"/>
                  <a:pt x="124" y="804"/>
                </a:cubicBezTo>
                <a:lnTo>
                  <a:pt x="318" y="279"/>
                </a:lnTo>
                <a:cubicBezTo>
                  <a:pt x="312" y="278"/>
                  <a:pt x="306" y="276"/>
                  <a:pt x="301" y="273"/>
                </a:cubicBezTo>
                <a:close/>
                <a:moveTo>
                  <a:pt x="273" y="251"/>
                </a:moveTo>
                <a:lnTo>
                  <a:pt x="74" y="790"/>
                </a:lnTo>
                <a:cubicBezTo>
                  <a:pt x="80" y="791"/>
                  <a:pt x="86" y="792"/>
                  <a:pt x="92" y="793"/>
                </a:cubicBezTo>
                <a:lnTo>
                  <a:pt x="287" y="265"/>
                </a:lnTo>
                <a:cubicBezTo>
                  <a:pt x="282" y="261"/>
                  <a:pt x="277" y="256"/>
                  <a:pt x="273" y="251"/>
                </a:cubicBezTo>
                <a:close/>
                <a:moveTo>
                  <a:pt x="46" y="803"/>
                </a:moveTo>
                <a:lnTo>
                  <a:pt x="170" y="848"/>
                </a:lnTo>
                <a:lnTo>
                  <a:pt x="382" y="273"/>
                </a:lnTo>
                <a:lnTo>
                  <a:pt x="418" y="286"/>
                </a:lnTo>
                <a:lnTo>
                  <a:pt x="201" y="873"/>
                </a:lnTo>
                <a:cubicBezTo>
                  <a:pt x="195" y="888"/>
                  <a:pt x="180" y="897"/>
                  <a:pt x="167" y="892"/>
                </a:cubicBezTo>
                <a:lnTo>
                  <a:pt x="20" y="838"/>
                </a:lnTo>
                <a:cubicBezTo>
                  <a:pt x="7" y="833"/>
                  <a:pt x="0" y="816"/>
                  <a:pt x="6" y="801"/>
                </a:cubicBezTo>
                <a:lnTo>
                  <a:pt x="223" y="214"/>
                </a:lnTo>
                <a:lnTo>
                  <a:pt x="258" y="227"/>
                </a:lnTo>
                <a:lnTo>
                  <a:pt x="46" y="803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Freeform 18"/>
          <p:cNvSpPr>
            <a:spLocks noEditPoints="1"/>
          </p:cNvSpPr>
          <p:nvPr/>
        </p:nvSpPr>
        <p:spPr bwMode="auto">
          <a:xfrm>
            <a:off x="2373313" y="2778125"/>
            <a:ext cx="458788" cy="334963"/>
          </a:xfrm>
          <a:custGeom>
            <a:avLst/>
            <a:gdLst>
              <a:gd name="T0" fmla="*/ 549 w 1005"/>
              <a:gd name="T1" fmla="*/ 545 h 731"/>
              <a:gd name="T2" fmla="*/ 535 w 1005"/>
              <a:gd name="T3" fmla="*/ 560 h 731"/>
              <a:gd name="T4" fmla="*/ 217 w 1005"/>
              <a:gd name="T5" fmla="*/ 560 h 731"/>
              <a:gd name="T6" fmla="*/ 203 w 1005"/>
              <a:gd name="T7" fmla="*/ 545 h 731"/>
              <a:gd name="T8" fmla="*/ 217 w 1005"/>
              <a:gd name="T9" fmla="*/ 531 h 731"/>
              <a:gd name="T10" fmla="*/ 535 w 1005"/>
              <a:gd name="T11" fmla="*/ 531 h 731"/>
              <a:gd name="T12" fmla="*/ 549 w 1005"/>
              <a:gd name="T13" fmla="*/ 545 h 731"/>
              <a:gd name="T14" fmla="*/ 549 w 1005"/>
              <a:gd name="T15" fmla="*/ 440 h 731"/>
              <a:gd name="T16" fmla="*/ 535 w 1005"/>
              <a:gd name="T17" fmla="*/ 454 h 731"/>
              <a:gd name="T18" fmla="*/ 217 w 1005"/>
              <a:gd name="T19" fmla="*/ 454 h 731"/>
              <a:gd name="T20" fmla="*/ 203 w 1005"/>
              <a:gd name="T21" fmla="*/ 440 h 731"/>
              <a:gd name="T22" fmla="*/ 217 w 1005"/>
              <a:gd name="T23" fmla="*/ 425 h 731"/>
              <a:gd name="T24" fmla="*/ 535 w 1005"/>
              <a:gd name="T25" fmla="*/ 425 h 731"/>
              <a:gd name="T26" fmla="*/ 549 w 1005"/>
              <a:gd name="T27" fmla="*/ 440 h 731"/>
              <a:gd name="T28" fmla="*/ 750 w 1005"/>
              <a:gd name="T29" fmla="*/ 274 h 731"/>
              <a:gd name="T30" fmla="*/ 194 w 1005"/>
              <a:gd name="T31" fmla="*/ 274 h 731"/>
              <a:gd name="T32" fmla="*/ 179 w 1005"/>
              <a:gd name="T33" fmla="*/ 260 h 731"/>
              <a:gd name="T34" fmla="*/ 194 w 1005"/>
              <a:gd name="T35" fmla="*/ 245 h 731"/>
              <a:gd name="T36" fmla="*/ 750 w 1005"/>
              <a:gd name="T37" fmla="*/ 245 h 731"/>
              <a:gd name="T38" fmla="*/ 765 w 1005"/>
              <a:gd name="T39" fmla="*/ 260 h 731"/>
              <a:gd name="T40" fmla="*/ 750 w 1005"/>
              <a:gd name="T41" fmla="*/ 274 h 731"/>
              <a:gd name="T42" fmla="*/ 112 w 1005"/>
              <a:gd name="T43" fmla="*/ 152 h 731"/>
              <a:gd name="T44" fmla="*/ 126 w 1005"/>
              <a:gd name="T45" fmla="*/ 138 h 731"/>
              <a:gd name="T46" fmla="*/ 857 w 1005"/>
              <a:gd name="T47" fmla="*/ 138 h 731"/>
              <a:gd name="T48" fmla="*/ 872 w 1005"/>
              <a:gd name="T49" fmla="*/ 152 h 731"/>
              <a:gd name="T50" fmla="*/ 857 w 1005"/>
              <a:gd name="T51" fmla="*/ 166 h 731"/>
              <a:gd name="T52" fmla="*/ 126 w 1005"/>
              <a:gd name="T53" fmla="*/ 166 h 731"/>
              <a:gd name="T54" fmla="*/ 112 w 1005"/>
              <a:gd name="T55" fmla="*/ 152 h 731"/>
              <a:gd name="T56" fmla="*/ 866 w 1005"/>
              <a:gd name="T57" fmla="*/ 431 h 731"/>
              <a:gd name="T58" fmla="*/ 820 w 1005"/>
              <a:gd name="T59" fmla="*/ 509 h 731"/>
              <a:gd name="T60" fmla="*/ 820 w 1005"/>
              <a:gd name="T61" fmla="*/ 510 h 731"/>
              <a:gd name="T62" fmla="*/ 820 w 1005"/>
              <a:gd name="T63" fmla="*/ 648 h 731"/>
              <a:gd name="T64" fmla="*/ 775 w 1005"/>
              <a:gd name="T65" fmla="*/ 588 h 731"/>
              <a:gd name="T66" fmla="*/ 731 w 1005"/>
              <a:gd name="T67" fmla="*/ 648 h 731"/>
              <a:gd name="T68" fmla="*/ 731 w 1005"/>
              <a:gd name="T69" fmla="*/ 510 h 731"/>
              <a:gd name="T70" fmla="*/ 731 w 1005"/>
              <a:gd name="T71" fmla="*/ 509 h 731"/>
              <a:gd name="T72" fmla="*/ 685 w 1005"/>
              <a:gd name="T73" fmla="*/ 431 h 731"/>
              <a:gd name="T74" fmla="*/ 775 w 1005"/>
              <a:gd name="T75" fmla="*/ 341 h 731"/>
              <a:gd name="T76" fmla="*/ 866 w 1005"/>
              <a:gd name="T77" fmla="*/ 431 h 731"/>
              <a:gd name="T78" fmla="*/ 963 w 1005"/>
              <a:gd name="T79" fmla="*/ 690 h 731"/>
              <a:gd name="T80" fmla="*/ 41 w 1005"/>
              <a:gd name="T81" fmla="*/ 690 h 731"/>
              <a:gd name="T82" fmla="*/ 41 w 1005"/>
              <a:gd name="T83" fmla="*/ 41 h 731"/>
              <a:gd name="T84" fmla="*/ 963 w 1005"/>
              <a:gd name="T85" fmla="*/ 41 h 731"/>
              <a:gd name="T86" fmla="*/ 963 w 1005"/>
              <a:gd name="T87" fmla="*/ 690 h 731"/>
              <a:gd name="T88" fmla="*/ 0 w 1005"/>
              <a:gd name="T89" fmla="*/ 731 h 731"/>
              <a:gd name="T90" fmla="*/ 1005 w 1005"/>
              <a:gd name="T91" fmla="*/ 731 h 731"/>
              <a:gd name="T92" fmla="*/ 1005 w 1005"/>
              <a:gd name="T93" fmla="*/ 0 h 731"/>
              <a:gd name="T94" fmla="*/ 0 w 1005"/>
              <a:gd name="T95" fmla="*/ 0 h 731"/>
              <a:gd name="T96" fmla="*/ 0 w 1005"/>
              <a:gd name="T97" fmla="*/ 731 h 731"/>
              <a:gd name="T98" fmla="*/ 0 w 1005"/>
              <a:gd name="T99" fmla="*/ 0 h 731"/>
              <a:gd name="T100" fmla="*/ 0 w 1005"/>
              <a:gd name="T101" fmla="*/ 731 h 7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5" h="731">
                <a:moveTo>
                  <a:pt x="549" y="545"/>
                </a:moveTo>
                <a:cubicBezTo>
                  <a:pt x="549" y="553"/>
                  <a:pt x="543" y="560"/>
                  <a:pt x="535" y="560"/>
                </a:cubicBezTo>
                <a:lnTo>
                  <a:pt x="217" y="560"/>
                </a:lnTo>
                <a:cubicBezTo>
                  <a:pt x="209" y="560"/>
                  <a:pt x="203" y="553"/>
                  <a:pt x="203" y="545"/>
                </a:cubicBezTo>
                <a:cubicBezTo>
                  <a:pt x="203" y="537"/>
                  <a:pt x="209" y="531"/>
                  <a:pt x="217" y="531"/>
                </a:cubicBezTo>
                <a:lnTo>
                  <a:pt x="535" y="531"/>
                </a:lnTo>
                <a:cubicBezTo>
                  <a:pt x="543" y="531"/>
                  <a:pt x="549" y="537"/>
                  <a:pt x="549" y="545"/>
                </a:cubicBezTo>
                <a:close/>
                <a:moveTo>
                  <a:pt x="549" y="440"/>
                </a:moveTo>
                <a:cubicBezTo>
                  <a:pt x="549" y="448"/>
                  <a:pt x="543" y="454"/>
                  <a:pt x="535" y="454"/>
                </a:cubicBezTo>
                <a:lnTo>
                  <a:pt x="217" y="454"/>
                </a:lnTo>
                <a:cubicBezTo>
                  <a:pt x="209" y="454"/>
                  <a:pt x="203" y="448"/>
                  <a:pt x="203" y="440"/>
                </a:cubicBezTo>
                <a:cubicBezTo>
                  <a:pt x="203" y="432"/>
                  <a:pt x="209" y="425"/>
                  <a:pt x="217" y="425"/>
                </a:cubicBezTo>
                <a:lnTo>
                  <a:pt x="535" y="425"/>
                </a:lnTo>
                <a:cubicBezTo>
                  <a:pt x="543" y="425"/>
                  <a:pt x="549" y="432"/>
                  <a:pt x="549" y="440"/>
                </a:cubicBezTo>
                <a:close/>
                <a:moveTo>
                  <a:pt x="750" y="274"/>
                </a:moveTo>
                <a:lnTo>
                  <a:pt x="194" y="274"/>
                </a:lnTo>
                <a:cubicBezTo>
                  <a:pt x="186" y="274"/>
                  <a:pt x="179" y="268"/>
                  <a:pt x="179" y="260"/>
                </a:cubicBezTo>
                <a:cubicBezTo>
                  <a:pt x="179" y="252"/>
                  <a:pt x="186" y="245"/>
                  <a:pt x="194" y="245"/>
                </a:cubicBezTo>
                <a:lnTo>
                  <a:pt x="750" y="245"/>
                </a:lnTo>
                <a:cubicBezTo>
                  <a:pt x="758" y="245"/>
                  <a:pt x="765" y="252"/>
                  <a:pt x="765" y="260"/>
                </a:cubicBezTo>
                <a:cubicBezTo>
                  <a:pt x="765" y="268"/>
                  <a:pt x="758" y="274"/>
                  <a:pt x="750" y="274"/>
                </a:cubicBezTo>
                <a:close/>
                <a:moveTo>
                  <a:pt x="112" y="152"/>
                </a:moveTo>
                <a:cubicBezTo>
                  <a:pt x="112" y="144"/>
                  <a:pt x="118" y="138"/>
                  <a:pt x="126" y="138"/>
                </a:cubicBezTo>
                <a:lnTo>
                  <a:pt x="857" y="138"/>
                </a:lnTo>
                <a:cubicBezTo>
                  <a:pt x="865" y="138"/>
                  <a:pt x="872" y="144"/>
                  <a:pt x="872" y="152"/>
                </a:cubicBezTo>
                <a:cubicBezTo>
                  <a:pt x="872" y="160"/>
                  <a:pt x="865" y="166"/>
                  <a:pt x="857" y="166"/>
                </a:cubicBezTo>
                <a:lnTo>
                  <a:pt x="126" y="166"/>
                </a:lnTo>
                <a:cubicBezTo>
                  <a:pt x="118" y="166"/>
                  <a:pt x="112" y="160"/>
                  <a:pt x="112" y="152"/>
                </a:cubicBezTo>
                <a:close/>
                <a:moveTo>
                  <a:pt x="866" y="431"/>
                </a:moveTo>
                <a:cubicBezTo>
                  <a:pt x="866" y="465"/>
                  <a:pt x="847" y="493"/>
                  <a:pt x="820" y="509"/>
                </a:cubicBezTo>
                <a:cubicBezTo>
                  <a:pt x="820" y="510"/>
                  <a:pt x="820" y="510"/>
                  <a:pt x="820" y="510"/>
                </a:cubicBezTo>
                <a:cubicBezTo>
                  <a:pt x="820" y="510"/>
                  <a:pt x="820" y="648"/>
                  <a:pt x="820" y="648"/>
                </a:cubicBezTo>
                <a:lnTo>
                  <a:pt x="775" y="588"/>
                </a:lnTo>
                <a:lnTo>
                  <a:pt x="731" y="648"/>
                </a:lnTo>
                <a:lnTo>
                  <a:pt x="731" y="510"/>
                </a:lnTo>
                <a:cubicBezTo>
                  <a:pt x="731" y="510"/>
                  <a:pt x="731" y="510"/>
                  <a:pt x="731" y="509"/>
                </a:cubicBezTo>
                <a:cubicBezTo>
                  <a:pt x="703" y="493"/>
                  <a:pt x="685" y="465"/>
                  <a:pt x="685" y="431"/>
                </a:cubicBezTo>
                <a:cubicBezTo>
                  <a:pt x="685" y="381"/>
                  <a:pt x="725" y="341"/>
                  <a:pt x="775" y="341"/>
                </a:cubicBezTo>
                <a:cubicBezTo>
                  <a:pt x="825" y="341"/>
                  <a:pt x="866" y="381"/>
                  <a:pt x="866" y="431"/>
                </a:cubicBezTo>
                <a:close/>
                <a:moveTo>
                  <a:pt x="963" y="690"/>
                </a:moveTo>
                <a:lnTo>
                  <a:pt x="41" y="690"/>
                </a:lnTo>
                <a:lnTo>
                  <a:pt x="41" y="41"/>
                </a:lnTo>
                <a:lnTo>
                  <a:pt x="963" y="41"/>
                </a:lnTo>
                <a:lnTo>
                  <a:pt x="963" y="690"/>
                </a:lnTo>
                <a:close/>
                <a:moveTo>
                  <a:pt x="0" y="731"/>
                </a:moveTo>
                <a:lnTo>
                  <a:pt x="1005" y="731"/>
                </a:lnTo>
                <a:lnTo>
                  <a:pt x="1005" y="0"/>
                </a:lnTo>
                <a:lnTo>
                  <a:pt x="0" y="0"/>
                </a:lnTo>
                <a:lnTo>
                  <a:pt x="0" y="731"/>
                </a:lnTo>
                <a:close/>
                <a:moveTo>
                  <a:pt x="0" y="0"/>
                </a:moveTo>
                <a:lnTo>
                  <a:pt x="0" y="731"/>
                </a:lnTo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Freeform 19"/>
          <p:cNvSpPr>
            <a:spLocks noEditPoints="1"/>
          </p:cNvSpPr>
          <p:nvPr/>
        </p:nvSpPr>
        <p:spPr bwMode="auto">
          <a:xfrm>
            <a:off x="4616450" y="3413125"/>
            <a:ext cx="407988" cy="393700"/>
          </a:xfrm>
          <a:custGeom>
            <a:avLst/>
            <a:gdLst>
              <a:gd name="T0" fmla="*/ 191 w 890"/>
              <a:gd name="T1" fmla="*/ 119 h 862"/>
              <a:gd name="T2" fmla="*/ 125 w 890"/>
              <a:gd name="T3" fmla="*/ 119 h 862"/>
              <a:gd name="T4" fmla="*/ 253 w 890"/>
              <a:gd name="T5" fmla="*/ 86 h 862"/>
              <a:gd name="T6" fmla="*/ 253 w 890"/>
              <a:gd name="T7" fmla="*/ 152 h 862"/>
              <a:gd name="T8" fmla="*/ 253 w 890"/>
              <a:gd name="T9" fmla="*/ 86 h 862"/>
              <a:gd name="T10" fmla="*/ 380 w 890"/>
              <a:gd name="T11" fmla="*/ 119 h 862"/>
              <a:gd name="T12" fmla="*/ 315 w 890"/>
              <a:gd name="T13" fmla="*/ 119 h 862"/>
              <a:gd name="T14" fmla="*/ 156 w 890"/>
              <a:gd name="T15" fmla="*/ 234 h 862"/>
              <a:gd name="T16" fmla="*/ 403 w 890"/>
              <a:gd name="T17" fmla="*/ 211 h 862"/>
              <a:gd name="T18" fmla="*/ 471 w 890"/>
              <a:gd name="T19" fmla="*/ 134 h 862"/>
              <a:gd name="T20" fmla="*/ 426 w 890"/>
              <a:gd name="T21" fmla="*/ 86 h 862"/>
              <a:gd name="T22" fmla="*/ 348 w 890"/>
              <a:gd name="T23" fmla="*/ 7 h 862"/>
              <a:gd name="T24" fmla="*/ 101 w 890"/>
              <a:gd name="T25" fmla="*/ 30 h 862"/>
              <a:gd name="T26" fmla="*/ 78 w 890"/>
              <a:gd name="T27" fmla="*/ 156 h 862"/>
              <a:gd name="T28" fmla="*/ 156 w 890"/>
              <a:gd name="T29" fmla="*/ 234 h 862"/>
              <a:gd name="T30" fmla="*/ 444 w 890"/>
              <a:gd name="T31" fmla="*/ 802 h 862"/>
              <a:gd name="T32" fmla="*/ 0 w 890"/>
              <a:gd name="T33" fmla="*/ 862 h 862"/>
              <a:gd name="T34" fmla="*/ 194 w 890"/>
              <a:gd name="T35" fmla="*/ 862 h 862"/>
              <a:gd name="T36" fmla="*/ 249 w 890"/>
              <a:gd name="T37" fmla="*/ 862 h 862"/>
              <a:gd name="T38" fmla="*/ 406 w 890"/>
              <a:gd name="T39" fmla="*/ 862 h 862"/>
              <a:gd name="T40" fmla="*/ 461 w 890"/>
              <a:gd name="T41" fmla="*/ 862 h 862"/>
              <a:gd name="T42" fmla="*/ 622 w 890"/>
              <a:gd name="T43" fmla="*/ 862 h 862"/>
              <a:gd name="T44" fmla="*/ 676 w 890"/>
              <a:gd name="T45" fmla="*/ 862 h 862"/>
              <a:gd name="T46" fmla="*/ 836 w 890"/>
              <a:gd name="T47" fmla="*/ 862 h 862"/>
              <a:gd name="T48" fmla="*/ 659 w 890"/>
              <a:gd name="T49" fmla="*/ 800 h 862"/>
              <a:gd name="T50" fmla="*/ 274 w 890"/>
              <a:gd name="T51" fmla="*/ 582 h 862"/>
              <a:gd name="T52" fmla="*/ 274 w 890"/>
              <a:gd name="T53" fmla="*/ 710 h 862"/>
              <a:gd name="T54" fmla="*/ 428 w 890"/>
              <a:gd name="T55" fmla="*/ 646 h 862"/>
              <a:gd name="T56" fmla="*/ 338 w 890"/>
              <a:gd name="T57" fmla="*/ 556 h 862"/>
              <a:gd name="T58" fmla="*/ 500 w 890"/>
              <a:gd name="T59" fmla="*/ 444 h 862"/>
              <a:gd name="T60" fmla="*/ 779 w 890"/>
              <a:gd name="T61" fmla="*/ 526 h 862"/>
              <a:gd name="T62" fmla="*/ 126 w 890"/>
              <a:gd name="T63" fmla="*/ 736 h 862"/>
              <a:gd name="T64" fmla="*/ 190 w 890"/>
              <a:gd name="T65" fmla="*/ 582 h 862"/>
              <a:gd name="T66" fmla="*/ 62 w 890"/>
              <a:gd name="T67" fmla="*/ 582 h 862"/>
              <a:gd name="T68" fmla="*/ 62 w 890"/>
              <a:gd name="T69" fmla="*/ 710 h 862"/>
              <a:gd name="T70" fmla="*/ 490 w 890"/>
              <a:gd name="T71" fmla="*/ 582 h 862"/>
              <a:gd name="T72" fmla="*/ 490 w 890"/>
              <a:gd name="T73" fmla="*/ 710 h 862"/>
              <a:gd name="T74" fmla="*/ 644 w 890"/>
              <a:gd name="T75" fmla="*/ 646 h 862"/>
              <a:gd name="T76" fmla="*/ 554 w 890"/>
              <a:gd name="T77" fmla="*/ 556 h 862"/>
              <a:gd name="T78" fmla="*/ 704 w 890"/>
              <a:gd name="T79" fmla="*/ 582 h 862"/>
              <a:gd name="T80" fmla="*/ 704 w 890"/>
              <a:gd name="T81" fmla="*/ 710 h 862"/>
              <a:gd name="T82" fmla="*/ 858 w 890"/>
              <a:gd name="T83" fmla="*/ 646 h 862"/>
              <a:gd name="T84" fmla="*/ 767 w 890"/>
              <a:gd name="T85" fmla="*/ 556 h 862"/>
              <a:gd name="T86" fmla="*/ 639 w 890"/>
              <a:gd name="T87" fmla="*/ 181 h 862"/>
              <a:gd name="T88" fmla="*/ 639 w 890"/>
              <a:gd name="T89" fmla="*/ 0 h 862"/>
              <a:gd name="T90" fmla="*/ 639 w 890"/>
              <a:gd name="T91" fmla="*/ 181 h 862"/>
              <a:gd name="T92" fmla="*/ 578 w 890"/>
              <a:gd name="T93" fmla="*/ 297 h 862"/>
              <a:gd name="T94" fmla="*/ 557 w 890"/>
              <a:gd name="T95" fmla="*/ 393 h 862"/>
              <a:gd name="T96" fmla="*/ 697 w 890"/>
              <a:gd name="T97" fmla="*/ 297 h 862"/>
              <a:gd name="T98" fmla="*/ 718 w 890"/>
              <a:gd name="T99" fmla="*/ 393 h 862"/>
              <a:gd name="T100" fmla="*/ 697 w 890"/>
              <a:gd name="T101" fmla="*/ 297 h 862"/>
              <a:gd name="T102" fmla="*/ 827 w 890"/>
              <a:gd name="T103" fmla="*/ 430 h 862"/>
              <a:gd name="T104" fmla="*/ 777 w 890"/>
              <a:gd name="T105" fmla="*/ 393 h 862"/>
              <a:gd name="T106" fmla="*/ 720 w 890"/>
              <a:gd name="T107" fmla="*/ 192 h 862"/>
              <a:gd name="T108" fmla="*/ 636 w 890"/>
              <a:gd name="T109" fmla="*/ 192 h 862"/>
              <a:gd name="T110" fmla="*/ 499 w 890"/>
              <a:gd name="T111" fmla="*/ 249 h 862"/>
              <a:gd name="T112" fmla="*/ 448 w 890"/>
              <a:gd name="T113" fmla="*/ 393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0" h="862">
                <a:moveTo>
                  <a:pt x="158" y="86"/>
                </a:moveTo>
                <a:cubicBezTo>
                  <a:pt x="176" y="86"/>
                  <a:pt x="191" y="101"/>
                  <a:pt x="191" y="119"/>
                </a:cubicBezTo>
                <a:cubicBezTo>
                  <a:pt x="191" y="137"/>
                  <a:pt x="176" y="152"/>
                  <a:pt x="158" y="152"/>
                </a:cubicBezTo>
                <a:cubicBezTo>
                  <a:pt x="140" y="152"/>
                  <a:pt x="125" y="137"/>
                  <a:pt x="125" y="119"/>
                </a:cubicBezTo>
                <a:cubicBezTo>
                  <a:pt x="125" y="101"/>
                  <a:pt x="140" y="86"/>
                  <a:pt x="158" y="86"/>
                </a:cubicBezTo>
                <a:close/>
                <a:moveTo>
                  <a:pt x="253" y="86"/>
                </a:moveTo>
                <a:cubicBezTo>
                  <a:pt x="271" y="86"/>
                  <a:pt x="286" y="101"/>
                  <a:pt x="286" y="119"/>
                </a:cubicBezTo>
                <a:cubicBezTo>
                  <a:pt x="286" y="137"/>
                  <a:pt x="271" y="152"/>
                  <a:pt x="253" y="152"/>
                </a:cubicBezTo>
                <a:cubicBezTo>
                  <a:pt x="235" y="152"/>
                  <a:pt x="220" y="137"/>
                  <a:pt x="220" y="119"/>
                </a:cubicBezTo>
                <a:cubicBezTo>
                  <a:pt x="220" y="101"/>
                  <a:pt x="235" y="86"/>
                  <a:pt x="253" y="86"/>
                </a:cubicBezTo>
                <a:close/>
                <a:moveTo>
                  <a:pt x="348" y="86"/>
                </a:moveTo>
                <a:cubicBezTo>
                  <a:pt x="366" y="86"/>
                  <a:pt x="380" y="101"/>
                  <a:pt x="380" y="119"/>
                </a:cubicBezTo>
                <a:cubicBezTo>
                  <a:pt x="380" y="137"/>
                  <a:pt x="366" y="152"/>
                  <a:pt x="348" y="152"/>
                </a:cubicBezTo>
                <a:cubicBezTo>
                  <a:pt x="330" y="152"/>
                  <a:pt x="315" y="137"/>
                  <a:pt x="315" y="119"/>
                </a:cubicBezTo>
                <a:cubicBezTo>
                  <a:pt x="315" y="101"/>
                  <a:pt x="330" y="86"/>
                  <a:pt x="348" y="86"/>
                </a:cubicBezTo>
                <a:close/>
                <a:moveTo>
                  <a:pt x="156" y="234"/>
                </a:moveTo>
                <a:lnTo>
                  <a:pt x="348" y="234"/>
                </a:lnTo>
                <a:cubicBezTo>
                  <a:pt x="369" y="234"/>
                  <a:pt x="389" y="225"/>
                  <a:pt x="403" y="211"/>
                </a:cubicBezTo>
                <a:cubicBezTo>
                  <a:pt x="409" y="205"/>
                  <a:pt x="414" y="198"/>
                  <a:pt x="418" y="190"/>
                </a:cubicBezTo>
                <a:cubicBezTo>
                  <a:pt x="452" y="185"/>
                  <a:pt x="471" y="170"/>
                  <a:pt x="471" y="134"/>
                </a:cubicBezTo>
                <a:lnTo>
                  <a:pt x="426" y="149"/>
                </a:lnTo>
                <a:lnTo>
                  <a:pt x="426" y="86"/>
                </a:lnTo>
                <a:cubicBezTo>
                  <a:pt x="426" y="64"/>
                  <a:pt x="417" y="45"/>
                  <a:pt x="403" y="30"/>
                </a:cubicBezTo>
                <a:cubicBezTo>
                  <a:pt x="389" y="16"/>
                  <a:pt x="369" y="7"/>
                  <a:pt x="348" y="7"/>
                </a:cubicBezTo>
                <a:lnTo>
                  <a:pt x="156" y="7"/>
                </a:lnTo>
                <a:cubicBezTo>
                  <a:pt x="134" y="7"/>
                  <a:pt x="115" y="16"/>
                  <a:pt x="101" y="30"/>
                </a:cubicBezTo>
                <a:cubicBezTo>
                  <a:pt x="86" y="45"/>
                  <a:pt x="78" y="64"/>
                  <a:pt x="78" y="86"/>
                </a:cubicBezTo>
                <a:lnTo>
                  <a:pt x="78" y="156"/>
                </a:lnTo>
                <a:cubicBezTo>
                  <a:pt x="78" y="177"/>
                  <a:pt x="86" y="197"/>
                  <a:pt x="101" y="211"/>
                </a:cubicBezTo>
                <a:cubicBezTo>
                  <a:pt x="115" y="225"/>
                  <a:pt x="134" y="234"/>
                  <a:pt x="156" y="234"/>
                </a:cubicBezTo>
                <a:close/>
                <a:moveTo>
                  <a:pt x="659" y="800"/>
                </a:moveTo>
                <a:cubicBezTo>
                  <a:pt x="613" y="726"/>
                  <a:pt x="489" y="727"/>
                  <a:pt x="444" y="802"/>
                </a:cubicBezTo>
                <a:cubicBezTo>
                  <a:pt x="399" y="727"/>
                  <a:pt x="277" y="727"/>
                  <a:pt x="230" y="799"/>
                </a:cubicBezTo>
                <a:cubicBezTo>
                  <a:pt x="173" y="710"/>
                  <a:pt x="4" y="732"/>
                  <a:pt x="0" y="862"/>
                </a:cubicBezTo>
                <a:lnTo>
                  <a:pt x="54" y="862"/>
                </a:lnTo>
                <a:lnTo>
                  <a:pt x="194" y="862"/>
                </a:lnTo>
                <a:lnTo>
                  <a:pt x="212" y="862"/>
                </a:lnTo>
                <a:lnTo>
                  <a:pt x="249" y="862"/>
                </a:lnTo>
                <a:lnTo>
                  <a:pt x="266" y="862"/>
                </a:lnTo>
                <a:lnTo>
                  <a:pt x="406" y="862"/>
                </a:lnTo>
                <a:lnTo>
                  <a:pt x="427" y="862"/>
                </a:lnTo>
                <a:lnTo>
                  <a:pt x="461" y="862"/>
                </a:lnTo>
                <a:lnTo>
                  <a:pt x="481" y="862"/>
                </a:lnTo>
                <a:lnTo>
                  <a:pt x="622" y="862"/>
                </a:lnTo>
                <a:lnTo>
                  <a:pt x="641" y="862"/>
                </a:lnTo>
                <a:lnTo>
                  <a:pt x="676" y="862"/>
                </a:lnTo>
                <a:lnTo>
                  <a:pt x="695" y="862"/>
                </a:lnTo>
                <a:lnTo>
                  <a:pt x="836" y="862"/>
                </a:lnTo>
                <a:lnTo>
                  <a:pt x="890" y="862"/>
                </a:lnTo>
                <a:cubicBezTo>
                  <a:pt x="886" y="730"/>
                  <a:pt x="715" y="710"/>
                  <a:pt x="659" y="800"/>
                </a:cubicBezTo>
                <a:close/>
                <a:moveTo>
                  <a:pt x="338" y="556"/>
                </a:moveTo>
                <a:cubicBezTo>
                  <a:pt x="313" y="556"/>
                  <a:pt x="291" y="566"/>
                  <a:pt x="274" y="582"/>
                </a:cubicBezTo>
                <a:cubicBezTo>
                  <a:pt x="258" y="599"/>
                  <a:pt x="248" y="621"/>
                  <a:pt x="248" y="646"/>
                </a:cubicBezTo>
                <a:cubicBezTo>
                  <a:pt x="248" y="671"/>
                  <a:pt x="258" y="693"/>
                  <a:pt x="274" y="710"/>
                </a:cubicBezTo>
                <a:cubicBezTo>
                  <a:pt x="291" y="726"/>
                  <a:pt x="313" y="736"/>
                  <a:pt x="338" y="736"/>
                </a:cubicBezTo>
                <a:cubicBezTo>
                  <a:pt x="388" y="736"/>
                  <a:pt x="428" y="696"/>
                  <a:pt x="428" y="646"/>
                </a:cubicBezTo>
                <a:cubicBezTo>
                  <a:pt x="428" y="621"/>
                  <a:pt x="418" y="599"/>
                  <a:pt x="402" y="582"/>
                </a:cubicBezTo>
                <a:cubicBezTo>
                  <a:pt x="385" y="566"/>
                  <a:pt x="363" y="556"/>
                  <a:pt x="338" y="556"/>
                </a:cubicBezTo>
                <a:close/>
                <a:moveTo>
                  <a:pt x="779" y="444"/>
                </a:moveTo>
                <a:lnTo>
                  <a:pt x="500" y="444"/>
                </a:lnTo>
                <a:lnTo>
                  <a:pt x="500" y="526"/>
                </a:lnTo>
                <a:lnTo>
                  <a:pt x="779" y="526"/>
                </a:lnTo>
                <a:lnTo>
                  <a:pt x="779" y="444"/>
                </a:lnTo>
                <a:close/>
                <a:moveTo>
                  <a:pt x="126" y="736"/>
                </a:moveTo>
                <a:cubicBezTo>
                  <a:pt x="176" y="736"/>
                  <a:pt x="216" y="696"/>
                  <a:pt x="216" y="646"/>
                </a:cubicBezTo>
                <a:cubicBezTo>
                  <a:pt x="216" y="621"/>
                  <a:pt x="206" y="599"/>
                  <a:pt x="190" y="582"/>
                </a:cubicBezTo>
                <a:cubicBezTo>
                  <a:pt x="174" y="566"/>
                  <a:pt x="151" y="556"/>
                  <a:pt x="126" y="556"/>
                </a:cubicBezTo>
                <a:cubicBezTo>
                  <a:pt x="101" y="556"/>
                  <a:pt x="79" y="566"/>
                  <a:pt x="62" y="582"/>
                </a:cubicBezTo>
                <a:cubicBezTo>
                  <a:pt x="46" y="599"/>
                  <a:pt x="36" y="621"/>
                  <a:pt x="36" y="646"/>
                </a:cubicBezTo>
                <a:cubicBezTo>
                  <a:pt x="36" y="671"/>
                  <a:pt x="46" y="693"/>
                  <a:pt x="62" y="710"/>
                </a:cubicBezTo>
                <a:cubicBezTo>
                  <a:pt x="79" y="726"/>
                  <a:pt x="101" y="736"/>
                  <a:pt x="126" y="736"/>
                </a:cubicBezTo>
                <a:close/>
                <a:moveTo>
                  <a:pt x="490" y="582"/>
                </a:moveTo>
                <a:cubicBezTo>
                  <a:pt x="474" y="599"/>
                  <a:pt x="464" y="621"/>
                  <a:pt x="464" y="646"/>
                </a:cubicBezTo>
                <a:cubicBezTo>
                  <a:pt x="464" y="671"/>
                  <a:pt x="474" y="693"/>
                  <a:pt x="490" y="710"/>
                </a:cubicBezTo>
                <a:cubicBezTo>
                  <a:pt x="506" y="726"/>
                  <a:pt x="529" y="736"/>
                  <a:pt x="554" y="736"/>
                </a:cubicBezTo>
                <a:cubicBezTo>
                  <a:pt x="603" y="736"/>
                  <a:pt x="644" y="696"/>
                  <a:pt x="644" y="646"/>
                </a:cubicBezTo>
                <a:cubicBezTo>
                  <a:pt x="644" y="621"/>
                  <a:pt x="634" y="599"/>
                  <a:pt x="617" y="582"/>
                </a:cubicBezTo>
                <a:cubicBezTo>
                  <a:pt x="601" y="566"/>
                  <a:pt x="579" y="556"/>
                  <a:pt x="554" y="556"/>
                </a:cubicBezTo>
                <a:cubicBezTo>
                  <a:pt x="529" y="556"/>
                  <a:pt x="506" y="566"/>
                  <a:pt x="490" y="582"/>
                </a:cubicBezTo>
                <a:close/>
                <a:moveTo>
                  <a:pt x="704" y="582"/>
                </a:moveTo>
                <a:cubicBezTo>
                  <a:pt x="687" y="599"/>
                  <a:pt x="677" y="621"/>
                  <a:pt x="677" y="646"/>
                </a:cubicBezTo>
                <a:cubicBezTo>
                  <a:pt x="677" y="671"/>
                  <a:pt x="687" y="693"/>
                  <a:pt x="704" y="710"/>
                </a:cubicBezTo>
                <a:cubicBezTo>
                  <a:pt x="720" y="726"/>
                  <a:pt x="743" y="736"/>
                  <a:pt x="767" y="736"/>
                </a:cubicBezTo>
                <a:cubicBezTo>
                  <a:pt x="817" y="736"/>
                  <a:pt x="858" y="696"/>
                  <a:pt x="858" y="646"/>
                </a:cubicBezTo>
                <a:cubicBezTo>
                  <a:pt x="858" y="621"/>
                  <a:pt x="847" y="599"/>
                  <a:pt x="831" y="582"/>
                </a:cubicBezTo>
                <a:cubicBezTo>
                  <a:pt x="815" y="566"/>
                  <a:pt x="792" y="556"/>
                  <a:pt x="767" y="556"/>
                </a:cubicBezTo>
                <a:cubicBezTo>
                  <a:pt x="743" y="556"/>
                  <a:pt x="720" y="566"/>
                  <a:pt x="704" y="582"/>
                </a:cubicBezTo>
                <a:close/>
                <a:moveTo>
                  <a:pt x="639" y="181"/>
                </a:moveTo>
                <a:cubicBezTo>
                  <a:pt x="689" y="181"/>
                  <a:pt x="729" y="141"/>
                  <a:pt x="729" y="91"/>
                </a:cubicBezTo>
                <a:cubicBezTo>
                  <a:pt x="729" y="41"/>
                  <a:pt x="689" y="0"/>
                  <a:pt x="639" y="0"/>
                </a:cubicBezTo>
                <a:cubicBezTo>
                  <a:pt x="589" y="0"/>
                  <a:pt x="548" y="41"/>
                  <a:pt x="548" y="91"/>
                </a:cubicBezTo>
                <a:cubicBezTo>
                  <a:pt x="548" y="141"/>
                  <a:pt x="589" y="181"/>
                  <a:pt x="639" y="181"/>
                </a:cubicBezTo>
                <a:close/>
                <a:moveTo>
                  <a:pt x="557" y="297"/>
                </a:moveTo>
                <a:lnTo>
                  <a:pt x="578" y="297"/>
                </a:lnTo>
                <a:lnTo>
                  <a:pt x="578" y="393"/>
                </a:lnTo>
                <a:lnTo>
                  <a:pt x="557" y="393"/>
                </a:lnTo>
                <a:lnTo>
                  <a:pt x="557" y="297"/>
                </a:lnTo>
                <a:close/>
                <a:moveTo>
                  <a:pt x="697" y="297"/>
                </a:moveTo>
                <a:lnTo>
                  <a:pt x="718" y="297"/>
                </a:lnTo>
                <a:lnTo>
                  <a:pt x="718" y="393"/>
                </a:lnTo>
                <a:lnTo>
                  <a:pt x="697" y="393"/>
                </a:lnTo>
                <a:lnTo>
                  <a:pt x="697" y="297"/>
                </a:lnTo>
                <a:close/>
                <a:moveTo>
                  <a:pt x="448" y="430"/>
                </a:moveTo>
                <a:lnTo>
                  <a:pt x="827" y="430"/>
                </a:lnTo>
                <a:lnTo>
                  <a:pt x="827" y="393"/>
                </a:lnTo>
                <a:lnTo>
                  <a:pt x="777" y="393"/>
                </a:lnTo>
                <a:lnTo>
                  <a:pt x="777" y="249"/>
                </a:lnTo>
                <a:cubicBezTo>
                  <a:pt x="777" y="218"/>
                  <a:pt x="752" y="192"/>
                  <a:pt x="720" y="192"/>
                </a:cubicBezTo>
                <a:lnTo>
                  <a:pt x="640" y="192"/>
                </a:lnTo>
                <a:lnTo>
                  <a:pt x="636" y="192"/>
                </a:lnTo>
                <a:lnTo>
                  <a:pt x="556" y="192"/>
                </a:lnTo>
                <a:cubicBezTo>
                  <a:pt x="525" y="192"/>
                  <a:pt x="499" y="218"/>
                  <a:pt x="499" y="249"/>
                </a:cubicBezTo>
                <a:lnTo>
                  <a:pt x="499" y="393"/>
                </a:lnTo>
                <a:lnTo>
                  <a:pt x="448" y="393"/>
                </a:lnTo>
                <a:lnTo>
                  <a:pt x="448" y="43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Freeform 20"/>
          <p:cNvSpPr>
            <a:spLocks noEditPoints="1"/>
          </p:cNvSpPr>
          <p:nvPr/>
        </p:nvSpPr>
        <p:spPr bwMode="auto">
          <a:xfrm>
            <a:off x="2384425" y="3394075"/>
            <a:ext cx="466725" cy="441325"/>
          </a:xfrm>
          <a:custGeom>
            <a:avLst/>
            <a:gdLst>
              <a:gd name="T0" fmla="*/ 835 w 1020"/>
              <a:gd name="T1" fmla="*/ 94 h 964"/>
              <a:gd name="T2" fmla="*/ 832 w 1020"/>
              <a:gd name="T3" fmla="*/ 297 h 964"/>
              <a:gd name="T4" fmla="*/ 480 w 1020"/>
              <a:gd name="T5" fmla="*/ 297 h 964"/>
              <a:gd name="T6" fmla="*/ 477 w 1020"/>
              <a:gd name="T7" fmla="*/ 206 h 964"/>
              <a:gd name="T8" fmla="*/ 477 w 1020"/>
              <a:gd name="T9" fmla="*/ 190 h 964"/>
              <a:gd name="T10" fmla="*/ 480 w 1020"/>
              <a:gd name="T11" fmla="*/ 87 h 964"/>
              <a:gd name="T12" fmla="*/ 488 w 1020"/>
              <a:gd name="T13" fmla="*/ 42 h 964"/>
              <a:gd name="T14" fmla="*/ 435 w 1020"/>
              <a:gd name="T15" fmla="*/ 94 h 964"/>
              <a:gd name="T16" fmla="*/ 419 w 1020"/>
              <a:gd name="T17" fmla="*/ 180 h 964"/>
              <a:gd name="T18" fmla="*/ 178 w 1020"/>
              <a:gd name="T19" fmla="*/ 149 h 964"/>
              <a:gd name="T20" fmla="*/ 178 w 1020"/>
              <a:gd name="T21" fmla="*/ 331 h 964"/>
              <a:gd name="T22" fmla="*/ 186 w 1020"/>
              <a:gd name="T23" fmla="*/ 331 h 964"/>
              <a:gd name="T24" fmla="*/ 236 w 1020"/>
              <a:gd name="T25" fmla="*/ 541 h 964"/>
              <a:gd name="T26" fmla="*/ 247 w 1020"/>
              <a:gd name="T27" fmla="*/ 541 h 964"/>
              <a:gd name="T28" fmla="*/ 296 w 1020"/>
              <a:gd name="T29" fmla="*/ 357 h 964"/>
              <a:gd name="T30" fmla="*/ 296 w 1020"/>
              <a:gd name="T31" fmla="*/ 202 h 964"/>
              <a:gd name="T32" fmla="*/ 419 w 1020"/>
              <a:gd name="T33" fmla="*/ 218 h 964"/>
              <a:gd name="T34" fmla="*/ 451 w 1020"/>
              <a:gd name="T35" fmla="*/ 326 h 964"/>
              <a:gd name="T36" fmla="*/ 488 w 1020"/>
              <a:gd name="T37" fmla="*/ 342 h 964"/>
              <a:gd name="T38" fmla="*/ 861 w 1020"/>
              <a:gd name="T39" fmla="*/ 326 h 964"/>
              <a:gd name="T40" fmla="*/ 861 w 1020"/>
              <a:gd name="T41" fmla="*/ 57 h 964"/>
              <a:gd name="T42" fmla="*/ 832 w 1020"/>
              <a:gd name="T43" fmla="*/ 353 h 964"/>
              <a:gd name="T44" fmla="*/ 836 w 1020"/>
              <a:gd name="T45" fmla="*/ 545 h 964"/>
              <a:gd name="T46" fmla="*/ 587 w 1020"/>
              <a:gd name="T47" fmla="*/ 399 h 964"/>
              <a:gd name="T48" fmla="*/ 533 w 1020"/>
              <a:gd name="T49" fmla="*/ 399 h 964"/>
              <a:gd name="T50" fmla="*/ 832 w 1020"/>
              <a:gd name="T51" fmla="*/ 353 h 964"/>
              <a:gd name="T52" fmla="*/ 252 w 1020"/>
              <a:gd name="T53" fmla="*/ 700 h 964"/>
              <a:gd name="T54" fmla="*/ 180 w 1020"/>
              <a:gd name="T55" fmla="*/ 596 h 964"/>
              <a:gd name="T56" fmla="*/ 577 w 1020"/>
              <a:gd name="T57" fmla="*/ 700 h 964"/>
              <a:gd name="T58" fmla="*/ 505 w 1020"/>
              <a:gd name="T59" fmla="*/ 596 h 964"/>
              <a:gd name="T60" fmla="*/ 906 w 1020"/>
              <a:gd name="T61" fmla="*/ 700 h 964"/>
              <a:gd name="T62" fmla="*/ 834 w 1020"/>
              <a:gd name="T63" fmla="*/ 596 h 964"/>
              <a:gd name="T64" fmla="*/ 319 w 1020"/>
              <a:gd name="T65" fmla="*/ 778 h 964"/>
              <a:gd name="T66" fmla="*/ 353 w 1020"/>
              <a:gd name="T67" fmla="*/ 843 h 964"/>
              <a:gd name="T68" fmla="*/ 424 w 1020"/>
              <a:gd name="T69" fmla="*/ 717 h 964"/>
              <a:gd name="T70" fmla="*/ 643 w 1020"/>
              <a:gd name="T71" fmla="*/ 843 h 964"/>
              <a:gd name="T72" fmla="*/ 692 w 1020"/>
              <a:gd name="T73" fmla="*/ 843 h 964"/>
              <a:gd name="T74" fmla="*/ 911 w 1020"/>
              <a:gd name="T75" fmla="*/ 717 h 964"/>
              <a:gd name="T76" fmla="*/ 982 w 1020"/>
              <a:gd name="T77" fmla="*/ 843 h 964"/>
              <a:gd name="T78" fmla="*/ 1020 w 1020"/>
              <a:gd name="T79" fmla="*/ 878 h 964"/>
              <a:gd name="T80" fmla="*/ 973 w 1020"/>
              <a:gd name="T81" fmla="*/ 878 h 964"/>
              <a:gd name="T82" fmla="*/ 692 w 1020"/>
              <a:gd name="T83" fmla="*/ 878 h 964"/>
              <a:gd name="T84" fmla="*/ 643 w 1020"/>
              <a:gd name="T85" fmla="*/ 878 h 964"/>
              <a:gd name="T86" fmla="*/ 362 w 1020"/>
              <a:gd name="T87" fmla="*/ 878 h 964"/>
              <a:gd name="T88" fmla="*/ 319 w 1020"/>
              <a:gd name="T89" fmla="*/ 878 h 964"/>
              <a:gd name="T90" fmla="*/ 38 w 1020"/>
              <a:gd name="T91" fmla="*/ 878 h 964"/>
              <a:gd name="T92" fmla="*/ 38 w 1020"/>
              <a:gd name="T93" fmla="*/ 843 h 964"/>
              <a:gd name="T94" fmla="*/ 242 w 1020"/>
              <a:gd name="T95" fmla="*/ 0 h 964"/>
              <a:gd name="T96" fmla="*/ 172 w 1020"/>
              <a:gd name="T97" fmla="*/ 70 h 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0" h="964">
                <a:moveTo>
                  <a:pt x="824" y="83"/>
                </a:moveTo>
                <a:cubicBezTo>
                  <a:pt x="827" y="83"/>
                  <a:pt x="830" y="85"/>
                  <a:pt x="832" y="87"/>
                </a:cubicBezTo>
                <a:cubicBezTo>
                  <a:pt x="834" y="89"/>
                  <a:pt x="835" y="91"/>
                  <a:pt x="835" y="94"/>
                </a:cubicBezTo>
                <a:lnTo>
                  <a:pt x="835" y="289"/>
                </a:lnTo>
                <a:cubicBezTo>
                  <a:pt x="835" y="292"/>
                  <a:pt x="834" y="295"/>
                  <a:pt x="832" y="297"/>
                </a:cubicBezTo>
                <a:cubicBezTo>
                  <a:pt x="830" y="299"/>
                  <a:pt x="827" y="300"/>
                  <a:pt x="824" y="300"/>
                </a:cubicBezTo>
                <a:lnTo>
                  <a:pt x="488" y="300"/>
                </a:lnTo>
                <a:cubicBezTo>
                  <a:pt x="485" y="300"/>
                  <a:pt x="482" y="299"/>
                  <a:pt x="480" y="297"/>
                </a:cubicBezTo>
                <a:cubicBezTo>
                  <a:pt x="478" y="295"/>
                  <a:pt x="477" y="292"/>
                  <a:pt x="477" y="289"/>
                </a:cubicBezTo>
                <a:lnTo>
                  <a:pt x="477" y="206"/>
                </a:lnTo>
                <a:lnTo>
                  <a:pt x="644" y="171"/>
                </a:lnTo>
                <a:lnTo>
                  <a:pt x="644" y="168"/>
                </a:lnTo>
                <a:lnTo>
                  <a:pt x="477" y="190"/>
                </a:lnTo>
                <a:lnTo>
                  <a:pt x="477" y="94"/>
                </a:lnTo>
                <a:cubicBezTo>
                  <a:pt x="477" y="91"/>
                  <a:pt x="478" y="89"/>
                  <a:pt x="480" y="87"/>
                </a:cubicBezTo>
                <a:cubicBezTo>
                  <a:pt x="482" y="85"/>
                  <a:pt x="485" y="83"/>
                  <a:pt x="488" y="83"/>
                </a:cubicBezTo>
                <a:lnTo>
                  <a:pt x="824" y="83"/>
                </a:lnTo>
                <a:close/>
                <a:moveTo>
                  <a:pt x="488" y="42"/>
                </a:moveTo>
                <a:cubicBezTo>
                  <a:pt x="473" y="42"/>
                  <a:pt x="460" y="48"/>
                  <a:pt x="451" y="57"/>
                </a:cubicBezTo>
                <a:cubicBezTo>
                  <a:pt x="441" y="67"/>
                  <a:pt x="435" y="80"/>
                  <a:pt x="435" y="94"/>
                </a:cubicBezTo>
                <a:lnTo>
                  <a:pt x="435" y="195"/>
                </a:lnTo>
                <a:lnTo>
                  <a:pt x="419" y="198"/>
                </a:lnTo>
                <a:lnTo>
                  <a:pt x="419" y="180"/>
                </a:lnTo>
                <a:lnTo>
                  <a:pt x="347" y="180"/>
                </a:lnTo>
                <a:lnTo>
                  <a:pt x="296" y="149"/>
                </a:lnTo>
                <a:lnTo>
                  <a:pt x="178" y="149"/>
                </a:lnTo>
                <a:cubicBezTo>
                  <a:pt x="153" y="149"/>
                  <a:pt x="134" y="169"/>
                  <a:pt x="134" y="193"/>
                </a:cubicBezTo>
                <a:lnTo>
                  <a:pt x="134" y="331"/>
                </a:lnTo>
                <a:lnTo>
                  <a:pt x="178" y="331"/>
                </a:lnTo>
                <a:lnTo>
                  <a:pt x="178" y="230"/>
                </a:lnTo>
                <a:lnTo>
                  <a:pt x="186" y="230"/>
                </a:lnTo>
                <a:lnTo>
                  <a:pt x="186" y="331"/>
                </a:lnTo>
                <a:lnTo>
                  <a:pt x="186" y="357"/>
                </a:lnTo>
                <a:lnTo>
                  <a:pt x="186" y="541"/>
                </a:lnTo>
                <a:lnTo>
                  <a:pt x="236" y="541"/>
                </a:lnTo>
                <a:lnTo>
                  <a:pt x="236" y="388"/>
                </a:lnTo>
                <a:lnTo>
                  <a:pt x="247" y="388"/>
                </a:lnTo>
                <a:lnTo>
                  <a:pt x="247" y="541"/>
                </a:lnTo>
                <a:lnTo>
                  <a:pt x="296" y="541"/>
                </a:lnTo>
                <a:lnTo>
                  <a:pt x="296" y="514"/>
                </a:lnTo>
                <a:lnTo>
                  <a:pt x="296" y="357"/>
                </a:lnTo>
                <a:lnTo>
                  <a:pt x="296" y="331"/>
                </a:lnTo>
                <a:lnTo>
                  <a:pt x="296" y="230"/>
                </a:lnTo>
                <a:lnTo>
                  <a:pt x="296" y="202"/>
                </a:lnTo>
                <a:lnTo>
                  <a:pt x="347" y="230"/>
                </a:lnTo>
                <a:lnTo>
                  <a:pt x="419" y="230"/>
                </a:lnTo>
                <a:lnTo>
                  <a:pt x="419" y="218"/>
                </a:lnTo>
                <a:lnTo>
                  <a:pt x="435" y="214"/>
                </a:lnTo>
                <a:lnTo>
                  <a:pt x="435" y="289"/>
                </a:lnTo>
                <a:cubicBezTo>
                  <a:pt x="435" y="304"/>
                  <a:pt x="441" y="317"/>
                  <a:pt x="451" y="326"/>
                </a:cubicBezTo>
                <a:cubicBezTo>
                  <a:pt x="460" y="336"/>
                  <a:pt x="473" y="342"/>
                  <a:pt x="488" y="342"/>
                </a:cubicBezTo>
                <a:lnTo>
                  <a:pt x="824" y="342"/>
                </a:lnTo>
                <a:cubicBezTo>
                  <a:pt x="839" y="342"/>
                  <a:pt x="852" y="336"/>
                  <a:pt x="861" y="326"/>
                </a:cubicBezTo>
                <a:cubicBezTo>
                  <a:pt x="871" y="317"/>
                  <a:pt x="877" y="304"/>
                  <a:pt x="877" y="289"/>
                </a:cubicBezTo>
                <a:lnTo>
                  <a:pt x="877" y="94"/>
                </a:lnTo>
                <a:cubicBezTo>
                  <a:pt x="877" y="80"/>
                  <a:pt x="871" y="67"/>
                  <a:pt x="861" y="57"/>
                </a:cubicBezTo>
                <a:cubicBezTo>
                  <a:pt x="852" y="48"/>
                  <a:pt x="839" y="42"/>
                  <a:pt x="824" y="42"/>
                </a:cubicBezTo>
                <a:lnTo>
                  <a:pt x="488" y="42"/>
                </a:lnTo>
                <a:close/>
                <a:moveTo>
                  <a:pt x="832" y="353"/>
                </a:moveTo>
                <a:lnTo>
                  <a:pt x="832" y="399"/>
                </a:lnTo>
                <a:lnTo>
                  <a:pt x="795" y="399"/>
                </a:lnTo>
                <a:lnTo>
                  <a:pt x="836" y="545"/>
                </a:lnTo>
                <a:lnTo>
                  <a:pt x="783" y="545"/>
                </a:lnTo>
                <a:lnTo>
                  <a:pt x="741" y="399"/>
                </a:lnTo>
                <a:lnTo>
                  <a:pt x="587" y="399"/>
                </a:lnTo>
                <a:lnTo>
                  <a:pt x="545" y="545"/>
                </a:lnTo>
                <a:lnTo>
                  <a:pt x="492" y="545"/>
                </a:lnTo>
                <a:lnTo>
                  <a:pt x="533" y="399"/>
                </a:lnTo>
                <a:lnTo>
                  <a:pt x="489" y="399"/>
                </a:lnTo>
                <a:lnTo>
                  <a:pt x="489" y="353"/>
                </a:lnTo>
                <a:lnTo>
                  <a:pt x="832" y="353"/>
                </a:lnTo>
                <a:close/>
                <a:moveTo>
                  <a:pt x="180" y="596"/>
                </a:moveTo>
                <a:cubicBezTo>
                  <a:pt x="222" y="596"/>
                  <a:pt x="257" y="630"/>
                  <a:pt x="257" y="673"/>
                </a:cubicBezTo>
                <a:cubicBezTo>
                  <a:pt x="257" y="682"/>
                  <a:pt x="255" y="692"/>
                  <a:pt x="252" y="700"/>
                </a:cubicBezTo>
                <a:lnTo>
                  <a:pt x="108" y="700"/>
                </a:lnTo>
                <a:cubicBezTo>
                  <a:pt x="105" y="692"/>
                  <a:pt x="103" y="682"/>
                  <a:pt x="103" y="673"/>
                </a:cubicBezTo>
                <a:cubicBezTo>
                  <a:pt x="103" y="630"/>
                  <a:pt x="138" y="596"/>
                  <a:pt x="180" y="596"/>
                </a:cubicBezTo>
                <a:close/>
                <a:moveTo>
                  <a:pt x="505" y="596"/>
                </a:moveTo>
                <a:cubicBezTo>
                  <a:pt x="547" y="596"/>
                  <a:pt x="582" y="630"/>
                  <a:pt x="582" y="673"/>
                </a:cubicBezTo>
                <a:cubicBezTo>
                  <a:pt x="582" y="682"/>
                  <a:pt x="580" y="692"/>
                  <a:pt x="577" y="700"/>
                </a:cubicBezTo>
                <a:lnTo>
                  <a:pt x="433" y="700"/>
                </a:lnTo>
                <a:cubicBezTo>
                  <a:pt x="430" y="692"/>
                  <a:pt x="428" y="682"/>
                  <a:pt x="428" y="673"/>
                </a:cubicBezTo>
                <a:cubicBezTo>
                  <a:pt x="428" y="630"/>
                  <a:pt x="462" y="596"/>
                  <a:pt x="505" y="596"/>
                </a:cubicBezTo>
                <a:close/>
                <a:moveTo>
                  <a:pt x="834" y="596"/>
                </a:moveTo>
                <a:cubicBezTo>
                  <a:pt x="876" y="596"/>
                  <a:pt x="911" y="630"/>
                  <a:pt x="911" y="673"/>
                </a:cubicBezTo>
                <a:cubicBezTo>
                  <a:pt x="911" y="682"/>
                  <a:pt x="909" y="692"/>
                  <a:pt x="906" y="700"/>
                </a:cubicBezTo>
                <a:lnTo>
                  <a:pt x="762" y="700"/>
                </a:lnTo>
                <a:cubicBezTo>
                  <a:pt x="759" y="692"/>
                  <a:pt x="757" y="682"/>
                  <a:pt x="757" y="673"/>
                </a:cubicBezTo>
                <a:cubicBezTo>
                  <a:pt x="757" y="630"/>
                  <a:pt x="792" y="596"/>
                  <a:pt x="834" y="596"/>
                </a:cubicBezTo>
                <a:close/>
                <a:moveTo>
                  <a:pt x="99" y="717"/>
                </a:moveTo>
                <a:lnTo>
                  <a:pt x="257" y="717"/>
                </a:lnTo>
                <a:cubicBezTo>
                  <a:pt x="291" y="717"/>
                  <a:pt x="319" y="744"/>
                  <a:pt x="319" y="778"/>
                </a:cubicBezTo>
                <a:lnTo>
                  <a:pt x="319" y="843"/>
                </a:lnTo>
                <a:lnTo>
                  <a:pt x="325" y="843"/>
                </a:lnTo>
                <a:lnTo>
                  <a:pt x="353" y="843"/>
                </a:lnTo>
                <a:lnTo>
                  <a:pt x="362" y="843"/>
                </a:lnTo>
                <a:lnTo>
                  <a:pt x="362" y="778"/>
                </a:lnTo>
                <a:cubicBezTo>
                  <a:pt x="362" y="744"/>
                  <a:pt x="390" y="717"/>
                  <a:pt x="424" y="717"/>
                </a:cubicBezTo>
                <a:lnTo>
                  <a:pt x="582" y="717"/>
                </a:lnTo>
                <a:cubicBezTo>
                  <a:pt x="616" y="717"/>
                  <a:pt x="643" y="744"/>
                  <a:pt x="643" y="778"/>
                </a:cubicBezTo>
                <a:lnTo>
                  <a:pt x="643" y="843"/>
                </a:lnTo>
                <a:lnTo>
                  <a:pt x="654" y="843"/>
                </a:lnTo>
                <a:lnTo>
                  <a:pt x="678" y="843"/>
                </a:lnTo>
                <a:lnTo>
                  <a:pt x="692" y="843"/>
                </a:lnTo>
                <a:lnTo>
                  <a:pt x="692" y="778"/>
                </a:lnTo>
                <a:cubicBezTo>
                  <a:pt x="692" y="744"/>
                  <a:pt x="719" y="717"/>
                  <a:pt x="753" y="717"/>
                </a:cubicBezTo>
                <a:lnTo>
                  <a:pt x="911" y="717"/>
                </a:lnTo>
                <a:cubicBezTo>
                  <a:pt x="945" y="717"/>
                  <a:pt x="973" y="744"/>
                  <a:pt x="973" y="778"/>
                </a:cubicBezTo>
                <a:lnTo>
                  <a:pt x="973" y="843"/>
                </a:lnTo>
                <a:lnTo>
                  <a:pt x="982" y="843"/>
                </a:lnTo>
                <a:lnTo>
                  <a:pt x="1008" y="843"/>
                </a:lnTo>
                <a:lnTo>
                  <a:pt x="1020" y="843"/>
                </a:lnTo>
                <a:lnTo>
                  <a:pt x="1020" y="878"/>
                </a:lnTo>
                <a:lnTo>
                  <a:pt x="1008" y="878"/>
                </a:lnTo>
                <a:lnTo>
                  <a:pt x="982" y="878"/>
                </a:lnTo>
                <a:lnTo>
                  <a:pt x="973" y="878"/>
                </a:lnTo>
                <a:lnTo>
                  <a:pt x="973" y="964"/>
                </a:lnTo>
                <a:lnTo>
                  <a:pt x="692" y="964"/>
                </a:lnTo>
                <a:lnTo>
                  <a:pt x="692" y="878"/>
                </a:lnTo>
                <a:lnTo>
                  <a:pt x="678" y="878"/>
                </a:lnTo>
                <a:lnTo>
                  <a:pt x="654" y="878"/>
                </a:lnTo>
                <a:lnTo>
                  <a:pt x="643" y="878"/>
                </a:lnTo>
                <a:lnTo>
                  <a:pt x="643" y="964"/>
                </a:lnTo>
                <a:lnTo>
                  <a:pt x="362" y="964"/>
                </a:lnTo>
                <a:lnTo>
                  <a:pt x="362" y="878"/>
                </a:lnTo>
                <a:lnTo>
                  <a:pt x="353" y="878"/>
                </a:lnTo>
                <a:lnTo>
                  <a:pt x="325" y="878"/>
                </a:lnTo>
                <a:lnTo>
                  <a:pt x="319" y="878"/>
                </a:lnTo>
                <a:lnTo>
                  <a:pt x="319" y="964"/>
                </a:lnTo>
                <a:lnTo>
                  <a:pt x="38" y="964"/>
                </a:lnTo>
                <a:lnTo>
                  <a:pt x="38" y="878"/>
                </a:lnTo>
                <a:lnTo>
                  <a:pt x="0" y="878"/>
                </a:lnTo>
                <a:lnTo>
                  <a:pt x="0" y="843"/>
                </a:lnTo>
                <a:lnTo>
                  <a:pt x="38" y="843"/>
                </a:lnTo>
                <a:lnTo>
                  <a:pt x="38" y="778"/>
                </a:lnTo>
                <a:cubicBezTo>
                  <a:pt x="38" y="744"/>
                  <a:pt x="65" y="717"/>
                  <a:pt x="99" y="717"/>
                </a:cubicBezTo>
                <a:close/>
                <a:moveTo>
                  <a:pt x="242" y="0"/>
                </a:moveTo>
                <a:cubicBezTo>
                  <a:pt x="281" y="0"/>
                  <a:pt x="312" y="32"/>
                  <a:pt x="312" y="70"/>
                </a:cubicBezTo>
                <a:cubicBezTo>
                  <a:pt x="312" y="109"/>
                  <a:pt x="281" y="141"/>
                  <a:pt x="242" y="141"/>
                </a:cubicBezTo>
                <a:cubicBezTo>
                  <a:pt x="203" y="141"/>
                  <a:pt x="172" y="109"/>
                  <a:pt x="172" y="70"/>
                </a:cubicBezTo>
                <a:cubicBezTo>
                  <a:pt x="172" y="32"/>
                  <a:pt x="203" y="0"/>
                  <a:pt x="242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Freeform 21"/>
          <p:cNvSpPr>
            <a:spLocks noEditPoints="1"/>
          </p:cNvSpPr>
          <p:nvPr/>
        </p:nvSpPr>
        <p:spPr bwMode="auto">
          <a:xfrm>
            <a:off x="3859213" y="3440113"/>
            <a:ext cx="379413" cy="352425"/>
          </a:xfrm>
          <a:custGeom>
            <a:avLst/>
            <a:gdLst>
              <a:gd name="T0" fmla="*/ 456 w 829"/>
              <a:gd name="T1" fmla="*/ 672 h 769"/>
              <a:gd name="T2" fmla="*/ 342 w 829"/>
              <a:gd name="T3" fmla="*/ 723 h 769"/>
              <a:gd name="T4" fmla="*/ 232 w 829"/>
              <a:gd name="T5" fmla="*/ 25 h 769"/>
              <a:gd name="T6" fmla="*/ 257 w 829"/>
              <a:gd name="T7" fmla="*/ 41 h 769"/>
              <a:gd name="T8" fmla="*/ 418 w 829"/>
              <a:gd name="T9" fmla="*/ 1 h 769"/>
              <a:gd name="T10" fmla="*/ 207 w 829"/>
              <a:gd name="T11" fmla="*/ 31 h 769"/>
              <a:gd name="T12" fmla="*/ 253 w 829"/>
              <a:gd name="T13" fmla="*/ 75 h 769"/>
              <a:gd name="T14" fmla="*/ 243 w 829"/>
              <a:gd name="T15" fmla="*/ 415 h 769"/>
              <a:gd name="T16" fmla="*/ 197 w 829"/>
              <a:gd name="T17" fmla="*/ 371 h 769"/>
              <a:gd name="T18" fmla="*/ 207 w 829"/>
              <a:gd name="T19" fmla="*/ 31 h 769"/>
              <a:gd name="T20" fmla="*/ 377 w 829"/>
              <a:gd name="T21" fmla="*/ 147 h 769"/>
              <a:gd name="T22" fmla="*/ 571 w 829"/>
              <a:gd name="T23" fmla="*/ 125 h 769"/>
              <a:gd name="T24" fmla="*/ 356 w 829"/>
              <a:gd name="T25" fmla="*/ 133 h 769"/>
              <a:gd name="T26" fmla="*/ 367 w 829"/>
              <a:gd name="T27" fmla="*/ 162 h 769"/>
              <a:gd name="T28" fmla="*/ 376 w 829"/>
              <a:gd name="T29" fmla="*/ 514 h 769"/>
              <a:gd name="T30" fmla="*/ 331 w 829"/>
              <a:gd name="T31" fmla="*/ 501 h 769"/>
              <a:gd name="T32" fmla="*/ 321 w 829"/>
              <a:gd name="T33" fmla="*/ 148 h 769"/>
              <a:gd name="T34" fmla="*/ 394 w 829"/>
              <a:gd name="T35" fmla="*/ 176 h 769"/>
              <a:gd name="T36" fmla="*/ 625 w 829"/>
              <a:gd name="T37" fmla="*/ 177 h 769"/>
              <a:gd name="T38" fmla="*/ 593 w 829"/>
              <a:gd name="T39" fmla="*/ 495 h 769"/>
              <a:gd name="T40" fmla="*/ 394 w 829"/>
              <a:gd name="T41" fmla="*/ 176 h 769"/>
              <a:gd name="T42" fmla="*/ 588 w 829"/>
              <a:gd name="T43" fmla="*/ 203 h 769"/>
              <a:gd name="T44" fmla="*/ 432 w 829"/>
              <a:gd name="T45" fmla="*/ 293 h 769"/>
              <a:gd name="T46" fmla="*/ 270 w 829"/>
              <a:gd name="T47" fmla="*/ 68 h 769"/>
              <a:gd name="T48" fmla="*/ 501 w 829"/>
              <a:gd name="T49" fmla="*/ 68 h 769"/>
              <a:gd name="T50" fmla="*/ 312 w 829"/>
              <a:gd name="T51" fmla="*/ 101 h 769"/>
              <a:gd name="T52" fmla="*/ 294 w 829"/>
              <a:gd name="T53" fmla="*/ 409 h 769"/>
              <a:gd name="T54" fmla="*/ 270 w 829"/>
              <a:gd name="T55" fmla="*/ 68 h 769"/>
              <a:gd name="T56" fmla="*/ 164 w 829"/>
              <a:gd name="T57" fmla="*/ 230 h 769"/>
              <a:gd name="T58" fmla="*/ 127 w 829"/>
              <a:gd name="T59" fmla="*/ 165 h 769"/>
              <a:gd name="T60" fmla="*/ 66 w 829"/>
              <a:gd name="T61" fmla="*/ 570 h 769"/>
              <a:gd name="T62" fmla="*/ 111 w 829"/>
              <a:gd name="T63" fmla="*/ 628 h 769"/>
              <a:gd name="T64" fmla="*/ 0 w 829"/>
              <a:gd name="T65" fmla="*/ 769 h 769"/>
              <a:gd name="T66" fmla="*/ 829 w 829"/>
              <a:gd name="T67" fmla="*/ 716 h 769"/>
              <a:gd name="T68" fmla="*/ 759 w 829"/>
              <a:gd name="T69" fmla="*/ 570 h 769"/>
              <a:gd name="T70" fmla="*/ 697 w 829"/>
              <a:gd name="T71" fmla="*/ 165 h 769"/>
              <a:gd name="T72" fmla="*/ 661 w 829"/>
              <a:gd name="T73" fmla="*/ 230 h 769"/>
              <a:gd name="T74" fmla="*/ 700 w 829"/>
              <a:gd name="T75" fmla="*/ 579 h 769"/>
              <a:gd name="T76" fmla="*/ 124 w 829"/>
              <a:gd name="T77" fmla="*/ 23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9" h="769">
                <a:moveTo>
                  <a:pt x="368" y="672"/>
                </a:moveTo>
                <a:lnTo>
                  <a:pt x="456" y="672"/>
                </a:lnTo>
                <a:lnTo>
                  <a:pt x="487" y="723"/>
                </a:lnTo>
                <a:lnTo>
                  <a:pt x="342" y="723"/>
                </a:lnTo>
                <a:lnTo>
                  <a:pt x="368" y="672"/>
                </a:lnTo>
                <a:close/>
                <a:moveTo>
                  <a:pt x="232" y="25"/>
                </a:moveTo>
                <a:lnTo>
                  <a:pt x="254" y="39"/>
                </a:lnTo>
                <a:cubicBezTo>
                  <a:pt x="255" y="39"/>
                  <a:pt x="256" y="40"/>
                  <a:pt x="257" y="41"/>
                </a:cubicBezTo>
                <a:lnTo>
                  <a:pt x="447" y="17"/>
                </a:lnTo>
                <a:cubicBezTo>
                  <a:pt x="443" y="6"/>
                  <a:pt x="431" y="0"/>
                  <a:pt x="418" y="1"/>
                </a:cubicBezTo>
                <a:lnTo>
                  <a:pt x="232" y="25"/>
                </a:lnTo>
                <a:close/>
                <a:moveTo>
                  <a:pt x="207" y="31"/>
                </a:moveTo>
                <a:lnTo>
                  <a:pt x="243" y="54"/>
                </a:lnTo>
                <a:cubicBezTo>
                  <a:pt x="248" y="57"/>
                  <a:pt x="253" y="67"/>
                  <a:pt x="253" y="75"/>
                </a:cubicBezTo>
                <a:lnTo>
                  <a:pt x="253" y="406"/>
                </a:lnTo>
                <a:cubicBezTo>
                  <a:pt x="253" y="415"/>
                  <a:pt x="248" y="419"/>
                  <a:pt x="243" y="415"/>
                </a:cubicBezTo>
                <a:lnTo>
                  <a:pt x="207" y="392"/>
                </a:lnTo>
                <a:cubicBezTo>
                  <a:pt x="202" y="389"/>
                  <a:pt x="197" y="379"/>
                  <a:pt x="197" y="371"/>
                </a:cubicBezTo>
                <a:lnTo>
                  <a:pt x="197" y="40"/>
                </a:lnTo>
                <a:cubicBezTo>
                  <a:pt x="197" y="32"/>
                  <a:pt x="202" y="27"/>
                  <a:pt x="207" y="31"/>
                </a:cubicBezTo>
                <a:close/>
                <a:moveTo>
                  <a:pt x="356" y="133"/>
                </a:moveTo>
                <a:lnTo>
                  <a:pt x="377" y="147"/>
                </a:lnTo>
                <a:cubicBezTo>
                  <a:pt x="378" y="148"/>
                  <a:pt x="379" y="148"/>
                  <a:pt x="380" y="149"/>
                </a:cubicBezTo>
                <a:lnTo>
                  <a:pt x="571" y="125"/>
                </a:lnTo>
                <a:cubicBezTo>
                  <a:pt x="567" y="114"/>
                  <a:pt x="555" y="108"/>
                  <a:pt x="542" y="110"/>
                </a:cubicBezTo>
                <a:lnTo>
                  <a:pt x="356" y="133"/>
                </a:lnTo>
                <a:close/>
                <a:moveTo>
                  <a:pt x="331" y="139"/>
                </a:moveTo>
                <a:lnTo>
                  <a:pt x="367" y="162"/>
                </a:lnTo>
                <a:cubicBezTo>
                  <a:pt x="372" y="165"/>
                  <a:pt x="376" y="175"/>
                  <a:pt x="376" y="184"/>
                </a:cubicBezTo>
                <a:lnTo>
                  <a:pt x="376" y="514"/>
                </a:lnTo>
                <a:cubicBezTo>
                  <a:pt x="376" y="523"/>
                  <a:pt x="372" y="527"/>
                  <a:pt x="367" y="524"/>
                </a:cubicBezTo>
                <a:lnTo>
                  <a:pt x="331" y="501"/>
                </a:lnTo>
                <a:cubicBezTo>
                  <a:pt x="325" y="497"/>
                  <a:pt x="321" y="488"/>
                  <a:pt x="321" y="479"/>
                </a:cubicBezTo>
                <a:lnTo>
                  <a:pt x="321" y="148"/>
                </a:lnTo>
                <a:cubicBezTo>
                  <a:pt x="321" y="140"/>
                  <a:pt x="325" y="136"/>
                  <a:pt x="331" y="139"/>
                </a:cubicBezTo>
                <a:close/>
                <a:moveTo>
                  <a:pt x="394" y="176"/>
                </a:moveTo>
                <a:lnTo>
                  <a:pt x="593" y="151"/>
                </a:lnTo>
                <a:cubicBezTo>
                  <a:pt x="611" y="149"/>
                  <a:pt x="625" y="160"/>
                  <a:pt x="625" y="177"/>
                </a:cubicBezTo>
                <a:lnTo>
                  <a:pt x="625" y="461"/>
                </a:lnTo>
                <a:cubicBezTo>
                  <a:pt x="625" y="477"/>
                  <a:pt x="611" y="493"/>
                  <a:pt x="593" y="495"/>
                </a:cubicBezTo>
                <a:lnTo>
                  <a:pt x="394" y="520"/>
                </a:lnTo>
                <a:lnTo>
                  <a:pt x="394" y="176"/>
                </a:lnTo>
                <a:close/>
                <a:moveTo>
                  <a:pt x="432" y="223"/>
                </a:moveTo>
                <a:lnTo>
                  <a:pt x="588" y="203"/>
                </a:lnTo>
                <a:lnTo>
                  <a:pt x="588" y="273"/>
                </a:lnTo>
                <a:lnTo>
                  <a:pt x="432" y="293"/>
                </a:lnTo>
                <a:lnTo>
                  <a:pt x="432" y="223"/>
                </a:lnTo>
                <a:close/>
                <a:moveTo>
                  <a:pt x="270" y="68"/>
                </a:moveTo>
                <a:lnTo>
                  <a:pt x="470" y="43"/>
                </a:lnTo>
                <a:cubicBezTo>
                  <a:pt x="487" y="40"/>
                  <a:pt x="501" y="52"/>
                  <a:pt x="501" y="68"/>
                </a:cubicBezTo>
                <a:lnTo>
                  <a:pt x="501" y="76"/>
                </a:lnTo>
                <a:lnTo>
                  <a:pt x="312" y="101"/>
                </a:lnTo>
                <a:cubicBezTo>
                  <a:pt x="299" y="104"/>
                  <a:pt x="293" y="113"/>
                  <a:pt x="294" y="131"/>
                </a:cubicBezTo>
                <a:lnTo>
                  <a:pt x="294" y="409"/>
                </a:lnTo>
                <a:lnTo>
                  <a:pt x="270" y="412"/>
                </a:lnTo>
                <a:lnTo>
                  <a:pt x="270" y="68"/>
                </a:lnTo>
                <a:close/>
                <a:moveTo>
                  <a:pt x="124" y="230"/>
                </a:moveTo>
                <a:lnTo>
                  <a:pt x="164" y="230"/>
                </a:lnTo>
                <a:lnTo>
                  <a:pt x="164" y="165"/>
                </a:lnTo>
                <a:lnTo>
                  <a:pt x="127" y="165"/>
                </a:lnTo>
                <a:cubicBezTo>
                  <a:pt x="94" y="165"/>
                  <a:pt x="66" y="193"/>
                  <a:pt x="66" y="226"/>
                </a:cubicBezTo>
                <a:lnTo>
                  <a:pt x="66" y="570"/>
                </a:lnTo>
                <a:cubicBezTo>
                  <a:pt x="66" y="597"/>
                  <a:pt x="85" y="621"/>
                  <a:pt x="111" y="628"/>
                </a:cubicBezTo>
                <a:lnTo>
                  <a:pt x="0" y="716"/>
                </a:lnTo>
                <a:lnTo>
                  <a:pt x="0" y="769"/>
                </a:lnTo>
                <a:lnTo>
                  <a:pt x="829" y="769"/>
                </a:lnTo>
                <a:lnTo>
                  <a:pt x="829" y="716"/>
                </a:lnTo>
                <a:lnTo>
                  <a:pt x="711" y="629"/>
                </a:lnTo>
                <a:cubicBezTo>
                  <a:pt x="738" y="623"/>
                  <a:pt x="759" y="599"/>
                  <a:pt x="759" y="570"/>
                </a:cubicBezTo>
                <a:lnTo>
                  <a:pt x="759" y="226"/>
                </a:lnTo>
                <a:cubicBezTo>
                  <a:pt x="759" y="193"/>
                  <a:pt x="731" y="165"/>
                  <a:pt x="697" y="165"/>
                </a:cubicBezTo>
                <a:lnTo>
                  <a:pt x="661" y="165"/>
                </a:lnTo>
                <a:lnTo>
                  <a:pt x="661" y="230"/>
                </a:lnTo>
                <a:lnTo>
                  <a:pt x="700" y="230"/>
                </a:lnTo>
                <a:lnTo>
                  <a:pt x="700" y="579"/>
                </a:lnTo>
                <a:lnTo>
                  <a:pt x="124" y="579"/>
                </a:lnTo>
                <a:lnTo>
                  <a:pt x="124" y="23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Freeform 22"/>
          <p:cNvSpPr>
            <a:spLocks noEditPoints="1"/>
          </p:cNvSpPr>
          <p:nvPr/>
        </p:nvSpPr>
        <p:spPr bwMode="auto">
          <a:xfrm>
            <a:off x="3171825" y="2714625"/>
            <a:ext cx="382588" cy="419100"/>
          </a:xfrm>
          <a:custGeom>
            <a:avLst/>
            <a:gdLst>
              <a:gd name="T0" fmla="*/ 642 w 835"/>
              <a:gd name="T1" fmla="*/ 876 h 918"/>
              <a:gd name="T2" fmla="*/ 212 w 835"/>
              <a:gd name="T3" fmla="*/ 876 h 918"/>
              <a:gd name="T4" fmla="*/ 192 w 835"/>
              <a:gd name="T5" fmla="*/ 897 h 918"/>
              <a:gd name="T6" fmla="*/ 212 w 835"/>
              <a:gd name="T7" fmla="*/ 918 h 918"/>
              <a:gd name="T8" fmla="*/ 642 w 835"/>
              <a:gd name="T9" fmla="*/ 918 h 918"/>
              <a:gd name="T10" fmla="*/ 663 w 835"/>
              <a:gd name="T11" fmla="*/ 897 h 918"/>
              <a:gd name="T12" fmla="*/ 642 w 835"/>
              <a:gd name="T13" fmla="*/ 876 h 918"/>
              <a:gd name="T14" fmla="*/ 170 w 835"/>
              <a:gd name="T15" fmla="*/ 389 h 918"/>
              <a:gd name="T16" fmla="*/ 454 w 835"/>
              <a:gd name="T17" fmla="*/ 255 h 918"/>
              <a:gd name="T18" fmla="*/ 290 w 835"/>
              <a:gd name="T19" fmla="*/ 585 h 918"/>
              <a:gd name="T20" fmla="*/ 170 w 835"/>
              <a:gd name="T21" fmla="*/ 389 h 918"/>
              <a:gd name="T22" fmla="*/ 713 w 835"/>
              <a:gd name="T23" fmla="*/ 0 h 918"/>
              <a:gd name="T24" fmla="*/ 0 w 835"/>
              <a:gd name="T25" fmla="*/ 338 h 918"/>
              <a:gd name="T26" fmla="*/ 301 w 835"/>
              <a:gd name="T27" fmla="*/ 831 h 918"/>
              <a:gd name="T28" fmla="*/ 713 w 835"/>
              <a:gd name="T29" fmla="*/ 0 h 918"/>
              <a:gd name="T30" fmla="*/ 818 w 835"/>
              <a:gd name="T31" fmla="*/ 499 h 918"/>
              <a:gd name="T32" fmla="*/ 743 w 835"/>
              <a:gd name="T33" fmla="*/ 424 h 918"/>
              <a:gd name="T34" fmla="*/ 719 w 835"/>
              <a:gd name="T35" fmla="*/ 412 h 918"/>
              <a:gd name="T36" fmla="*/ 691 w 835"/>
              <a:gd name="T37" fmla="*/ 420 h 918"/>
              <a:gd name="T38" fmla="*/ 651 w 835"/>
              <a:gd name="T39" fmla="*/ 460 h 918"/>
              <a:gd name="T40" fmla="*/ 782 w 835"/>
              <a:gd name="T41" fmla="*/ 591 h 918"/>
              <a:gd name="T42" fmla="*/ 822 w 835"/>
              <a:gd name="T43" fmla="*/ 551 h 918"/>
              <a:gd name="T44" fmla="*/ 818 w 835"/>
              <a:gd name="T45" fmla="*/ 499 h 918"/>
              <a:gd name="T46" fmla="*/ 446 w 835"/>
              <a:gd name="T47" fmla="*/ 787 h 918"/>
              <a:gd name="T48" fmla="*/ 455 w 835"/>
              <a:gd name="T49" fmla="*/ 761 h 918"/>
              <a:gd name="T50" fmla="*/ 468 w 835"/>
              <a:gd name="T51" fmla="*/ 721 h 918"/>
              <a:gd name="T52" fmla="*/ 495 w 835"/>
              <a:gd name="T53" fmla="*/ 747 h 918"/>
              <a:gd name="T54" fmla="*/ 522 w 835"/>
              <a:gd name="T55" fmla="*/ 774 h 918"/>
              <a:gd name="T56" fmla="*/ 482 w 835"/>
              <a:gd name="T57" fmla="*/ 788 h 918"/>
              <a:gd name="T58" fmla="*/ 456 w 835"/>
              <a:gd name="T59" fmla="*/ 796 h 918"/>
              <a:gd name="T60" fmla="*/ 446 w 835"/>
              <a:gd name="T61" fmla="*/ 797 h 918"/>
              <a:gd name="T62" fmla="*/ 446 w 835"/>
              <a:gd name="T63" fmla="*/ 787 h 918"/>
              <a:gd name="T64" fmla="*/ 414 w 835"/>
              <a:gd name="T65" fmla="*/ 775 h 918"/>
              <a:gd name="T66" fmla="*/ 422 w 835"/>
              <a:gd name="T67" fmla="*/ 820 h 918"/>
              <a:gd name="T68" fmla="*/ 468 w 835"/>
              <a:gd name="T69" fmla="*/ 828 h 918"/>
              <a:gd name="T70" fmla="*/ 492 w 835"/>
              <a:gd name="T71" fmla="*/ 820 h 918"/>
              <a:gd name="T72" fmla="*/ 533 w 835"/>
              <a:gd name="T73" fmla="*/ 807 h 918"/>
              <a:gd name="T74" fmla="*/ 584 w 835"/>
              <a:gd name="T75" fmla="*/ 789 h 918"/>
              <a:gd name="T76" fmla="*/ 546 w 835"/>
              <a:gd name="T77" fmla="*/ 751 h 918"/>
              <a:gd name="T78" fmla="*/ 519 w 835"/>
              <a:gd name="T79" fmla="*/ 724 h 918"/>
              <a:gd name="T80" fmla="*/ 492 w 835"/>
              <a:gd name="T81" fmla="*/ 697 h 918"/>
              <a:gd name="T82" fmla="*/ 453 w 835"/>
              <a:gd name="T83" fmla="*/ 658 h 918"/>
              <a:gd name="T84" fmla="*/ 436 w 835"/>
              <a:gd name="T85" fmla="*/ 710 h 918"/>
              <a:gd name="T86" fmla="*/ 423 w 835"/>
              <a:gd name="T87" fmla="*/ 750 h 918"/>
              <a:gd name="T88" fmla="*/ 414 w 835"/>
              <a:gd name="T89" fmla="*/ 775 h 918"/>
              <a:gd name="T90" fmla="*/ 665 w 835"/>
              <a:gd name="T91" fmla="*/ 493 h 918"/>
              <a:gd name="T92" fmla="*/ 642 w 835"/>
              <a:gd name="T93" fmla="*/ 469 h 918"/>
              <a:gd name="T94" fmla="*/ 618 w 835"/>
              <a:gd name="T95" fmla="*/ 493 h 918"/>
              <a:gd name="T96" fmla="*/ 487 w 835"/>
              <a:gd name="T97" fmla="*/ 624 h 918"/>
              <a:gd name="T98" fmla="*/ 464 w 835"/>
              <a:gd name="T99" fmla="*/ 647 h 918"/>
              <a:gd name="T100" fmla="*/ 487 w 835"/>
              <a:gd name="T101" fmla="*/ 671 h 918"/>
              <a:gd name="T102" fmla="*/ 571 w 835"/>
              <a:gd name="T103" fmla="*/ 755 h 918"/>
              <a:gd name="T104" fmla="*/ 595 w 835"/>
              <a:gd name="T105" fmla="*/ 779 h 918"/>
              <a:gd name="T106" fmla="*/ 619 w 835"/>
              <a:gd name="T107" fmla="*/ 755 h 918"/>
              <a:gd name="T108" fmla="*/ 749 w 835"/>
              <a:gd name="T109" fmla="*/ 624 h 918"/>
              <a:gd name="T110" fmla="*/ 773 w 835"/>
              <a:gd name="T111" fmla="*/ 601 h 918"/>
              <a:gd name="T112" fmla="*/ 749 w 835"/>
              <a:gd name="T113" fmla="*/ 577 h 918"/>
              <a:gd name="T114" fmla="*/ 665 w 835"/>
              <a:gd name="T115" fmla="*/ 493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5" h="918">
                <a:moveTo>
                  <a:pt x="642" y="876"/>
                </a:moveTo>
                <a:lnTo>
                  <a:pt x="212" y="876"/>
                </a:lnTo>
                <a:cubicBezTo>
                  <a:pt x="201" y="876"/>
                  <a:pt x="192" y="886"/>
                  <a:pt x="192" y="897"/>
                </a:cubicBezTo>
                <a:cubicBezTo>
                  <a:pt x="192" y="909"/>
                  <a:pt x="201" y="918"/>
                  <a:pt x="212" y="918"/>
                </a:cubicBezTo>
                <a:lnTo>
                  <a:pt x="642" y="918"/>
                </a:lnTo>
                <a:cubicBezTo>
                  <a:pt x="653" y="918"/>
                  <a:pt x="663" y="909"/>
                  <a:pt x="663" y="897"/>
                </a:cubicBezTo>
                <a:cubicBezTo>
                  <a:pt x="663" y="886"/>
                  <a:pt x="653" y="876"/>
                  <a:pt x="642" y="876"/>
                </a:cubicBezTo>
                <a:close/>
                <a:moveTo>
                  <a:pt x="170" y="389"/>
                </a:moveTo>
                <a:lnTo>
                  <a:pt x="454" y="255"/>
                </a:lnTo>
                <a:lnTo>
                  <a:pt x="290" y="585"/>
                </a:lnTo>
                <a:lnTo>
                  <a:pt x="170" y="389"/>
                </a:lnTo>
                <a:close/>
                <a:moveTo>
                  <a:pt x="713" y="0"/>
                </a:moveTo>
                <a:lnTo>
                  <a:pt x="0" y="338"/>
                </a:lnTo>
                <a:lnTo>
                  <a:pt x="301" y="831"/>
                </a:lnTo>
                <a:lnTo>
                  <a:pt x="713" y="0"/>
                </a:lnTo>
                <a:close/>
                <a:moveTo>
                  <a:pt x="818" y="499"/>
                </a:moveTo>
                <a:lnTo>
                  <a:pt x="743" y="424"/>
                </a:lnTo>
                <a:cubicBezTo>
                  <a:pt x="736" y="417"/>
                  <a:pt x="727" y="413"/>
                  <a:pt x="719" y="412"/>
                </a:cubicBezTo>
                <a:cubicBezTo>
                  <a:pt x="708" y="410"/>
                  <a:pt x="698" y="413"/>
                  <a:pt x="691" y="420"/>
                </a:cubicBezTo>
                <a:lnTo>
                  <a:pt x="651" y="460"/>
                </a:lnTo>
                <a:lnTo>
                  <a:pt x="782" y="591"/>
                </a:lnTo>
                <a:lnTo>
                  <a:pt x="822" y="551"/>
                </a:lnTo>
                <a:cubicBezTo>
                  <a:pt x="835" y="538"/>
                  <a:pt x="834" y="515"/>
                  <a:pt x="818" y="499"/>
                </a:cubicBezTo>
                <a:close/>
                <a:moveTo>
                  <a:pt x="446" y="787"/>
                </a:moveTo>
                <a:lnTo>
                  <a:pt x="455" y="761"/>
                </a:lnTo>
                <a:lnTo>
                  <a:pt x="468" y="721"/>
                </a:lnTo>
                <a:lnTo>
                  <a:pt x="495" y="747"/>
                </a:lnTo>
                <a:lnTo>
                  <a:pt x="522" y="774"/>
                </a:lnTo>
                <a:lnTo>
                  <a:pt x="482" y="788"/>
                </a:lnTo>
                <a:lnTo>
                  <a:pt x="456" y="796"/>
                </a:lnTo>
                <a:cubicBezTo>
                  <a:pt x="451" y="798"/>
                  <a:pt x="448" y="799"/>
                  <a:pt x="446" y="797"/>
                </a:cubicBezTo>
                <a:cubicBezTo>
                  <a:pt x="444" y="795"/>
                  <a:pt x="444" y="791"/>
                  <a:pt x="446" y="787"/>
                </a:cubicBezTo>
                <a:close/>
                <a:moveTo>
                  <a:pt x="414" y="775"/>
                </a:moveTo>
                <a:cubicBezTo>
                  <a:pt x="408" y="792"/>
                  <a:pt x="411" y="809"/>
                  <a:pt x="422" y="820"/>
                </a:cubicBezTo>
                <a:cubicBezTo>
                  <a:pt x="434" y="832"/>
                  <a:pt x="451" y="835"/>
                  <a:pt x="468" y="828"/>
                </a:cubicBezTo>
                <a:lnTo>
                  <a:pt x="492" y="820"/>
                </a:lnTo>
                <a:lnTo>
                  <a:pt x="533" y="807"/>
                </a:lnTo>
                <a:lnTo>
                  <a:pt x="584" y="789"/>
                </a:lnTo>
                <a:lnTo>
                  <a:pt x="546" y="751"/>
                </a:lnTo>
                <a:lnTo>
                  <a:pt x="519" y="724"/>
                </a:lnTo>
                <a:lnTo>
                  <a:pt x="492" y="697"/>
                </a:lnTo>
                <a:lnTo>
                  <a:pt x="453" y="658"/>
                </a:lnTo>
                <a:lnTo>
                  <a:pt x="436" y="710"/>
                </a:lnTo>
                <a:lnTo>
                  <a:pt x="423" y="750"/>
                </a:lnTo>
                <a:lnTo>
                  <a:pt x="414" y="775"/>
                </a:lnTo>
                <a:close/>
                <a:moveTo>
                  <a:pt x="665" y="493"/>
                </a:moveTo>
                <a:lnTo>
                  <a:pt x="642" y="469"/>
                </a:lnTo>
                <a:lnTo>
                  <a:pt x="618" y="493"/>
                </a:lnTo>
                <a:lnTo>
                  <a:pt x="487" y="624"/>
                </a:lnTo>
                <a:lnTo>
                  <a:pt x="464" y="647"/>
                </a:lnTo>
                <a:lnTo>
                  <a:pt x="487" y="671"/>
                </a:lnTo>
                <a:lnTo>
                  <a:pt x="571" y="755"/>
                </a:lnTo>
                <a:lnTo>
                  <a:pt x="595" y="779"/>
                </a:lnTo>
                <a:lnTo>
                  <a:pt x="619" y="755"/>
                </a:lnTo>
                <a:lnTo>
                  <a:pt x="749" y="624"/>
                </a:lnTo>
                <a:lnTo>
                  <a:pt x="773" y="601"/>
                </a:lnTo>
                <a:lnTo>
                  <a:pt x="749" y="577"/>
                </a:lnTo>
                <a:lnTo>
                  <a:pt x="665" y="493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7" name="Freeform 23"/>
          <p:cNvSpPr>
            <a:spLocks noEditPoints="1"/>
          </p:cNvSpPr>
          <p:nvPr/>
        </p:nvSpPr>
        <p:spPr bwMode="auto">
          <a:xfrm>
            <a:off x="3952875" y="2697163"/>
            <a:ext cx="290513" cy="450850"/>
          </a:xfrm>
          <a:custGeom>
            <a:avLst/>
            <a:gdLst>
              <a:gd name="T0" fmla="*/ 632 w 636"/>
              <a:gd name="T1" fmla="*/ 787 h 985"/>
              <a:gd name="T2" fmla="*/ 612 w 636"/>
              <a:gd name="T3" fmla="*/ 761 h 985"/>
              <a:gd name="T4" fmla="*/ 608 w 636"/>
              <a:gd name="T5" fmla="*/ 716 h 985"/>
              <a:gd name="T6" fmla="*/ 326 w 636"/>
              <a:gd name="T7" fmla="*/ 385 h 985"/>
              <a:gd name="T8" fmla="*/ 341 w 636"/>
              <a:gd name="T9" fmla="*/ 317 h 985"/>
              <a:gd name="T10" fmla="*/ 330 w 636"/>
              <a:gd name="T11" fmla="*/ 258 h 985"/>
              <a:gd name="T12" fmla="*/ 170 w 636"/>
              <a:gd name="T13" fmla="*/ 147 h 985"/>
              <a:gd name="T14" fmla="*/ 111 w 636"/>
              <a:gd name="T15" fmla="*/ 158 h 985"/>
              <a:gd name="T16" fmla="*/ 0 w 636"/>
              <a:gd name="T17" fmla="*/ 317 h 985"/>
              <a:gd name="T18" fmla="*/ 10 w 636"/>
              <a:gd name="T19" fmla="*/ 377 h 985"/>
              <a:gd name="T20" fmla="*/ 96 w 636"/>
              <a:gd name="T21" fmla="*/ 470 h 985"/>
              <a:gd name="T22" fmla="*/ 99 w 636"/>
              <a:gd name="T23" fmla="*/ 906 h 985"/>
              <a:gd name="T24" fmla="*/ 126 w 636"/>
              <a:gd name="T25" fmla="*/ 942 h 985"/>
              <a:gd name="T26" fmla="*/ 127 w 636"/>
              <a:gd name="T27" fmla="*/ 975 h 985"/>
              <a:gd name="T28" fmla="*/ 138 w 636"/>
              <a:gd name="T29" fmla="*/ 985 h 985"/>
              <a:gd name="T30" fmla="*/ 149 w 636"/>
              <a:gd name="T31" fmla="*/ 974 h 985"/>
              <a:gd name="T32" fmla="*/ 148 w 636"/>
              <a:gd name="T33" fmla="*/ 943 h 985"/>
              <a:gd name="T34" fmla="*/ 177 w 636"/>
              <a:gd name="T35" fmla="*/ 905 h 985"/>
              <a:gd name="T36" fmla="*/ 173 w 636"/>
              <a:gd name="T37" fmla="*/ 372 h 985"/>
              <a:gd name="T38" fmla="*/ 134 w 636"/>
              <a:gd name="T39" fmla="*/ 333 h 985"/>
              <a:gd name="T40" fmla="*/ 95 w 636"/>
              <a:gd name="T41" fmla="*/ 373 h 985"/>
              <a:gd name="T42" fmla="*/ 96 w 636"/>
              <a:gd name="T43" fmla="*/ 430 h 985"/>
              <a:gd name="T44" fmla="*/ 43 w 636"/>
              <a:gd name="T45" fmla="*/ 365 h 985"/>
              <a:gd name="T46" fmla="*/ 35 w 636"/>
              <a:gd name="T47" fmla="*/ 317 h 985"/>
              <a:gd name="T48" fmla="*/ 123 w 636"/>
              <a:gd name="T49" fmla="*/ 191 h 985"/>
              <a:gd name="T50" fmla="*/ 170 w 636"/>
              <a:gd name="T51" fmla="*/ 182 h 985"/>
              <a:gd name="T52" fmla="*/ 297 w 636"/>
              <a:gd name="T53" fmla="*/ 270 h 985"/>
              <a:gd name="T54" fmla="*/ 306 w 636"/>
              <a:gd name="T55" fmla="*/ 317 h 985"/>
              <a:gd name="T56" fmla="*/ 300 w 636"/>
              <a:gd name="T57" fmla="*/ 354 h 985"/>
              <a:gd name="T58" fmla="*/ 263 w 636"/>
              <a:gd name="T59" fmla="*/ 310 h 985"/>
              <a:gd name="T60" fmla="*/ 208 w 636"/>
              <a:gd name="T61" fmla="*/ 306 h 985"/>
              <a:gd name="T62" fmla="*/ 203 w 636"/>
              <a:gd name="T63" fmla="*/ 361 h 985"/>
              <a:gd name="T64" fmla="*/ 549 w 636"/>
              <a:gd name="T65" fmla="*/ 767 h 985"/>
              <a:gd name="T66" fmla="*/ 578 w 636"/>
              <a:gd name="T67" fmla="*/ 781 h 985"/>
              <a:gd name="T68" fmla="*/ 595 w 636"/>
              <a:gd name="T69" fmla="*/ 776 h 985"/>
              <a:gd name="T70" fmla="*/ 615 w 636"/>
              <a:gd name="T71" fmla="*/ 801 h 985"/>
              <a:gd name="T72" fmla="*/ 623 w 636"/>
              <a:gd name="T73" fmla="*/ 805 h 985"/>
              <a:gd name="T74" fmla="*/ 630 w 636"/>
              <a:gd name="T75" fmla="*/ 803 h 985"/>
              <a:gd name="T76" fmla="*/ 632 w 636"/>
              <a:gd name="T77" fmla="*/ 787 h 985"/>
              <a:gd name="T78" fmla="*/ 299 w 636"/>
              <a:gd name="T79" fmla="*/ 566 h 985"/>
              <a:gd name="T80" fmla="*/ 255 w 636"/>
              <a:gd name="T81" fmla="*/ 546 h 985"/>
              <a:gd name="T82" fmla="*/ 235 w 636"/>
              <a:gd name="T83" fmla="*/ 590 h 985"/>
              <a:gd name="T84" fmla="*/ 261 w 636"/>
              <a:gd name="T85" fmla="*/ 660 h 985"/>
              <a:gd name="T86" fmla="*/ 305 w 636"/>
              <a:gd name="T87" fmla="*/ 680 h 985"/>
              <a:gd name="T88" fmla="*/ 325 w 636"/>
              <a:gd name="T89" fmla="*/ 637 h 985"/>
              <a:gd name="T90" fmla="*/ 299 w 636"/>
              <a:gd name="T91" fmla="*/ 566 h 985"/>
              <a:gd name="T92" fmla="*/ 35 w 636"/>
              <a:gd name="T93" fmla="*/ 51 h 985"/>
              <a:gd name="T94" fmla="*/ 55 w 636"/>
              <a:gd name="T95" fmla="*/ 7 h 985"/>
              <a:gd name="T96" fmla="*/ 99 w 636"/>
              <a:gd name="T97" fmla="*/ 27 h 985"/>
              <a:gd name="T98" fmla="*/ 122 w 636"/>
              <a:gd name="T99" fmla="*/ 90 h 985"/>
              <a:gd name="T100" fmla="*/ 102 w 636"/>
              <a:gd name="T101" fmla="*/ 134 h 985"/>
              <a:gd name="T102" fmla="*/ 90 w 636"/>
              <a:gd name="T103" fmla="*/ 136 h 985"/>
              <a:gd name="T104" fmla="*/ 58 w 636"/>
              <a:gd name="T105" fmla="*/ 113 h 985"/>
              <a:gd name="T106" fmla="*/ 35 w 636"/>
              <a:gd name="T107" fmla="*/ 51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6" h="985">
                <a:moveTo>
                  <a:pt x="632" y="787"/>
                </a:moveTo>
                <a:lnTo>
                  <a:pt x="612" y="761"/>
                </a:lnTo>
                <a:cubicBezTo>
                  <a:pt x="620" y="747"/>
                  <a:pt x="619" y="729"/>
                  <a:pt x="608" y="716"/>
                </a:cubicBezTo>
                <a:lnTo>
                  <a:pt x="326" y="385"/>
                </a:lnTo>
                <a:cubicBezTo>
                  <a:pt x="335" y="364"/>
                  <a:pt x="341" y="341"/>
                  <a:pt x="341" y="317"/>
                </a:cubicBezTo>
                <a:cubicBezTo>
                  <a:pt x="341" y="298"/>
                  <a:pt x="337" y="278"/>
                  <a:pt x="330" y="258"/>
                </a:cubicBezTo>
                <a:cubicBezTo>
                  <a:pt x="304" y="189"/>
                  <a:pt x="239" y="147"/>
                  <a:pt x="170" y="147"/>
                </a:cubicBezTo>
                <a:cubicBezTo>
                  <a:pt x="150" y="147"/>
                  <a:pt x="130" y="150"/>
                  <a:pt x="111" y="158"/>
                </a:cubicBezTo>
                <a:cubicBezTo>
                  <a:pt x="42" y="183"/>
                  <a:pt x="0" y="248"/>
                  <a:pt x="0" y="317"/>
                </a:cubicBezTo>
                <a:cubicBezTo>
                  <a:pt x="0" y="337"/>
                  <a:pt x="3" y="357"/>
                  <a:pt x="10" y="377"/>
                </a:cubicBezTo>
                <a:cubicBezTo>
                  <a:pt x="26" y="420"/>
                  <a:pt x="58" y="452"/>
                  <a:pt x="96" y="470"/>
                </a:cubicBezTo>
                <a:lnTo>
                  <a:pt x="99" y="906"/>
                </a:lnTo>
                <a:cubicBezTo>
                  <a:pt x="99" y="923"/>
                  <a:pt x="110" y="937"/>
                  <a:pt x="126" y="942"/>
                </a:cubicBezTo>
                <a:lnTo>
                  <a:pt x="127" y="975"/>
                </a:lnTo>
                <a:cubicBezTo>
                  <a:pt x="127" y="981"/>
                  <a:pt x="132" y="985"/>
                  <a:pt x="138" y="985"/>
                </a:cubicBezTo>
                <a:cubicBezTo>
                  <a:pt x="145" y="985"/>
                  <a:pt x="150" y="980"/>
                  <a:pt x="149" y="974"/>
                </a:cubicBezTo>
                <a:lnTo>
                  <a:pt x="148" y="943"/>
                </a:lnTo>
                <a:cubicBezTo>
                  <a:pt x="165" y="938"/>
                  <a:pt x="177" y="923"/>
                  <a:pt x="177" y="905"/>
                </a:cubicBezTo>
                <a:lnTo>
                  <a:pt x="173" y="372"/>
                </a:lnTo>
                <a:cubicBezTo>
                  <a:pt x="173" y="351"/>
                  <a:pt x="156" y="333"/>
                  <a:pt x="134" y="333"/>
                </a:cubicBezTo>
                <a:cubicBezTo>
                  <a:pt x="113" y="334"/>
                  <a:pt x="95" y="351"/>
                  <a:pt x="95" y="373"/>
                </a:cubicBezTo>
                <a:lnTo>
                  <a:pt x="96" y="430"/>
                </a:lnTo>
                <a:cubicBezTo>
                  <a:pt x="73" y="415"/>
                  <a:pt x="54" y="393"/>
                  <a:pt x="43" y="365"/>
                </a:cubicBezTo>
                <a:cubicBezTo>
                  <a:pt x="38" y="349"/>
                  <a:pt x="35" y="333"/>
                  <a:pt x="35" y="317"/>
                </a:cubicBezTo>
                <a:cubicBezTo>
                  <a:pt x="35" y="262"/>
                  <a:pt x="68" y="211"/>
                  <a:pt x="123" y="191"/>
                </a:cubicBezTo>
                <a:cubicBezTo>
                  <a:pt x="139" y="185"/>
                  <a:pt x="155" y="182"/>
                  <a:pt x="170" y="182"/>
                </a:cubicBezTo>
                <a:cubicBezTo>
                  <a:pt x="225" y="182"/>
                  <a:pt x="277" y="216"/>
                  <a:pt x="297" y="270"/>
                </a:cubicBezTo>
                <a:cubicBezTo>
                  <a:pt x="303" y="286"/>
                  <a:pt x="306" y="302"/>
                  <a:pt x="306" y="317"/>
                </a:cubicBezTo>
                <a:cubicBezTo>
                  <a:pt x="306" y="330"/>
                  <a:pt x="303" y="342"/>
                  <a:pt x="300" y="354"/>
                </a:cubicBezTo>
                <a:lnTo>
                  <a:pt x="263" y="310"/>
                </a:lnTo>
                <a:cubicBezTo>
                  <a:pt x="249" y="294"/>
                  <a:pt x="224" y="292"/>
                  <a:pt x="208" y="306"/>
                </a:cubicBezTo>
                <a:cubicBezTo>
                  <a:pt x="191" y="320"/>
                  <a:pt x="189" y="345"/>
                  <a:pt x="203" y="361"/>
                </a:cubicBezTo>
                <a:lnTo>
                  <a:pt x="549" y="767"/>
                </a:lnTo>
                <a:cubicBezTo>
                  <a:pt x="556" y="776"/>
                  <a:pt x="567" y="781"/>
                  <a:pt x="578" y="781"/>
                </a:cubicBezTo>
                <a:cubicBezTo>
                  <a:pt x="584" y="781"/>
                  <a:pt x="590" y="779"/>
                  <a:pt x="595" y="776"/>
                </a:cubicBezTo>
                <a:lnTo>
                  <a:pt x="615" y="801"/>
                </a:lnTo>
                <a:cubicBezTo>
                  <a:pt x="617" y="804"/>
                  <a:pt x="620" y="805"/>
                  <a:pt x="623" y="805"/>
                </a:cubicBezTo>
                <a:cubicBezTo>
                  <a:pt x="626" y="805"/>
                  <a:pt x="628" y="804"/>
                  <a:pt x="630" y="803"/>
                </a:cubicBezTo>
                <a:cubicBezTo>
                  <a:pt x="635" y="799"/>
                  <a:pt x="636" y="792"/>
                  <a:pt x="632" y="787"/>
                </a:cubicBezTo>
                <a:close/>
                <a:moveTo>
                  <a:pt x="299" y="566"/>
                </a:moveTo>
                <a:cubicBezTo>
                  <a:pt x="292" y="548"/>
                  <a:pt x="273" y="539"/>
                  <a:pt x="255" y="546"/>
                </a:cubicBezTo>
                <a:cubicBezTo>
                  <a:pt x="237" y="552"/>
                  <a:pt x="228" y="572"/>
                  <a:pt x="235" y="590"/>
                </a:cubicBezTo>
                <a:lnTo>
                  <a:pt x="261" y="660"/>
                </a:lnTo>
                <a:cubicBezTo>
                  <a:pt x="268" y="678"/>
                  <a:pt x="287" y="687"/>
                  <a:pt x="305" y="680"/>
                </a:cubicBezTo>
                <a:cubicBezTo>
                  <a:pt x="323" y="674"/>
                  <a:pt x="332" y="654"/>
                  <a:pt x="325" y="637"/>
                </a:cubicBezTo>
                <a:lnTo>
                  <a:pt x="299" y="566"/>
                </a:lnTo>
                <a:close/>
                <a:moveTo>
                  <a:pt x="35" y="51"/>
                </a:moveTo>
                <a:cubicBezTo>
                  <a:pt x="28" y="33"/>
                  <a:pt x="37" y="13"/>
                  <a:pt x="55" y="7"/>
                </a:cubicBezTo>
                <a:cubicBezTo>
                  <a:pt x="72" y="0"/>
                  <a:pt x="92" y="9"/>
                  <a:pt x="99" y="27"/>
                </a:cubicBezTo>
                <a:lnTo>
                  <a:pt x="122" y="90"/>
                </a:lnTo>
                <a:cubicBezTo>
                  <a:pt x="129" y="107"/>
                  <a:pt x="119" y="127"/>
                  <a:pt x="102" y="134"/>
                </a:cubicBezTo>
                <a:cubicBezTo>
                  <a:pt x="98" y="135"/>
                  <a:pt x="94" y="136"/>
                  <a:pt x="90" y="136"/>
                </a:cubicBezTo>
                <a:cubicBezTo>
                  <a:pt x="76" y="136"/>
                  <a:pt x="63" y="127"/>
                  <a:pt x="58" y="113"/>
                </a:cubicBezTo>
                <a:lnTo>
                  <a:pt x="35" y="51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Freeform 24"/>
          <p:cNvSpPr>
            <a:spLocks noEditPoints="1"/>
          </p:cNvSpPr>
          <p:nvPr/>
        </p:nvSpPr>
        <p:spPr bwMode="auto">
          <a:xfrm>
            <a:off x="3228975" y="3389313"/>
            <a:ext cx="282575" cy="430213"/>
          </a:xfrm>
          <a:custGeom>
            <a:avLst/>
            <a:gdLst>
              <a:gd name="T0" fmla="*/ 336 w 617"/>
              <a:gd name="T1" fmla="*/ 810 h 943"/>
              <a:gd name="T2" fmla="*/ 276 w 617"/>
              <a:gd name="T3" fmla="*/ 810 h 943"/>
              <a:gd name="T4" fmla="*/ 276 w 617"/>
              <a:gd name="T5" fmla="*/ 871 h 943"/>
              <a:gd name="T6" fmla="*/ 336 w 617"/>
              <a:gd name="T7" fmla="*/ 871 h 943"/>
              <a:gd name="T8" fmla="*/ 336 w 617"/>
              <a:gd name="T9" fmla="*/ 810 h 943"/>
              <a:gd name="T10" fmla="*/ 335 w 617"/>
              <a:gd name="T11" fmla="*/ 175 h 943"/>
              <a:gd name="T12" fmla="*/ 392 w 617"/>
              <a:gd name="T13" fmla="*/ 368 h 943"/>
              <a:gd name="T14" fmla="*/ 403 w 617"/>
              <a:gd name="T15" fmla="*/ 378 h 943"/>
              <a:gd name="T16" fmla="*/ 410 w 617"/>
              <a:gd name="T17" fmla="*/ 377 h 943"/>
              <a:gd name="T18" fmla="*/ 420 w 617"/>
              <a:gd name="T19" fmla="*/ 359 h 943"/>
              <a:gd name="T20" fmla="*/ 363 w 617"/>
              <a:gd name="T21" fmla="*/ 167 h 943"/>
              <a:gd name="T22" fmla="*/ 345 w 617"/>
              <a:gd name="T23" fmla="*/ 157 h 943"/>
              <a:gd name="T24" fmla="*/ 335 w 617"/>
              <a:gd name="T25" fmla="*/ 175 h 943"/>
              <a:gd name="T26" fmla="*/ 617 w 617"/>
              <a:gd name="T27" fmla="*/ 671 h 943"/>
              <a:gd name="T28" fmla="*/ 617 w 617"/>
              <a:gd name="T29" fmla="*/ 691 h 943"/>
              <a:gd name="T30" fmla="*/ 601 w 617"/>
              <a:gd name="T31" fmla="*/ 707 h 943"/>
              <a:gd name="T32" fmla="*/ 571 w 617"/>
              <a:gd name="T33" fmla="*/ 707 h 943"/>
              <a:gd name="T34" fmla="*/ 418 w 617"/>
              <a:gd name="T35" fmla="*/ 827 h 943"/>
              <a:gd name="T36" fmla="*/ 541 w 617"/>
              <a:gd name="T37" fmla="*/ 911 h 943"/>
              <a:gd name="T38" fmla="*/ 513 w 617"/>
              <a:gd name="T39" fmla="*/ 943 h 943"/>
              <a:gd name="T40" fmla="*/ 114 w 617"/>
              <a:gd name="T41" fmla="*/ 943 h 943"/>
              <a:gd name="T42" fmla="*/ 87 w 617"/>
              <a:gd name="T43" fmla="*/ 911 h 943"/>
              <a:gd name="T44" fmla="*/ 191 w 617"/>
              <a:gd name="T45" fmla="*/ 834 h 943"/>
              <a:gd name="T46" fmla="*/ 0 w 617"/>
              <a:gd name="T47" fmla="*/ 536 h 943"/>
              <a:gd name="T48" fmla="*/ 260 w 617"/>
              <a:gd name="T49" fmla="*/ 228 h 943"/>
              <a:gd name="T50" fmla="*/ 229 w 617"/>
              <a:gd name="T51" fmla="*/ 125 h 943"/>
              <a:gd name="T52" fmla="*/ 248 w 617"/>
              <a:gd name="T53" fmla="*/ 89 h 943"/>
              <a:gd name="T54" fmla="*/ 340 w 617"/>
              <a:gd name="T55" fmla="*/ 60 h 943"/>
              <a:gd name="T56" fmla="*/ 376 w 617"/>
              <a:gd name="T57" fmla="*/ 79 h 943"/>
              <a:gd name="T58" fmla="*/ 487 w 617"/>
              <a:gd name="T59" fmla="*/ 432 h 943"/>
              <a:gd name="T60" fmla="*/ 468 w 617"/>
              <a:gd name="T61" fmla="*/ 468 h 943"/>
              <a:gd name="T62" fmla="*/ 376 w 617"/>
              <a:gd name="T63" fmla="*/ 497 h 943"/>
              <a:gd name="T64" fmla="*/ 339 w 617"/>
              <a:gd name="T65" fmla="*/ 478 h 943"/>
              <a:gd name="T66" fmla="*/ 295 w 617"/>
              <a:gd name="T67" fmla="*/ 334 h 943"/>
              <a:gd name="T68" fmla="*/ 113 w 617"/>
              <a:gd name="T69" fmla="*/ 526 h 943"/>
              <a:gd name="T70" fmla="*/ 281 w 617"/>
              <a:gd name="T71" fmla="*/ 735 h 943"/>
              <a:gd name="T72" fmla="*/ 373 w 617"/>
              <a:gd name="T73" fmla="*/ 707 h 943"/>
              <a:gd name="T74" fmla="*/ 342 w 617"/>
              <a:gd name="T75" fmla="*/ 707 h 943"/>
              <a:gd name="T76" fmla="*/ 326 w 617"/>
              <a:gd name="T77" fmla="*/ 691 h 943"/>
              <a:gd name="T78" fmla="*/ 326 w 617"/>
              <a:gd name="T79" fmla="*/ 671 h 943"/>
              <a:gd name="T80" fmla="*/ 342 w 617"/>
              <a:gd name="T81" fmla="*/ 656 h 943"/>
              <a:gd name="T82" fmla="*/ 601 w 617"/>
              <a:gd name="T83" fmla="*/ 656 h 943"/>
              <a:gd name="T84" fmla="*/ 617 w 617"/>
              <a:gd name="T85" fmla="*/ 671 h 943"/>
              <a:gd name="T86" fmla="*/ 383 w 617"/>
              <a:gd name="T87" fmla="*/ 528 h 943"/>
              <a:gd name="T88" fmla="*/ 362 w 617"/>
              <a:gd name="T89" fmla="*/ 557 h 943"/>
              <a:gd name="T90" fmla="*/ 396 w 617"/>
              <a:gd name="T91" fmla="*/ 569 h 943"/>
              <a:gd name="T92" fmla="*/ 488 w 617"/>
              <a:gd name="T93" fmla="*/ 540 h 943"/>
              <a:gd name="T94" fmla="*/ 509 w 617"/>
              <a:gd name="T95" fmla="*/ 511 h 943"/>
              <a:gd name="T96" fmla="*/ 475 w 617"/>
              <a:gd name="T97" fmla="*/ 499 h 943"/>
              <a:gd name="T98" fmla="*/ 383 w 617"/>
              <a:gd name="T99" fmla="*/ 528 h 943"/>
              <a:gd name="T100" fmla="*/ 236 w 617"/>
              <a:gd name="T101" fmla="*/ 40 h 943"/>
              <a:gd name="T102" fmla="*/ 247 w 617"/>
              <a:gd name="T103" fmla="*/ 19 h 943"/>
              <a:gd name="T104" fmla="*/ 299 w 617"/>
              <a:gd name="T105" fmla="*/ 3 h 943"/>
              <a:gd name="T106" fmla="*/ 320 w 617"/>
              <a:gd name="T107" fmla="*/ 14 h 943"/>
              <a:gd name="T108" fmla="*/ 324 w 617"/>
              <a:gd name="T109" fmla="*/ 24 h 943"/>
              <a:gd name="T110" fmla="*/ 312 w 617"/>
              <a:gd name="T111" fmla="*/ 46 h 943"/>
              <a:gd name="T112" fmla="*/ 261 w 617"/>
              <a:gd name="T113" fmla="*/ 62 h 943"/>
              <a:gd name="T114" fmla="*/ 239 w 617"/>
              <a:gd name="T115" fmla="*/ 51 h 943"/>
              <a:gd name="T116" fmla="*/ 236 w 617"/>
              <a:gd name="T117" fmla="*/ 40 h 9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7" h="943">
                <a:moveTo>
                  <a:pt x="336" y="810"/>
                </a:moveTo>
                <a:cubicBezTo>
                  <a:pt x="319" y="794"/>
                  <a:pt x="292" y="794"/>
                  <a:pt x="276" y="810"/>
                </a:cubicBezTo>
                <a:cubicBezTo>
                  <a:pt x="259" y="827"/>
                  <a:pt x="259" y="854"/>
                  <a:pt x="276" y="871"/>
                </a:cubicBezTo>
                <a:cubicBezTo>
                  <a:pt x="292" y="887"/>
                  <a:pt x="319" y="887"/>
                  <a:pt x="336" y="871"/>
                </a:cubicBezTo>
                <a:cubicBezTo>
                  <a:pt x="353" y="854"/>
                  <a:pt x="353" y="827"/>
                  <a:pt x="336" y="810"/>
                </a:cubicBezTo>
                <a:close/>
                <a:moveTo>
                  <a:pt x="335" y="175"/>
                </a:moveTo>
                <a:lnTo>
                  <a:pt x="392" y="368"/>
                </a:lnTo>
                <a:cubicBezTo>
                  <a:pt x="394" y="373"/>
                  <a:pt x="398" y="377"/>
                  <a:pt x="403" y="378"/>
                </a:cubicBezTo>
                <a:cubicBezTo>
                  <a:pt x="405" y="378"/>
                  <a:pt x="408" y="378"/>
                  <a:pt x="410" y="377"/>
                </a:cubicBezTo>
                <a:cubicBezTo>
                  <a:pt x="418" y="375"/>
                  <a:pt x="422" y="367"/>
                  <a:pt x="420" y="359"/>
                </a:cubicBezTo>
                <a:lnTo>
                  <a:pt x="363" y="167"/>
                </a:lnTo>
                <a:cubicBezTo>
                  <a:pt x="360" y="159"/>
                  <a:pt x="352" y="155"/>
                  <a:pt x="345" y="157"/>
                </a:cubicBezTo>
                <a:cubicBezTo>
                  <a:pt x="337" y="159"/>
                  <a:pt x="333" y="167"/>
                  <a:pt x="335" y="175"/>
                </a:cubicBezTo>
                <a:close/>
                <a:moveTo>
                  <a:pt x="617" y="671"/>
                </a:moveTo>
                <a:lnTo>
                  <a:pt x="617" y="691"/>
                </a:lnTo>
                <a:cubicBezTo>
                  <a:pt x="617" y="699"/>
                  <a:pt x="609" y="707"/>
                  <a:pt x="601" y="707"/>
                </a:cubicBezTo>
                <a:lnTo>
                  <a:pt x="571" y="707"/>
                </a:lnTo>
                <a:cubicBezTo>
                  <a:pt x="539" y="751"/>
                  <a:pt x="475" y="801"/>
                  <a:pt x="418" y="827"/>
                </a:cubicBezTo>
                <a:cubicBezTo>
                  <a:pt x="482" y="844"/>
                  <a:pt x="541" y="886"/>
                  <a:pt x="541" y="911"/>
                </a:cubicBezTo>
                <a:cubicBezTo>
                  <a:pt x="541" y="930"/>
                  <a:pt x="525" y="943"/>
                  <a:pt x="513" y="943"/>
                </a:cubicBezTo>
                <a:lnTo>
                  <a:pt x="114" y="943"/>
                </a:lnTo>
                <a:cubicBezTo>
                  <a:pt x="99" y="943"/>
                  <a:pt x="87" y="929"/>
                  <a:pt x="87" y="911"/>
                </a:cubicBezTo>
                <a:cubicBezTo>
                  <a:pt x="87" y="886"/>
                  <a:pt x="133" y="855"/>
                  <a:pt x="191" y="834"/>
                </a:cubicBezTo>
                <a:cubicBezTo>
                  <a:pt x="46" y="752"/>
                  <a:pt x="0" y="662"/>
                  <a:pt x="0" y="536"/>
                </a:cubicBezTo>
                <a:cubicBezTo>
                  <a:pt x="0" y="398"/>
                  <a:pt x="94" y="271"/>
                  <a:pt x="260" y="228"/>
                </a:cubicBezTo>
                <a:lnTo>
                  <a:pt x="229" y="125"/>
                </a:lnTo>
                <a:cubicBezTo>
                  <a:pt x="224" y="110"/>
                  <a:pt x="233" y="94"/>
                  <a:pt x="248" y="89"/>
                </a:cubicBezTo>
                <a:lnTo>
                  <a:pt x="340" y="60"/>
                </a:lnTo>
                <a:cubicBezTo>
                  <a:pt x="355" y="56"/>
                  <a:pt x="372" y="64"/>
                  <a:pt x="376" y="79"/>
                </a:cubicBezTo>
                <a:lnTo>
                  <a:pt x="487" y="432"/>
                </a:lnTo>
                <a:cubicBezTo>
                  <a:pt x="491" y="447"/>
                  <a:pt x="483" y="464"/>
                  <a:pt x="468" y="468"/>
                </a:cubicBezTo>
                <a:lnTo>
                  <a:pt x="376" y="497"/>
                </a:lnTo>
                <a:cubicBezTo>
                  <a:pt x="360" y="502"/>
                  <a:pt x="344" y="493"/>
                  <a:pt x="339" y="478"/>
                </a:cubicBezTo>
                <a:lnTo>
                  <a:pt x="295" y="334"/>
                </a:lnTo>
                <a:cubicBezTo>
                  <a:pt x="212" y="344"/>
                  <a:pt x="113" y="422"/>
                  <a:pt x="113" y="526"/>
                </a:cubicBezTo>
                <a:cubicBezTo>
                  <a:pt x="113" y="634"/>
                  <a:pt x="193" y="735"/>
                  <a:pt x="281" y="735"/>
                </a:cubicBezTo>
                <a:cubicBezTo>
                  <a:pt x="323" y="735"/>
                  <a:pt x="353" y="722"/>
                  <a:pt x="373" y="707"/>
                </a:cubicBezTo>
                <a:lnTo>
                  <a:pt x="342" y="707"/>
                </a:lnTo>
                <a:cubicBezTo>
                  <a:pt x="334" y="707"/>
                  <a:pt x="326" y="699"/>
                  <a:pt x="326" y="691"/>
                </a:cubicBezTo>
                <a:lnTo>
                  <a:pt x="326" y="671"/>
                </a:lnTo>
                <a:cubicBezTo>
                  <a:pt x="326" y="663"/>
                  <a:pt x="334" y="656"/>
                  <a:pt x="342" y="656"/>
                </a:cubicBezTo>
                <a:lnTo>
                  <a:pt x="601" y="656"/>
                </a:lnTo>
                <a:cubicBezTo>
                  <a:pt x="609" y="656"/>
                  <a:pt x="617" y="663"/>
                  <a:pt x="617" y="671"/>
                </a:cubicBezTo>
                <a:close/>
                <a:moveTo>
                  <a:pt x="383" y="528"/>
                </a:moveTo>
                <a:cubicBezTo>
                  <a:pt x="368" y="532"/>
                  <a:pt x="358" y="546"/>
                  <a:pt x="362" y="557"/>
                </a:cubicBezTo>
                <a:cubicBezTo>
                  <a:pt x="365" y="568"/>
                  <a:pt x="380" y="573"/>
                  <a:pt x="396" y="569"/>
                </a:cubicBezTo>
                <a:lnTo>
                  <a:pt x="488" y="540"/>
                </a:lnTo>
                <a:cubicBezTo>
                  <a:pt x="503" y="535"/>
                  <a:pt x="513" y="522"/>
                  <a:pt x="509" y="511"/>
                </a:cubicBezTo>
                <a:cubicBezTo>
                  <a:pt x="506" y="500"/>
                  <a:pt x="490" y="494"/>
                  <a:pt x="475" y="499"/>
                </a:cubicBezTo>
                <a:lnTo>
                  <a:pt x="383" y="528"/>
                </a:lnTo>
                <a:close/>
                <a:moveTo>
                  <a:pt x="236" y="40"/>
                </a:moveTo>
                <a:cubicBezTo>
                  <a:pt x="233" y="31"/>
                  <a:pt x="238" y="22"/>
                  <a:pt x="247" y="19"/>
                </a:cubicBezTo>
                <a:lnTo>
                  <a:pt x="299" y="3"/>
                </a:lnTo>
                <a:cubicBezTo>
                  <a:pt x="308" y="0"/>
                  <a:pt x="317" y="5"/>
                  <a:pt x="320" y="14"/>
                </a:cubicBezTo>
                <a:lnTo>
                  <a:pt x="324" y="24"/>
                </a:lnTo>
                <a:cubicBezTo>
                  <a:pt x="326" y="33"/>
                  <a:pt x="321" y="43"/>
                  <a:pt x="312" y="46"/>
                </a:cubicBezTo>
                <a:lnTo>
                  <a:pt x="261" y="62"/>
                </a:lnTo>
                <a:cubicBezTo>
                  <a:pt x="252" y="65"/>
                  <a:pt x="242" y="60"/>
                  <a:pt x="239" y="51"/>
                </a:cubicBezTo>
                <a:lnTo>
                  <a:pt x="236" y="4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Freeform 28"/>
          <p:cNvSpPr>
            <a:spLocks noEditPoints="1"/>
          </p:cNvSpPr>
          <p:nvPr/>
        </p:nvSpPr>
        <p:spPr bwMode="auto">
          <a:xfrm>
            <a:off x="5467350" y="3440113"/>
            <a:ext cx="214313" cy="409575"/>
          </a:xfrm>
          <a:custGeom>
            <a:avLst/>
            <a:gdLst>
              <a:gd name="T0" fmla="*/ 48 w 467"/>
              <a:gd name="T1" fmla="*/ 455 h 892"/>
              <a:gd name="T2" fmla="*/ 48 w 467"/>
              <a:gd name="T3" fmla="*/ 439 h 892"/>
              <a:gd name="T4" fmla="*/ 419 w 467"/>
              <a:gd name="T5" fmla="*/ 439 h 892"/>
              <a:gd name="T6" fmla="*/ 419 w 467"/>
              <a:gd name="T7" fmla="*/ 454 h 892"/>
              <a:gd name="T8" fmla="*/ 233 w 467"/>
              <a:gd name="T9" fmla="*/ 640 h 892"/>
              <a:gd name="T10" fmla="*/ 299 w 467"/>
              <a:gd name="T11" fmla="*/ 666 h 892"/>
              <a:gd name="T12" fmla="*/ 464 w 467"/>
              <a:gd name="T13" fmla="*/ 446 h 892"/>
              <a:gd name="T14" fmla="*/ 299 w 467"/>
              <a:gd name="T15" fmla="*/ 235 h 892"/>
              <a:gd name="T16" fmla="*/ 441 w 467"/>
              <a:gd name="T17" fmla="*/ 0 h 892"/>
              <a:gd name="T18" fmla="*/ 245 w 467"/>
              <a:gd name="T19" fmla="*/ 205 h 892"/>
              <a:gd name="T20" fmla="*/ 222 w 467"/>
              <a:gd name="T21" fmla="*/ 205 h 892"/>
              <a:gd name="T22" fmla="*/ 26 w 467"/>
              <a:gd name="T23" fmla="*/ 0 h 892"/>
              <a:gd name="T24" fmla="*/ 168 w 467"/>
              <a:gd name="T25" fmla="*/ 235 h 892"/>
              <a:gd name="T26" fmla="*/ 3 w 467"/>
              <a:gd name="T27" fmla="*/ 446 h 892"/>
              <a:gd name="T28" fmla="*/ 168 w 467"/>
              <a:gd name="T29" fmla="*/ 666 h 892"/>
              <a:gd name="T30" fmla="*/ 24 w 467"/>
              <a:gd name="T31" fmla="*/ 892 h 892"/>
              <a:gd name="T32" fmla="*/ 48 w 467"/>
              <a:gd name="T33" fmla="*/ 870 h 892"/>
              <a:gd name="T34" fmla="*/ 419 w 467"/>
              <a:gd name="T35" fmla="*/ 870 h 892"/>
              <a:gd name="T36" fmla="*/ 443 w 467"/>
              <a:gd name="T37" fmla="*/ 892 h 892"/>
              <a:gd name="T38" fmla="*/ 299 w 467"/>
              <a:gd name="T39" fmla="*/ 666 h 892"/>
              <a:gd name="T40" fmla="*/ 350 w 467"/>
              <a:gd name="T41" fmla="*/ 112 h 892"/>
              <a:gd name="T42" fmla="*/ 350 w 467"/>
              <a:gd name="T43" fmla="*/ 65 h 892"/>
              <a:gd name="T44" fmla="*/ 91 w 467"/>
              <a:gd name="T45" fmla="*/ 89 h 892"/>
              <a:gd name="T46" fmla="*/ 350 w 467"/>
              <a:gd name="T47" fmla="*/ 794 h 892"/>
              <a:gd name="T48" fmla="*/ 91 w 467"/>
              <a:gd name="T49" fmla="*/ 818 h 892"/>
              <a:gd name="T50" fmla="*/ 350 w 467"/>
              <a:gd name="T51" fmla="*/ 841 h 892"/>
              <a:gd name="T52" fmla="*/ 350 w 467"/>
              <a:gd name="T53" fmla="*/ 794 h 892"/>
              <a:gd name="T54" fmla="*/ 352 w 467"/>
              <a:gd name="T55" fmla="*/ 405 h 892"/>
              <a:gd name="T56" fmla="*/ 352 w 467"/>
              <a:gd name="T57" fmla="*/ 358 h 892"/>
              <a:gd name="T58" fmla="*/ 92 w 467"/>
              <a:gd name="T59" fmla="*/ 381 h 892"/>
              <a:gd name="T60" fmla="*/ 375 w 467"/>
              <a:gd name="T61" fmla="*/ 511 h 892"/>
              <a:gd name="T62" fmla="*/ 115 w 467"/>
              <a:gd name="T63" fmla="*/ 487 h 892"/>
              <a:gd name="T64" fmla="*/ 115 w 467"/>
              <a:gd name="T65" fmla="*/ 534 h 892"/>
              <a:gd name="T66" fmla="*/ 375 w 467"/>
              <a:gd name="T67" fmla="*/ 511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67" h="892">
                <a:moveTo>
                  <a:pt x="222" y="636"/>
                </a:moveTo>
                <a:cubicBezTo>
                  <a:pt x="66" y="587"/>
                  <a:pt x="47" y="513"/>
                  <a:pt x="48" y="455"/>
                </a:cubicBezTo>
                <a:cubicBezTo>
                  <a:pt x="49" y="451"/>
                  <a:pt x="48" y="449"/>
                  <a:pt x="47" y="446"/>
                </a:cubicBezTo>
                <a:cubicBezTo>
                  <a:pt x="48" y="444"/>
                  <a:pt x="48" y="441"/>
                  <a:pt x="48" y="439"/>
                </a:cubicBezTo>
                <a:cubicBezTo>
                  <a:pt x="48" y="438"/>
                  <a:pt x="55" y="323"/>
                  <a:pt x="233" y="258"/>
                </a:cubicBezTo>
                <a:cubicBezTo>
                  <a:pt x="410" y="323"/>
                  <a:pt x="418" y="434"/>
                  <a:pt x="419" y="439"/>
                </a:cubicBezTo>
                <a:cubicBezTo>
                  <a:pt x="419" y="441"/>
                  <a:pt x="419" y="444"/>
                  <a:pt x="420" y="446"/>
                </a:cubicBezTo>
                <a:cubicBezTo>
                  <a:pt x="419" y="449"/>
                  <a:pt x="418" y="451"/>
                  <a:pt x="419" y="454"/>
                </a:cubicBezTo>
                <a:cubicBezTo>
                  <a:pt x="420" y="513"/>
                  <a:pt x="401" y="587"/>
                  <a:pt x="245" y="636"/>
                </a:cubicBezTo>
                <a:cubicBezTo>
                  <a:pt x="241" y="637"/>
                  <a:pt x="237" y="638"/>
                  <a:pt x="233" y="640"/>
                </a:cubicBezTo>
                <a:cubicBezTo>
                  <a:pt x="230" y="638"/>
                  <a:pt x="226" y="637"/>
                  <a:pt x="222" y="636"/>
                </a:cubicBezTo>
                <a:close/>
                <a:moveTo>
                  <a:pt x="299" y="666"/>
                </a:moveTo>
                <a:cubicBezTo>
                  <a:pt x="412" y="621"/>
                  <a:pt x="467" y="551"/>
                  <a:pt x="465" y="454"/>
                </a:cubicBezTo>
                <a:cubicBezTo>
                  <a:pt x="465" y="451"/>
                  <a:pt x="465" y="448"/>
                  <a:pt x="464" y="446"/>
                </a:cubicBezTo>
                <a:cubicBezTo>
                  <a:pt x="465" y="443"/>
                  <a:pt x="465" y="440"/>
                  <a:pt x="465" y="437"/>
                </a:cubicBezTo>
                <a:cubicBezTo>
                  <a:pt x="465" y="431"/>
                  <a:pt x="458" y="314"/>
                  <a:pt x="299" y="235"/>
                </a:cubicBezTo>
                <a:cubicBezTo>
                  <a:pt x="412" y="191"/>
                  <a:pt x="467" y="121"/>
                  <a:pt x="465" y="23"/>
                </a:cubicBezTo>
                <a:cubicBezTo>
                  <a:pt x="465" y="10"/>
                  <a:pt x="454" y="0"/>
                  <a:pt x="441" y="0"/>
                </a:cubicBezTo>
                <a:cubicBezTo>
                  <a:pt x="429" y="0"/>
                  <a:pt x="418" y="11"/>
                  <a:pt x="419" y="24"/>
                </a:cubicBezTo>
                <a:cubicBezTo>
                  <a:pt x="420" y="83"/>
                  <a:pt x="401" y="157"/>
                  <a:pt x="245" y="205"/>
                </a:cubicBezTo>
                <a:cubicBezTo>
                  <a:pt x="241" y="206"/>
                  <a:pt x="237" y="208"/>
                  <a:pt x="233" y="209"/>
                </a:cubicBezTo>
                <a:cubicBezTo>
                  <a:pt x="230" y="208"/>
                  <a:pt x="226" y="206"/>
                  <a:pt x="222" y="205"/>
                </a:cubicBezTo>
                <a:cubicBezTo>
                  <a:pt x="66" y="157"/>
                  <a:pt x="47" y="83"/>
                  <a:pt x="48" y="24"/>
                </a:cubicBezTo>
                <a:cubicBezTo>
                  <a:pt x="49" y="11"/>
                  <a:pt x="38" y="0"/>
                  <a:pt x="26" y="0"/>
                </a:cubicBezTo>
                <a:cubicBezTo>
                  <a:pt x="13" y="0"/>
                  <a:pt x="2" y="10"/>
                  <a:pt x="2" y="23"/>
                </a:cubicBezTo>
                <a:cubicBezTo>
                  <a:pt x="0" y="121"/>
                  <a:pt x="55" y="191"/>
                  <a:pt x="168" y="235"/>
                </a:cubicBezTo>
                <a:cubicBezTo>
                  <a:pt x="9" y="314"/>
                  <a:pt x="2" y="431"/>
                  <a:pt x="2" y="437"/>
                </a:cubicBezTo>
                <a:cubicBezTo>
                  <a:pt x="2" y="440"/>
                  <a:pt x="2" y="443"/>
                  <a:pt x="3" y="446"/>
                </a:cubicBezTo>
                <a:cubicBezTo>
                  <a:pt x="3" y="448"/>
                  <a:pt x="2" y="451"/>
                  <a:pt x="2" y="454"/>
                </a:cubicBezTo>
                <a:cubicBezTo>
                  <a:pt x="0" y="551"/>
                  <a:pt x="55" y="621"/>
                  <a:pt x="168" y="666"/>
                </a:cubicBezTo>
                <a:cubicBezTo>
                  <a:pt x="9" y="744"/>
                  <a:pt x="2" y="862"/>
                  <a:pt x="2" y="868"/>
                </a:cubicBezTo>
                <a:cubicBezTo>
                  <a:pt x="1" y="880"/>
                  <a:pt x="11" y="891"/>
                  <a:pt x="24" y="892"/>
                </a:cubicBezTo>
                <a:lnTo>
                  <a:pt x="25" y="892"/>
                </a:lnTo>
                <a:cubicBezTo>
                  <a:pt x="38" y="892"/>
                  <a:pt x="48" y="882"/>
                  <a:pt x="48" y="870"/>
                </a:cubicBezTo>
                <a:cubicBezTo>
                  <a:pt x="49" y="865"/>
                  <a:pt x="57" y="753"/>
                  <a:pt x="233" y="689"/>
                </a:cubicBezTo>
                <a:cubicBezTo>
                  <a:pt x="410" y="753"/>
                  <a:pt x="418" y="864"/>
                  <a:pt x="419" y="870"/>
                </a:cubicBezTo>
                <a:cubicBezTo>
                  <a:pt x="419" y="882"/>
                  <a:pt x="429" y="892"/>
                  <a:pt x="442" y="892"/>
                </a:cubicBezTo>
                <a:cubicBezTo>
                  <a:pt x="442" y="892"/>
                  <a:pt x="442" y="892"/>
                  <a:pt x="443" y="892"/>
                </a:cubicBezTo>
                <a:cubicBezTo>
                  <a:pt x="456" y="891"/>
                  <a:pt x="466" y="880"/>
                  <a:pt x="465" y="868"/>
                </a:cubicBezTo>
                <a:cubicBezTo>
                  <a:pt x="465" y="862"/>
                  <a:pt x="458" y="744"/>
                  <a:pt x="299" y="666"/>
                </a:cubicBezTo>
                <a:close/>
                <a:moveTo>
                  <a:pt x="114" y="112"/>
                </a:moveTo>
                <a:lnTo>
                  <a:pt x="350" y="112"/>
                </a:lnTo>
                <a:cubicBezTo>
                  <a:pt x="363" y="112"/>
                  <a:pt x="374" y="102"/>
                  <a:pt x="374" y="89"/>
                </a:cubicBezTo>
                <a:cubicBezTo>
                  <a:pt x="374" y="76"/>
                  <a:pt x="363" y="65"/>
                  <a:pt x="350" y="65"/>
                </a:cubicBezTo>
                <a:lnTo>
                  <a:pt x="114" y="65"/>
                </a:lnTo>
                <a:cubicBezTo>
                  <a:pt x="101" y="65"/>
                  <a:pt x="91" y="76"/>
                  <a:pt x="91" y="89"/>
                </a:cubicBezTo>
                <a:cubicBezTo>
                  <a:pt x="91" y="102"/>
                  <a:pt x="101" y="112"/>
                  <a:pt x="114" y="112"/>
                </a:cubicBezTo>
                <a:close/>
                <a:moveTo>
                  <a:pt x="350" y="794"/>
                </a:moveTo>
                <a:lnTo>
                  <a:pt x="114" y="794"/>
                </a:lnTo>
                <a:cubicBezTo>
                  <a:pt x="101" y="794"/>
                  <a:pt x="91" y="805"/>
                  <a:pt x="91" y="818"/>
                </a:cubicBezTo>
                <a:cubicBezTo>
                  <a:pt x="91" y="831"/>
                  <a:pt x="101" y="841"/>
                  <a:pt x="114" y="841"/>
                </a:cubicBezTo>
                <a:lnTo>
                  <a:pt x="350" y="841"/>
                </a:lnTo>
                <a:cubicBezTo>
                  <a:pt x="363" y="841"/>
                  <a:pt x="374" y="831"/>
                  <a:pt x="374" y="818"/>
                </a:cubicBezTo>
                <a:cubicBezTo>
                  <a:pt x="374" y="805"/>
                  <a:pt x="363" y="794"/>
                  <a:pt x="350" y="794"/>
                </a:cubicBezTo>
                <a:close/>
                <a:moveTo>
                  <a:pt x="115" y="405"/>
                </a:moveTo>
                <a:lnTo>
                  <a:pt x="352" y="405"/>
                </a:lnTo>
                <a:cubicBezTo>
                  <a:pt x="365" y="405"/>
                  <a:pt x="375" y="394"/>
                  <a:pt x="375" y="381"/>
                </a:cubicBezTo>
                <a:cubicBezTo>
                  <a:pt x="375" y="369"/>
                  <a:pt x="365" y="358"/>
                  <a:pt x="352" y="358"/>
                </a:cubicBezTo>
                <a:lnTo>
                  <a:pt x="115" y="358"/>
                </a:lnTo>
                <a:cubicBezTo>
                  <a:pt x="102" y="358"/>
                  <a:pt x="92" y="369"/>
                  <a:pt x="92" y="381"/>
                </a:cubicBezTo>
                <a:cubicBezTo>
                  <a:pt x="92" y="394"/>
                  <a:pt x="102" y="405"/>
                  <a:pt x="115" y="405"/>
                </a:cubicBezTo>
                <a:close/>
                <a:moveTo>
                  <a:pt x="375" y="511"/>
                </a:moveTo>
                <a:cubicBezTo>
                  <a:pt x="375" y="498"/>
                  <a:pt x="365" y="487"/>
                  <a:pt x="352" y="487"/>
                </a:cubicBezTo>
                <a:lnTo>
                  <a:pt x="115" y="487"/>
                </a:lnTo>
                <a:cubicBezTo>
                  <a:pt x="102" y="487"/>
                  <a:pt x="92" y="498"/>
                  <a:pt x="92" y="511"/>
                </a:cubicBezTo>
                <a:cubicBezTo>
                  <a:pt x="92" y="523"/>
                  <a:pt x="102" y="534"/>
                  <a:pt x="115" y="534"/>
                </a:cubicBezTo>
                <a:lnTo>
                  <a:pt x="352" y="534"/>
                </a:lnTo>
                <a:cubicBezTo>
                  <a:pt x="365" y="534"/>
                  <a:pt x="375" y="523"/>
                  <a:pt x="375" y="511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Freeform 6"/>
          <p:cNvSpPr>
            <a:spLocks noEditPoints="1"/>
          </p:cNvSpPr>
          <p:nvPr/>
        </p:nvSpPr>
        <p:spPr bwMode="auto">
          <a:xfrm>
            <a:off x="5375275" y="2727325"/>
            <a:ext cx="409575" cy="409575"/>
          </a:xfrm>
          <a:custGeom>
            <a:avLst/>
            <a:gdLst>
              <a:gd name="T0" fmla="*/ 972 w 1145"/>
              <a:gd name="T1" fmla="*/ 602 h 1145"/>
              <a:gd name="T2" fmla="*/ 948 w 1145"/>
              <a:gd name="T3" fmla="*/ 568 h 1145"/>
              <a:gd name="T4" fmla="*/ 1030 w 1145"/>
              <a:gd name="T5" fmla="*/ 544 h 1145"/>
              <a:gd name="T6" fmla="*/ 1054 w 1145"/>
              <a:gd name="T7" fmla="*/ 577 h 1145"/>
              <a:gd name="T8" fmla="*/ 992 w 1145"/>
              <a:gd name="T9" fmla="*/ 810 h 1145"/>
              <a:gd name="T10" fmla="*/ 972 w 1145"/>
              <a:gd name="T11" fmla="*/ 829 h 1145"/>
              <a:gd name="T12" fmla="*/ 954 w 1145"/>
              <a:gd name="T13" fmla="*/ 826 h 1145"/>
              <a:gd name="T14" fmla="*/ 893 w 1145"/>
              <a:gd name="T15" fmla="*/ 783 h 1145"/>
              <a:gd name="T16" fmla="*/ 900 w 1145"/>
              <a:gd name="T17" fmla="*/ 756 h 1145"/>
              <a:gd name="T18" fmla="*/ 921 w 1145"/>
              <a:gd name="T19" fmla="*/ 744 h 1145"/>
              <a:gd name="T20" fmla="*/ 983 w 1145"/>
              <a:gd name="T21" fmla="*/ 776 h 1145"/>
              <a:gd name="T22" fmla="*/ 822 w 1145"/>
              <a:gd name="T23" fmla="*/ 469 h 1145"/>
              <a:gd name="T24" fmla="*/ 572 w 1145"/>
              <a:gd name="T25" fmla="*/ 652 h 1145"/>
              <a:gd name="T26" fmla="*/ 572 w 1145"/>
              <a:gd name="T27" fmla="*/ 493 h 1145"/>
              <a:gd name="T28" fmla="*/ 785 w 1145"/>
              <a:gd name="T29" fmla="*/ 406 h 1145"/>
              <a:gd name="T30" fmla="*/ 828 w 1145"/>
              <a:gd name="T31" fmla="*/ 418 h 1145"/>
              <a:gd name="T32" fmla="*/ 822 w 1145"/>
              <a:gd name="T33" fmla="*/ 469 h 1145"/>
              <a:gd name="T34" fmla="*/ 389 w 1145"/>
              <a:gd name="T35" fmla="*/ 245 h 1145"/>
              <a:gd name="T36" fmla="*/ 368 w 1145"/>
              <a:gd name="T37" fmla="*/ 253 h 1145"/>
              <a:gd name="T38" fmla="*/ 318 w 1145"/>
              <a:gd name="T39" fmla="*/ 191 h 1145"/>
              <a:gd name="T40" fmla="*/ 335 w 1145"/>
              <a:gd name="T41" fmla="*/ 153 h 1145"/>
              <a:gd name="T42" fmla="*/ 354 w 1145"/>
              <a:gd name="T43" fmla="*/ 151 h 1145"/>
              <a:gd name="T44" fmla="*/ 398 w 1145"/>
              <a:gd name="T45" fmla="*/ 212 h 1145"/>
              <a:gd name="T46" fmla="*/ 250 w 1145"/>
              <a:gd name="T47" fmla="*/ 381 h 1145"/>
              <a:gd name="T48" fmla="*/ 224 w 1145"/>
              <a:gd name="T49" fmla="*/ 401 h 1145"/>
              <a:gd name="T50" fmla="*/ 162 w 1145"/>
              <a:gd name="T51" fmla="*/ 369 h 1145"/>
              <a:gd name="T52" fmla="*/ 157 w 1145"/>
              <a:gd name="T53" fmla="*/ 328 h 1145"/>
              <a:gd name="T54" fmla="*/ 191 w 1145"/>
              <a:gd name="T55" fmla="*/ 319 h 1145"/>
              <a:gd name="T56" fmla="*/ 252 w 1145"/>
              <a:gd name="T57" fmla="*/ 363 h 1145"/>
              <a:gd name="T58" fmla="*/ 241 w 1145"/>
              <a:gd name="T59" fmla="*/ 798 h 1145"/>
              <a:gd name="T60" fmla="*/ 178 w 1145"/>
              <a:gd name="T61" fmla="*/ 830 h 1145"/>
              <a:gd name="T62" fmla="*/ 157 w 1145"/>
              <a:gd name="T63" fmla="*/ 818 h 1145"/>
              <a:gd name="T64" fmla="*/ 150 w 1145"/>
              <a:gd name="T65" fmla="*/ 791 h 1145"/>
              <a:gd name="T66" fmla="*/ 212 w 1145"/>
              <a:gd name="T67" fmla="*/ 747 h 1145"/>
              <a:gd name="T68" fmla="*/ 230 w 1145"/>
              <a:gd name="T69" fmla="*/ 745 h 1145"/>
              <a:gd name="T70" fmla="*/ 250 w 1145"/>
              <a:gd name="T71" fmla="*/ 764 h 1145"/>
              <a:gd name="T72" fmla="*/ 90 w 1145"/>
              <a:gd name="T73" fmla="*/ 577 h 1145"/>
              <a:gd name="T74" fmla="*/ 115 w 1145"/>
              <a:gd name="T75" fmla="*/ 544 h 1145"/>
              <a:gd name="T76" fmla="*/ 197 w 1145"/>
              <a:gd name="T77" fmla="*/ 568 h 1145"/>
              <a:gd name="T78" fmla="*/ 173 w 1145"/>
              <a:gd name="T79" fmla="*/ 602 h 1145"/>
              <a:gd name="T80" fmla="*/ 90 w 1145"/>
              <a:gd name="T81" fmla="*/ 577 h 1145"/>
              <a:gd name="T82" fmla="*/ 568 w 1145"/>
              <a:gd name="T83" fmla="*/ 91 h 1145"/>
              <a:gd name="T84" fmla="*/ 601 w 1145"/>
              <a:gd name="T85" fmla="*/ 115 h 1145"/>
              <a:gd name="T86" fmla="*/ 577 w 1145"/>
              <a:gd name="T87" fmla="*/ 197 h 1145"/>
              <a:gd name="T88" fmla="*/ 543 w 1145"/>
              <a:gd name="T89" fmla="*/ 173 h 1145"/>
              <a:gd name="T90" fmla="*/ 747 w 1145"/>
              <a:gd name="T91" fmla="*/ 212 h 1145"/>
              <a:gd name="T92" fmla="*/ 797 w 1145"/>
              <a:gd name="T93" fmla="*/ 150 h 1145"/>
              <a:gd name="T94" fmla="*/ 817 w 1145"/>
              <a:gd name="T95" fmla="*/ 158 h 1145"/>
              <a:gd name="T96" fmla="*/ 797 w 1145"/>
              <a:gd name="T97" fmla="*/ 241 h 1145"/>
              <a:gd name="T98" fmla="*/ 776 w 1145"/>
              <a:gd name="T99" fmla="*/ 253 h 1145"/>
              <a:gd name="T100" fmla="*/ 756 w 1145"/>
              <a:gd name="T101" fmla="*/ 245 h 1145"/>
              <a:gd name="T102" fmla="*/ 904 w 1145"/>
              <a:gd name="T103" fmla="*/ 348 h 1145"/>
              <a:gd name="T104" fmla="*/ 966 w 1145"/>
              <a:gd name="T105" fmla="*/ 316 h 1145"/>
              <a:gd name="T106" fmla="*/ 987 w 1145"/>
              <a:gd name="T107" fmla="*/ 328 h 1145"/>
              <a:gd name="T108" fmla="*/ 983 w 1145"/>
              <a:gd name="T109" fmla="*/ 369 h 1145"/>
              <a:gd name="T110" fmla="*/ 921 w 1145"/>
              <a:gd name="T111" fmla="*/ 401 h 1145"/>
              <a:gd name="T112" fmla="*/ 900 w 1145"/>
              <a:gd name="T113" fmla="*/ 389 h 1145"/>
              <a:gd name="T114" fmla="*/ 904 w 1145"/>
              <a:gd name="T115" fmla="*/ 348 h 1145"/>
              <a:gd name="T116" fmla="*/ 0 w 1145"/>
              <a:gd name="T117" fmla="*/ 572 h 1145"/>
              <a:gd name="T118" fmla="*/ 1145 w 1145"/>
              <a:gd name="T119" fmla="*/ 572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45" h="1145">
                <a:moveTo>
                  <a:pt x="1030" y="602"/>
                </a:moveTo>
                <a:lnTo>
                  <a:pt x="972" y="602"/>
                </a:lnTo>
                <a:cubicBezTo>
                  <a:pt x="958" y="602"/>
                  <a:pt x="948" y="591"/>
                  <a:pt x="948" y="577"/>
                </a:cubicBezTo>
                <a:lnTo>
                  <a:pt x="948" y="568"/>
                </a:lnTo>
                <a:cubicBezTo>
                  <a:pt x="948" y="555"/>
                  <a:pt x="958" y="544"/>
                  <a:pt x="972" y="544"/>
                </a:cubicBezTo>
                <a:lnTo>
                  <a:pt x="1030" y="544"/>
                </a:lnTo>
                <a:cubicBezTo>
                  <a:pt x="1043" y="544"/>
                  <a:pt x="1054" y="555"/>
                  <a:pt x="1054" y="568"/>
                </a:cubicBezTo>
                <a:lnTo>
                  <a:pt x="1054" y="577"/>
                </a:lnTo>
                <a:cubicBezTo>
                  <a:pt x="1054" y="591"/>
                  <a:pt x="1043" y="602"/>
                  <a:pt x="1030" y="602"/>
                </a:cubicBezTo>
                <a:close/>
                <a:moveTo>
                  <a:pt x="992" y="810"/>
                </a:moveTo>
                <a:lnTo>
                  <a:pt x="987" y="818"/>
                </a:lnTo>
                <a:cubicBezTo>
                  <a:pt x="984" y="823"/>
                  <a:pt x="979" y="827"/>
                  <a:pt x="972" y="829"/>
                </a:cubicBezTo>
                <a:cubicBezTo>
                  <a:pt x="970" y="829"/>
                  <a:pt x="968" y="830"/>
                  <a:pt x="966" y="830"/>
                </a:cubicBezTo>
                <a:cubicBezTo>
                  <a:pt x="962" y="830"/>
                  <a:pt x="958" y="829"/>
                  <a:pt x="954" y="826"/>
                </a:cubicBezTo>
                <a:lnTo>
                  <a:pt x="904" y="798"/>
                </a:lnTo>
                <a:cubicBezTo>
                  <a:pt x="898" y="794"/>
                  <a:pt x="894" y="789"/>
                  <a:pt x="893" y="783"/>
                </a:cubicBezTo>
                <a:cubicBezTo>
                  <a:pt x="891" y="777"/>
                  <a:pt x="892" y="770"/>
                  <a:pt x="895" y="764"/>
                </a:cubicBezTo>
                <a:lnTo>
                  <a:pt x="900" y="756"/>
                </a:lnTo>
                <a:cubicBezTo>
                  <a:pt x="903" y="751"/>
                  <a:pt x="908" y="747"/>
                  <a:pt x="914" y="745"/>
                </a:cubicBezTo>
                <a:cubicBezTo>
                  <a:pt x="916" y="745"/>
                  <a:pt x="919" y="744"/>
                  <a:pt x="921" y="744"/>
                </a:cubicBezTo>
                <a:cubicBezTo>
                  <a:pt x="925" y="744"/>
                  <a:pt x="929" y="745"/>
                  <a:pt x="933" y="747"/>
                </a:cubicBezTo>
                <a:lnTo>
                  <a:pt x="983" y="776"/>
                </a:lnTo>
                <a:cubicBezTo>
                  <a:pt x="994" y="783"/>
                  <a:pt x="998" y="798"/>
                  <a:pt x="992" y="810"/>
                </a:cubicBezTo>
                <a:close/>
                <a:moveTo>
                  <a:pt x="822" y="469"/>
                </a:moveTo>
                <a:lnTo>
                  <a:pt x="651" y="574"/>
                </a:lnTo>
                <a:cubicBezTo>
                  <a:pt x="651" y="617"/>
                  <a:pt x="615" y="652"/>
                  <a:pt x="572" y="652"/>
                </a:cubicBezTo>
                <a:cubicBezTo>
                  <a:pt x="529" y="652"/>
                  <a:pt x="493" y="616"/>
                  <a:pt x="493" y="572"/>
                </a:cubicBezTo>
                <a:cubicBezTo>
                  <a:pt x="493" y="529"/>
                  <a:pt x="529" y="493"/>
                  <a:pt x="572" y="493"/>
                </a:cubicBezTo>
                <a:cubicBezTo>
                  <a:pt x="586" y="493"/>
                  <a:pt x="599" y="497"/>
                  <a:pt x="610" y="503"/>
                </a:cubicBezTo>
                <a:lnTo>
                  <a:pt x="785" y="406"/>
                </a:lnTo>
                <a:cubicBezTo>
                  <a:pt x="790" y="403"/>
                  <a:pt x="795" y="402"/>
                  <a:pt x="800" y="402"/>
                </a:cubicBezTo>
                <a:cubicBezTo>
                  <a:pt x="811" y="402"/>
                  <a:pt x="822" y="408"/>
                  <a:pt x="828" y="418"/>
                </a:cubicBezTo>
                <a:lnTo>
                  <a:pt x="832" y="426"/>
                </a:lnTo>
                <a:cubicBezTo>
                  <a:pt x="841" y="441"/>
                  <a:pt x="836" y="460"/>
                  <a:pt x="822" y="469"/>
                </a:cubicBezTo>
                <a:close/>
                <a:moveTo>
                  <a:pt x="400" y="231"/>
                </a:moveTo>
                <a:cubicBezTo>
                  <a:pt x="398" y="237"/>
                  <a:pt x="394" y="242"/>
                  <a:pt x="389" y="245"/>
                </a:cubicBezTo>
                <a:lnTo>
                  <a:pt x="381" y="250"/>
                </a:lnTo>
                <a:cubicBezTo>
                  <a:pt x="377" y="252"/>
                  <a:pt x="373" y="253"/>
                  <a:pt x="368" y="253"/>
                </a:cubicBezTo>
                <a:cubicBezTo>
                  <a:pt x="360" y="253"/>
                  <a:pt x="352" y="249"/>
                  <a:pt x="347" y="241"/>
                </a:cubicBezTo>
                <a:lnTo>
                  <a:pt x="318" y="191"/>
                </a:lnTo>
                <a:cubicBezTo>
                  <a:pt x="312" y="179"/>
                  <a:pt x="316" y="165"/>
                  <a:pt x="327" y="158"/>
                </a:cubicBezTo>
                <a:lnTo>
                  <a:pt x="335" y="153"/>
                </a:lnTo>
                <a:cubicBezTo>
                  <a:pt x="339" y="151"/>
                  <a:pt x="343" y="150"/>
                  <a:pt x="348" y="150"/>
                </a:cubicBezTo>
                <a:cubicBezTo>
                  <a:pt x="350" y="150"/>
                  <a:pt x="352" y="150"/>
                  <a:pt x="354" y="151"/>
                </a:cubicBezTo>
                <a:cubicBezTo>
                  <a:pt x="360" y="152"/>
                  <a:pt x="365" y="157"/>
                  <a:pt x="369" y="162"/>
                </a:cubicBezTo>
                <a:lnTo>
                  <a:pt x="398" y="212"/>
                </a:lnTo>
                <a:cubicBezTo>
                  <a:pt x="401" y="218"/>
                  <a:pt x="402" y="224"/>
                  <a:pt x="400" y="231"/>
                </a:cubicBezTo>
                <a:close/>
                <a:moveTo>
                  <a:pt x="250" y="381"/>
                </a:moveTo>
                <a:lnTo>
                  <a:pt x="245" y="389"/>
                </a:lnTo>
                <a:cubicBezTo>
                  <a:pt x="240" y="397"/>
                  <a:pt x="232" y="401"/>
                  <a:pt x="224" y="401"/>
                </a:cubicBezTo>
                <a:cubicBezTo>
                  <a:pt x="220" y="401"/>
                  <a:pt x="216" y="400"/>
                  <a:pt x="212" y="398"/>
                </a:cubicBezTo>
                <a:lnTo>
                  <a:pt x="162" y="369"/>
                </a:lnTo>
                <a:cubicBezTo>
                  <a:pt x="150" y="362"/>
                  <a:pt x="146" y="347"/>
                  <a:pt x="153" y="336"/>
                </a:cubicBezTo>
                <a:lnTo>
                  <a:pt x="157" y="328"/>
                </a:lnTo>
                <a:cubicBezTo>
                  <a:pt x="162" y="320"/>
                  <a:pt x="170" y="316"/>
                  <a:pt x="178" y="316"/>
                </a:cubicBezTo>
                <a:cubicBezTo>
                  <a:pt x="183" y="316"/>
                  <a:pt x="187" y="317"/>
                  <a:pt x="191" y="319"/>
                </a:cubicBezTo>
                <a:lnTo>
                  <a:pt x="241" y="348"/>
                </a:lnTo>
                <a:cubicBezTo>
                  <a:pt x="246" y="351"/>
                  <a:pt x="250" y="356"/>
                  <a:pt x="252" y="363"/>
                </a:cubicBezTo>
                <a:cubicBezTo>
                  <a:pt x="254" y="369"/>
                  <a:pt x="253" y="376"/>
                  <a:pt x="250" y="381"/>
                </a:cubicBezTo>
                <a:close/>
                <a:moveTo>
                  <a:pt x="241" y="798"/>
                </a:moveTo>
                <a:lnTo>
                  <a:pt x="191" y="826"/>
                </a:lnTo>
                <a:cubicBezTo>
                  <a:pt x="187" y="829"/>
                  <a:pt x="183" y="830"/>
                  <a:pt x="178" y="830"/>
                </a:cubicBezTo>
                <a:cubicBezTo>
                  <a:pt x="176" y="830"/>
                  <a:pt x="174" y="829"/>
                  <a:pt x="172" y="829"/>
                </a:cubicBezTo>
                <a:cubicBezTo>
                  <a:pt x="166" y="827"/>
                  <a:pt x="161" y="823"/>
                  <a:pt x="157" y="818"/>
                </a:cubicBezTo>
                <a:lnTo>
                  <a:pt x="153" y="810"/>
                </a:lnTo>
                <a:cubicBezTo>
                  <a:pt x="150" y="804"/>
                  <a:pt x="149" y="797"/>
                  <a:pt x="150" y="791"/>
                </a:cubicBezTo>
                <a:cubicBezTo>
                  <a:pt x="152" y="785"/>
                  <a:pt x="156" y="780"/>
                  <a:pt x="162" y="776"/>
                </a:cubicBezTo>
                <a:lnTo>
                  <a:pt x="212" y="747"/>
                </a:lnTo>
                <a:cubicBezTo>
                  <a:pt x="215" y="745"/>
                  <a:pt x="220" y="744"/>
                  <a:pt x="224" y="744"/>
                </a:cubicBezTo>
                <a:cubicBezTo>
                  <a:pt x="226" y="744"/>
                  <a:pt x="228" y="745"/>
                  <a:pt x="230" y="745"/>
                </a:cubicBezTo>
                <a:cubicBezTo>
                  <a:pt x="236" y="747"/>
                  <a:pt x="242" y="751"/>
                  <a:pt x="245" y="756"/>
                </a:cubicBezTo>
                <a:lnTo>
                  <a:pt x="250" y="764"/>
                </a:lnTo>
                <a:cubicBezTo>
                  <a:pt x="256" y="776"/>
                  <a:pt x="252" y="791"/>
                  <a:pt x="241" y="798"/>
                </a:cubicBezTo>
                <a:close/>
                <a:moveTo>
                  <a:pt x="90" y="577"/>
                </a:moveTo>
                <a:lnTo>
                  <a:pt x="90" y="568"/>
                </a:lnTo>
                <a:cubicBezTo>
                  <a:pt x="90" y="555"/>
                  <a:pt x="101" y="544"/>
                  <a:pt x="115" y="544"/>
                </a:cubicBezTo>
                <a:lnTo>
                  <a:pt x="173" y="544"/>
                </a:lnTo>
                <a:cubicBezTo>
                  <a:pt x="186" y="544"/>
                  <a:pt x="197" y="555"/>
                  <a:pt x="197" y="568"/>
                </a:cubicBezTo>
                <a:lnTo>
                  <a:pt x="197" y="577"/>
                </a:lnTo>
                <a:cubicBezTo>
                  <a:pt x="197" y="591"/>
                  <a:pt x="186" y="602"/>
                  <a:pt x="173" y="602"/>
                </a:cubicBezTo>
                <a:lnTo>
                  <a:pt x="115" y="602"/>
                </a:lnTo>
                <a:cubicBezTo>
                  <a:pt x="101" y="602"/>
                  <a:pt x="90" y="591"/>
                  <a:pt x="90" y="577"/>
                </a:cubicBezTo>
                <a:close/>
                <a:moveTo>
                  <a:pt x="543" y="115"/>
                </a:moveTo>
                <a:cubicBezTo>
                  <a:pt x="543" y="102"/>
                  <a:pt x="554" y="91"/>
                  <a:pt x="568" y="91"/>
                </a:cubicBezTo>
                <a:lnTo>
                  <a:pt x="577" y="91"/>
                </a:lnTo>
                <a:cubicBezTo>
                  <a:pt x="590" y="91"/>
                  <a:pt x="601" y="102"/>
                  <a:pt x="601" y="115"/>
                </a:cubicBezTo>
                <a:lnTo>
                  <a:pt x="601" y="173"/>
                </a:lnTo>
                <a:cubicBezTo>
                  <a:pt x="601" y="187"/>
                  <a:pt x="590" y="197"/>
                  <a:pt x="577" y="197"/>
                </a:cubicBezTo>
                <a:lnTo>
                  <a:pt x="568" y="197"/>
                </a:lnTo>
                <a:cubicBezTo>
                  <a:pt x="554" y="197"/>
                  <a:pt x="543" y="187"/>
                  <a:pt x="543" y="173"/>
                </a:cubicBezTo>
                <a:lnTo>
                  <a:pt x="543" y="115"/>
                </a:lnTo>
                <a:close/>
                <a:moveTo>
                  <a:pt x="747" y="212"/>
                </a:moveTo>
                <a:lnTo>
                  <a:pt x="776" y="162"/>
                </a:lnTo>
                <a:cubicBezTo>
                  <a:pt x="780" y="154"/>
                  <a:pt x="789" y="150"/>
                  <a:pt x="797" y="150"/>
                </a:cubicBezTo>
                <a:cubicBezTo>
                  <a:pt x="801" y="150"/>
                  <a:pt x="805" y="151"/>
                  <a:pt x="809" y="153"/>
                </a:cubicBezTo>
                <a:lnTo>
                  <a:pt x="817" y="158"/>
                </a:lnTo>
                <a:cubicBezTo>
                  <a:pt x="829" y="165"/>
                  <a:pt x="833" y="179"/>
                  <a:pt x="826" y="191"/>
                </a:cubicBezTo>
                <a:lnTo>
                  <a:pt x="797" y="241"/>
                </a:lnTo>
                <a:cubicBezTo>
                  <a:pt x="794" y="247"/>
                  <a:pt x="789" y="251"/>
                  <a:pt x="782" y="252"/>
                </a:cubicBezTo>
                <a:cubicBezTo>
                  <a:pt x="780" y="253"/>
                  <a:pt x="778" y="253"/>
                  <a:pt x="776" y="253"/>
                </a:cubicBezTo>
                <a:cubicBezTo>
                  <a:pt x="772" y="253"/>
                  <a:pt x="768" y="252"/>
                  <a:pt x="764" y="250"/>
                </a:cubicBezTo>
                <a:lnTo>
                  <a:pt x="756" y="245"/>
                </a:lnTo>
                <a:cubicBezTo>
                  <a:pt x="744" y="239"/>
                  <a:pt x="740" y="224"/>
                  <a:pt x="747" y="212"/>
                </a:cubicBezTo>
                <a:close/>
                <a:moveTo>
                  <a:pt x="904" y="348"/>
                </a:moveTo>
                <a:lnTo>
                  <a:pt x="954" y="319"/>
                </a:lnTo>
                <a:cubicBezTo>
                  <a:pt x="958" y="317"/>
                  <a:pt x="962" y="316"/>
                  <a:pt x="966" y="316"/>
                </a:cubicBezTo>
                <a:cubicBezTo>
                  <a:pt x="968" y="316"/>
                  <a:pt x="970" y="316"/>
                  <a:pt x="972" y="317"/>
                </a:cubicBezTo>
                <a:cubicBezTo>
                  <a:pt x="979" y="318"/>
                  <a:pt x="984" y="322"/>
                  <a:pt x="987" y="328"/>
                </a:cubicBezTo>
                <a:lnTo>
                  <a:pt x="992" y="336"/>
                </a:lnTo>
                <a:cubicBezTo>
                  <a:pt x="998" y="347"/>
                  <a:pt x="995" y="362"/>
                  <a:pt x="983" y="369"/>
                </a:cubicBezTo>
                <a:lnTo>
                  <a:pt x="933" y="398"/>
                </a:lnTo>
                <a:cubicBezTo>
                  <a:pt x="929" y="400"/>
                  <a:pt x="925" y="401"/>
                  <a:pt x="921" y="401"/>
                </a:cubicBezTo>
                <a:cubicBezTo>
                  <a:pt x="919" y="401"/>
                  <a:pt x="916" y="401"/>
                  <a:pt x="914" y="400"/>
                </a:cubicBezTo>
                <a:cubicBezTo>
                  <a:pt x="908" y="399"/>
                  <a:pt x="903" y="395"/>
                  <a:pt x="900" y="389"/>
                </a:cubicBezTo>
                <a:lnTo>
                  <a:pt x="895" y="381"/>
                </a:lnTo>
                <a:cubicBezTo>
                  <a:pt x="888" y="369"/>
                  <a:pt x="892" y="355"/>
                  <a:pt x="904" y="348"/>
                </a:cubicBezTo>
                <a:close/>
                <a:moveTo>
                  <a:pt x="572" y="0"/>
                </a:moveTo>
                <a:cubicBezTo>
                  <a:pt x="256" y="0"/>
                  <a:pt x="0" y="256"/>
                  <a:pt x="0" y="572"/>
                </a:cubicBezTo>
                <a:cubicBezTo>
                  <a:pt x="0" y="889"/>
                  <a:pt x="256" y="1145"/>
                  <a:pt x="572" y="1145"/>
                </a:cubicBezTo>
                <a:cubicBezTo>
                  <a:pt x="888" y="1145"/>
                  <a:pt x="1145" y="889"/>
                  <a:pt x="1145" y="572"/>
                </a:cubicBezTo>
                <a:cubicBezTo>
                  <a:pt x="1145" y="256"/>
                  <a:pt x="888" y="0"/>
                  <a:pt x="572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Freeform 14"/>
          <p:cNvSpPr>
            <a:spLocks noEditPoints="1"/>
          </p:cNvSpPr>
          <p:nvPr/>
        </p:nvSpPr>
        <p:spPr bwMode="auto">
          <a:xfrm>
            <a:off x="4606925" y="2732088"/>
            <a:ext cx="409575" cy="409575"/>
          </a:xfrm>
          <a:custGeom>
            <a:avLst/>
            <a:gdLst>
              <a:gd name="T0" fmla="*/ 1024 w 1145"/>
              <a:gd name="T1" fmla="*/ 569 h 1145"/>
              <a:gd name="T2" fmla="*/ 1145 w 1145"/>
              <a:gd name="T3" fmla="*/ 569 h 1145"/>
              <a:gd name="T4" fmla="*/ 824 w 1145"/>
              <a:gd name="T5" fmla="*/ 762 h 1145"/>
              <a:gd name="T6" fmla="*/ 824 w 1145"/>
              <a:gd name="T7" fmla="*/ 883 h 1145"/>
              <a:gd name="T8" fmla="*/ 824 w 1145"/>
              <a:gd name="T9" fmla="*/ 762 h 1145"/>
              <a:gd name="T10" fmla="*/ 358 w 1145"/>
              <a:gd name="T11" fmla="*/ 298 h 1145"/>
              <a:gd name="T12" fmla="*/ 545 w 1145"/>
              <a:gd name="T13" fmla="*/ 118 h 1145"/>
              <a:gd name="T14" fmla="*/ 545 w 1145"/>
              <a:gd name="T15" fmla="*/ 1027 h 1145"/>
              <a:gd name="T16" fmla="*/ 356 w 1145"/>
              <a:gd name="T17" fmla="*/ 843 h 1145"/>
              <a:gd name="T18" fmla="*/ 545 w 1145"/>
              <a:gd name="T19" fmla="*/ 1027 h 1145"/>
              <a:gd name="T20" fmla="*/ 305 w 1145"/>
              <a:gd name="T21" fmla="*/ 859 h 1145"/>
              <a:gd name="T22" fmla="*/ 242 w 1145"/>
              <a:gd name="T23" fmla="*/ 886 h 1145"/>
              <a:gd name="T24" fmla="*/ 935 w 1145"/>
              <a:gd name="T25" fmla="*/ 845 h 1145"/>
              <a:gd name="T26" fmla="*/ 848 w 1145"/>
              <a:gd name="T27" fmla="*/ 933 h 1145"/>
              <a:gd name="T28" fmla="*/ 805 w 1145"/>
              <a:gd name="T29" fmla="*/ 933 h 1145"/>
              <a:gd name="T30" fmla="*/ 679 w 1145"/>
              <a:gd name="T31" fmla="*/ 1014 h 1145"/>
              <a:gd name="T32" fmla="*/ 597 w 1145"/>
              <a:gd name="T33" fmla="*/ 816 h 1145"/>
              <a:gd name="T34" fmla="*/ 712 w 1145"/>
              <a:gd name="T35" fmla="*/ 822 h 1145"/>
              <a:gd name="T36" fmla="*/ 597 w 1145"/>
              <a:gd name="T37" fmla="*/ 764 h 1145"/>
              <a:gd name="T38" fmla="*/ 831 w 1145"/>
              <a:gd name="T39" fmla="*/ 598 h 1145"/>
              <a:gd name="T40" fmla="*/ 824 w 1145"/>
              <a:gd name="T41" fmla="*/ 709 h 1145"/>
              <a:gd name="T42" fmla="*/ 883 w 1145"/>
              <a:gd name="T43" fmla="*/ 598 h 1145"/>
              <a:gd name="T44" fmla="*/ 971 w 1145"/>
              <a:gd name="T45" fmla="*/ 569 h 1145"/>
              <a:gd name="T46" fmla="*/ 883 w 1145"/>
              <a:gd name="T47" fmla="*/ 546 h 1145"/>
              <a:gd name="T48" fmla="*/ 819 w 1145"/>
              <a:gd name="T49" fmla="*/ 425 h 1145"/>
              <a:gd name="T50" fmla="*/ 597 w 1145"/>
              <a:gd name="T51" fmla="*/ 546 h 1145"/>
              <a:gd name="T52" fmla="*/ 719 w 1145"/>
              <a:gd name="T53" fmla="*/ 365 h 1145"/>
              <a:gd name="T54" fmla="*/ 597 w 1145"/>
              <a:gd name="T55" fmla="*/ 325 h 1145"/>
              <a:gd name="T56" fmla="*/ 679 w 1145"/>
              <a:gd name="T57" fmla="*/ 130 h 1145"/>
              <a:gd name="T58" fmla="*/ 800 w 1145"/>
              <a:gd name="T59" fmla="*/ 201 h 1145"/>
              <a:gd name="T60" fmla="*/ 832 w 1145"/>
              <a:gd name="T61" fmla="*/ 200 h 1145"/>
              <a:gd name="T62" fmla="*/ 933 w 1145"/>
              <a:gd name="T63" fmla="*/ 297 h 1145"/>
              <a:gd name="T64" fmla="*/ 1084 w 1145"/>
              <a:gd name="T65" fmla="*/ 456 h 1145"/>
              <a:gd name="T66" fmla="*/ 571 w 1145"/>
              <a:gd name="T67" fmla="*/ 0 h 1145"/>
              <a:gd name="T68" fmla="*/ 289 w 1145"/>
              <a:gd name="T69" fmla="*/ 217 h 1145"/>
              <a:gd name="T70" fmla="*/ 307 w 1145"/>
              <a:gd name="T71" fmla="*/ 282 h 1145"/>
              <a:gd name="T72" fmla="*/ 261 w 1145"/>
              <a:gd name="T73" fmla="*/ 320 h 1145"/>
              <a:gd name="T74" fmla="*/ 265 w 1145"/>
              <a:gd name="T75" fmla="*/ 461 h 1145"/>
              <a:gd name="T76" fmla="*/ 318 w 1145"/>
              <a:gd name="T77" fmla="*/ 464 h 1145"/>
              <a:gd name="T78" fmla="*/ 545 w 1145"/>
              <a:gd name="T79" fmla="*/ 377 h 1145"/>
              <a:gd name="T80" fmla="*/ 395 w 1145"/>
              <a:gd name="T81" fmla="*/ 546 h 1145"/>
              <a:gd name="T82" fmla="*/ 395 w 1145"/>
              <a:gd name="T83" fmla="*/ 598 h 1145"/>
              <a:gd name="T84" fmla="*/ 545 w 1145"/>
              <a:gd name="T85" fmla="*/ 764 h 1145"/>
              <a:gd name="T86" fmla="*/ 318 w 1145"/>
              <a:gd name="T87" fmla="*/ 680 h 1145"/>
              <a:gd name="T88" fmla="*/ 265 w 1145"/>
              <a:gd name="T89" fmla="*/ 683 h 1145"/>
              <a:gd name="T90" fmla="*/ 208 w 1145"/>
              <a:gd name="T91" fmla="*/ 845 h 1145"/>
              <a:gd name="T92" fmla="*/ 176 w 1145"/>
              <a:gd name="T93" fmla="*/ 598 h 1145"/>
              <a:gd name="T94" fmla="*/ 176 w 1145"/>
              <a:gd name="T95" fmla="*/ 546 h 1145"/>
              <a:gd name="T96" fmla="*/ 172 w 1145"/>
              <a:gd name="T97" fmla="*/ 356 h 1145"/>
              <a:gd name="T98" fmla="*/ 0 w 1145"/>
              <a:gd name="T99" fmla="*/ 572 h 1145"/>
              <a:gd name="T100" fmla="*/ 1135 w 1145"/>
              <a:gd name="T101" fmla="*/ 670 h 1145"/>
              <a:gd name="T102" fmla="*/ 1017 w 1145"/>
              <a:gd name="T103" fmla="*/ 660 h 1145"/>
              <a:gd name="T104" fmla="*/ 819 w 1145"/>
              <a:gd name="T105" fmla="*/ 373 h 1145"/>
              <a:gd name="T106" fmla="*/ 819 w 1145"/>
              <a:gd name="T107" fmla="*/ 252 h 1145"/>
              <a:gd name="T108" fmla="*/ 179 w 1145"/>
              <a:gd name="T109" fmla="*/ 304 h 1145"/>
              <a:gd name="T110" fmla="*/ 179 w 1145"/>
              <a:gd name="T111" fmla="*/ 183 h 1145"/>
              <a:gd name="T112" fmla="*/ 179 w 1145"/>
              <a:gd name="T113" fmla="*/ 304 h 1145"/>
              <a:gd name="T114" fmla="*/ 346 w 1145"/>
              <a:gd name="T115" fmla="*/ 572 h 1145"/>
              <a:gd name="T116" fmla="*/ 225 w 1145"/>
              <a:gd name="T117" fmla="*/ 572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5" h="1145">
                <a:moveTo>
                  <a:pt x="1084" y="509"/>
                </a:moveTo>
                <a:cubicBezTo>
                  <a:pt x="1051" y="509"/>
                  <a:pt x="1024" y="536"/>
                  <a:pt x="1024" y="569"/>
                </a:cubicBezTo>
                <a:cubicBezTo>
                  <a:pt x="1024" y="603"/>
                  <a:pt x="1051" y="630"/>
                  <a:pt x="1084" y="630"/>
                </a:cubicBezTo>
                <a:cubicBezTo>
                  <a:pt x="1117" y="630"/>
                  <a:pt x="1145" y="603"/>
                  <a:pt x="1145" y="569"/>
                </a:cubicBezTo>
                <a:cubicBezTo>
                  <a:pt x="1145" y="536"/>
                  <a:pt x="1117" y="509"/>
                  <a:pt x="1084" y="509"/>
                </a:cubicBezTo>
                <a:close/>
                <a:moveTo>
                  <a:pt x="824" y="762"/>
                </a:moveTo>
                <a:cubicBezTo>
                  <a:pt x="791" y="762"/>
                  <a:pt x="764" y="789"/>
                  <a:pt x="764" y="822"/>
                </a:cubicBezTo>
                <a:cubicBezTo>
                  <a:pt x="764" y="856"/>
                  <a:pt x="791" y="883"/>
                  <a:pt x="824" y="883"/>
                </a:cubicBezTo>
                <a:cubicBezTo>
                  <a:pt x="858" y="883"/>
                  <a:pt x="885" y="856"/>
                  <a:pt x="885" y="822"/>
                </a:cubicBezTo>
                <a:cubicBezTo>
                  <a:pt x="885" y="789"/>
                  <a:pt x="858" y="762"/>
                  <a:pt x="824" y="762"/>
                </a:cubicBezTo>
                <a:close/>
                <a:moveTo>
                  <a:pt x="545" y="325"/>
                </a:moveTo>
                <a:cubicBezTo>
                  <a:pt x="479" y="323"/>
                  <a:pt x="416" y="314"/>
                  <a:pt x="358" y="298"/>
                </a:cubicBezTo>
                <a:cubicBezTo>
                  <a:pt x="384" y="226"/>
                  <a:pt x="421" y="168"/>
                  <a:pt x="463" y="130"/>
                </a:cubicBezTo>
                <a:cubicBezTo>
                  <a:pt x="490" y="124"/>
                  <a:pt x="517" y="120"/>
                  <a:pt x="545" y="118"/>
                </a:cubicBezTo>
                <a:lnTo>
                  <a:pt x="545" y="325"/>
                </a:lnTo>
                <a:close/>
                <a:moveTo>
                  <a:pt x="545" y="1027"/>
                </a:moveTo>
                <a:cubicBezTo>
                  <a:pt x="517" y="1025"/>
                  <a:pt x="490" y="1021"/>
                  <a:pt x="463" y="1014"/>
                </a:cubicBezTo>
                <a:cubicBezTo>
                  <a:pt x="420" y="976"/>
                  <a:pt x="383" y="917"/>
                  <a:pt x="356" y="843"/>
                </a:cubicBezTo>
                <a:cubicBezTo>
                  <a:pt x="415" y="827"/>
                  <a:pt x="479" y="818"/>
                  <a:pt x="545" y="816"/>
                </a:cubicBezTo>
                <a:lnTo>
                  <a:pt x="545" y="1027"/>
                </a:lnTo>
                <a:close/>
                <a:moveTo>
                  <a:pt x="242" y="886"/>
                </a:moveTo>
                <a:cubicBezTo>
                  <a:pt x="262" y="876"/>
                  <a:pt x="283" y="867"/>
                  <a:pt x="305" y="859"/>
                </a:cubicBezTo>
                <a:cubicBezTo>
                  <a:pt x="321" y="903"/>
                  <a:pt x="340" y="942"/>
                  <a:pt x="362" y="976"/>
                </a:cubicBezTo>
                <a:cubicBezTo>
                  <a:pt x="317" y="953"/>
                  <a:pt x="277" y="922"/>
                  <a:pt x="242" y="886"/>
                </a:cubicBezTo>
                <a:close/>
                <a:moveTo>
                  <a:pt x="1017" y="660"/>
                </a:moveTo>
                <a:cubicBezTo>
                  <a:pt x="1004" y="728"/>
                  <a:pt x="975" y="791"/>
                  <a:pt x="935" y="845"/>
                </a:cubicBezTo>
                <a:cubicBezTo>
                  <a:pt x="935" y="845"/>
                  <a:pt x="935" y="845"/>
                  <a:pt x="935" y="845"/>
                </a:cubicBezTo>
                <a:cubicBezTo>
                  <a:pt x="926" y="888"/>
                  <a:pt x="892" y="923"/>
                  <a:pt x="848" y="933"/>
                </a:cubicBezTo>
                <a:cubicBezTo>
                  <a:pt x="827" y="949"/>
                  <a:pt x="805" y="963"/>
                  <a:pt x="781" y="976"/>
                </a:cubicBezTo>
                <a:cubicBezTo>
                  <a:pt x="789" y="963"/>
                  <a:pt x="797" y="948"/>
                  <a:pt x="805" y="933"/>
                </a:cubicBezTo>
                <a:cubicBezTo>
                  <a:pt x="787" y="930"/>
                  <a:pt x="770" y="923"/>
                  <a:pt x="756" y="912"/>
                </a:cubicBezTo>
                <a:cubicBezTo>
                  <a:pt x="734" y="954"/>
                  <a:pt x="708" y="989"/>
                  <a:pt x="679" y="1014"/>
                </a:cubicBezTo>
                <a:cubicBezTo>
                  <a:pt x="653" y="1021"/>
                  <a:pt x="625" y="1025"/>
                  <a:pt x="597" y="1027"/>
                </a:cubicBezTo>
                <a:lnTo>
                  <a:pt x="597" y="816"/>
                </a:lnTo>
                <a:cubicBezTo>
                  <a:pt x="637" y="817"/>
                  <a:pt x="675" y="821"/>
                  <a:pt x="712" y="827"/>
                </a:cubicBezTo>
                <a:cubicBezTo>
                  <a:pt x="712" y="826"/>
                  <a:pt x="712" y="824"/>
                  <a:pt x="712" y="822"/>
                </a:cubicBezTo>
                <a:cubicBezTo>
                  <a:pt x="712" y="806"/>
                  <a:pt x="715" y="790"/>
                  <a:pt x="722" y="776"/>
                </a:cubicBezTo>
                <a:cubicBezTo>
                  <a:pt x="682" y="769"/>
                  <a:pt x="640" y="765"/>
                  <a:pt x="597" y="764"/>
                </a:cubicBezTo>
                <a:lnTo>
                  <a:pt x="597" y="598"/>
                </a:lnTo>
                <a:lnTo>
                  <a:pt x="831" y="598"/>
                </a:lnTo>
                <a:cubicBezTo>
                  <a:pt x="830" y="637"/>
                  <a:pt x="826" y="674"/>
                  <a:pt x="820" y="710"/>
                </a:cubicBezTo>
                <a:cubicBezTo>
                  <a:pt x="822" y="710"/>
                  <a:pt x="823" y="709"/>
                  <a:pt x="824" y="709"/>
                </a:cubicBezTo>
                <a:cubicBezTo>
                  <a:pt x="842" y="709"/>
                  <a:pt x="858" y="713"/>
                  <a:pt x="872" y="720"/>
                </a:cubicBezTo>
                <a:cubicBezTo>
                  <a:pt x="878" y="681"/>
                  <a:pt x="882" y="641"/>
                  <a:pt x="883" y="598"/>
                </a:cubicBezTo>
                <a:lnTo>
                  <a:pt x="975" y="598"/>
                </a:lnTo>
                <a:cubicBezTo>
                  <a:pt x="973" y="589"/>
                  <a:pt x="971" y="579"/>
                  <a:pt x="971" y="569"/>
                </a:cubicBezTo>
                <a:cubicBezTo>
                  <a:pt x="971" y="561"/>
                  <a:pt x="972" y="554"/>
                  <a:pt x="974" y="546"/>
                </a:cubicBezTo>
                <a:lnTo>
                  <a:pt x="883" y="546"/>
                </a:lnTo>
                <a:cubicBezTo>
                  <a:pt x="882" y="500"/>
                  <a:pt x="878" y="455"/>
                  <a:pt x="870" y="413"/>
                </a:cubicBezTo>
                <a:cubicBezTo>
                  <a:pt x="855" y="421"/>
                  <a:pt x="837" y="425"/>
                  <a:pt x="819" y="425"/>
                </a:cubicBezTo>
                <a:cubicBezTo>
                  <a:pt x="826" y="464"/>
                  <a:pt x="830" y="504"/>
                  <a:pt x="831" y="546"/>
                </a:cubicBezTo>
                <a:lnTo>
                  <a:pt x="597" y="546"/>
                </a:lnTo>
                <a:lnTo>
                  <a:pt x="597" y="377"/>
                </a:lnTo>
                <a:cubicBezTo>
                  <a:pt x="639" y="376"/>
                  <a:pt x="680" y="372"/>
                  <a:pt x="719" y="365"/>
                </a:cubicBezTo>
                <a:cubicBezTo>
                  <a:pt x="711" y="350"/>
                  <a:pt x="707" y="333"/>
                  <a:pt x="706" y="314"/>
                </a:cubicBezTo>
                <a:cubicBezTo>
                  <a:pt x="671" y="320"/>
                  <a:pt x="635" y="323"/>
                  <a:pt x="597" y="325"/>
                </a:cubicBezTo>
                <a:lnTo>
                  <a:pt x="597" y="118"/>
                </a:lnTo>
                <a:cubicBezTo>
                  <a:pt x="625" y="120"/>
                  <a:pt x="653" y="124"/>
                  <a:pt x="679" y="130"/>
                </a:cubicBezTo>
                <a:cubicBezTo>
                  <a:pt x="706" y="154"/>
                  <a:pt x="730" y="185"/>
                  <a:pt x="751" y="223"/>
                </a:cubicBezTo>
                <a:cubicBezTo>
                  <a:pt x="765" y="212"/>
                  <a:pt x="782" y="204"/>
                  <a:pt x="800" y="201"/>
                </a:cubicBezTo>
                <a:cubicBezTo>
                  <a:pt x="794" y="190"/>
                  <a:pt x="787" y="179"/>
                  <a:pt x="781" y="169"/>
                </a:cubicBezTo>
                <a:cubicBezTo>
                  <a:pt x="799" y="178"/>
                  <a:pt x="816" y="189"/>
                  <a:pt x="832" y="200"/>
                </a:cubicBezTo>
                <a:cubicBezTo>
                  <a:pt x="883" y="206"/>
                  <a:pt x="924" y="247"/>
                  <a:pt x="931" y="298"/>
                </a:cubicBezTo>
                <a:cubicBezTo>
                  <a:pt x="931" y="298"/>
                  <a:pt x="932" y="298"/>
                  <a:pt x="933" y="297"/>
                </a:cubicBezTo>
                <a:cubicBezTo>
                  <a:pt x="973" y="350"/>
                  <a:pt x="1002" y="412"/>
                  <a:pt x="1016" y="480"/>
                </a:cubicBezTo>
                <a:cubicBezTo>
                  <a:pt x="1035" y="465"/>
                  <a:pt x="1059" y="456"/>
                  <a:pt x="1084" y="456"/>
                </a:cubicBezTo>
                <a:cubicBezTo>
                  <a:pt x="1102" y="456"/>
                  <a:pt x="1118" y="461"/>
                  <a:pt x="1133" y="468"/>
                </a:cubicBezTo>
                <a:cubicBezTo>
                  <a:pt x="1084" y="202"/>
                  <a:pt x="851" y="0"/>
                  <a:pt x="571" y="0"/>
                </a:cubicBezTo>
                <a:cubicBezTo>
                  <a:pt x="432" y="0"/>
                  <a:pt x="304" y="50"/>
                  <a:pt x="205" y="133"/>
                </a:cubicBezTo>
                <a:cubicBezTo>
                  <a:pt x="246" y="143"/>
                  <a:pt x="279" y="176"/>
                  <a:pt x="289" y="217"/>
                </a:cubicBezTo>
                <a:cubicBezTo>
                  <a:pt x="311" y="199"/>
                  <a:pt x="336" y="182"/>
                  <a:pt x="362" y="169"/>
                </a:cubicBezTo>
                <a:cubicBezTo>
                  <a:pt x="341" y="202"/>
                  <a:pt x="322" y="240"/>
                  <a:pt x="307" y="282"/>
                </a:cubicBezTo>
                <a:cubicBezTo>
                  <a:pt x="300" y="280"/>
                  <a:pt x="294" y="277"/>
                  <a:pt x="287" y="275"/>
                </a:cubicBezTo>
                <a:cubicBezTo>
                  <a:pt x="282" y="292"/>
                  <a:pt x="273" y="308"/>
                  <a:pt x="261" y="320"/>
                </a:cubicBezTo>
                <a:cubicBezTo>
                  <a:pt x="271" y="324"/>
                  <a:pt x="280" y="328"/>
                  <a:pt x="291" y="332"/>
                </a:cubicBezTo>
                <a:cubicBezTo>
                  <a:pt x="279" y="372"/>
                  <a:pt x="271" y="416"/>
                  <a:pt x="265" y="461"/>
                </a:cubicBezTo>
                <a:cubicBezTo>
                  <a:pt x="272" y="460"/>
                  <a:pt x="279" y="459"/>
                  <a:pt x="286" y="459"/>
                </a:cubicBezTo>
                <a:cubicBezTo>
                  <a:pt x="297" y="459"/>
                  <a:pt x="308" y="461"/>
                  <a:pt x="318" y="464"/>
                </a:cubicBezTo>
                <a:cubicBezTo>
                  <a:pt x="323" y="423"/>
                  <a:pt x="331" y="384"/>
                  <a:pt x="342" y="348"/>
                </a:cubicBezTo>
                <a:cubicBezTo>
                  <a:pt x="405" y="365"/>
                  <a:pt x="474" y="375"/>
                  <a:pt x="545" y="377"/>
                </a:cubicBezTo>
                <a:lnTo>
                  <a:pt x="545" y="546"/>
                </a:lnTo>
                <a:lnTo>
                  <a:pt x="395" y="546"/>
                </a:lnTo>
                <a:cubicBezTo>
                  <a:pt x="397" y="555"/>
                  <a:pt x="398" y="563"/>
                  <a:pt x="398" y="572"/>
                </a:cubicBezTo>
                <a:cubicBezTo>
                  <a:pt x="398" y="581"/>
                  <a:pt x="397" y="590"/>
                  <a:pt x="395" y="598"/>
                </a:cubicBezTo>
                <a:lnTo>
                  <a:pt x="545" y="598"/>
                </a:lnTo>
                <a:lnTo>
                  <a:pt x="545" y="764"/>
                </a:lnTo>
                <a:cubicBezTo>
                  <a:pt x="474" y="766"/>
                  <a:pt x="404" y="776"/>
                  <a:pt x="341" y="793"/>
                </a:cubicBezTo>
                <a:cubicBezTo>
                  <a:pt x="331" y="758"/>
                  <a:pt x="323" y="720"/>
                  <a:pt x="318" y="680"/>
                </a:cubicBezTo>
                <a:cubicBezTo>
                  <a:pt x="308" y="683"/>
                  <a:pt x="297" y="685"/>
                  <a:pt x="286" y="685"/>
                </a:cubicBezTo>
                <a:cubicBezTo>
                  <a:pt x="279" y="685"/>
                  <a:pt x="272" y="684"/>
                  <a:pt x="265" y="683"/>
                </a:cubicBezTo>
                <a:cubicBezTo>
                  <a:pt x="271" y="727"/>
                  <a:pt x="279" y="770"/>
                  <a:pt x="290" y="809"/>
                </a:cubicBezTo>
                <a:cubicBezTo>
                  <a:pt x="261" y="819"/>
                  <a:pt x="233" y="831"/>
                  <a:pt x="208" y="845"/>
                </a:cubicBezTo>
                <a:cubicBezTo>
                  <a:pt x="156" y="775"/>
                  <a:pt x="123" y="690"/>
                  <a:pt x="118" y="598"/>
                </a:cubicBezTo>
                <a:lnTo>
                  <a:pt x="176" y="598"/>
                </a:lnTo>
                <a:cubicBezTo>
                  <a:pt x="174" y="590"/>
                  <a:pt x="173" y="581"/>
                  <a:pt x="173" y="572"/>
                </a:cubicBezTo>
                <a:cubicBezTo>
                  <a:pt x="173" y="563"/>
                  <a:pt x="174" y="555"/>
                  <a:pt x="176" y="546"/>
                </a:cubicBezTo>
                <a:lnTo>
                  <a:pt x="118" y="546"/>
                </a:lnTo>
                <a:cubicBezTo>
                  <a:pt x="122" y="478"/>
                  <a:pt x="141" y="413"/>
                  <a:pt x="172" y="356"/>
                </a:cubicBezTo>
                <a:cubicBezTo>
                  <a:pt x="129" y="353"/>
                  <a:pt x="92" y="326"/>
                  <a:pt x="76" y="288"/>
                </a:cubicBezTo>
                <a:cubicBezTo>
                  <a:pt x="27" y="372"/>
                  <a:pt x="0" y="469"/>
                  <a:pt x="0" y="572"/>
                </a:cubicBezTo>
                <a:cubicBezTo>
                  <a:pt x="0" y="888"/>
                  <a:pt x="256" y="1145"/>
                  <a:pt x="571" y="1145"/>
                </a:cubicBezTo>
                <a:cubicBezTo>
                  <a:pt x="853" y="1145"/>
                  <a:pt x="1088" y="939"/>
                  <a:pt x="1135" y="670"/>
                </a:cubicBezTo>
                <a:cubicBezTo>
                  <a:pt x="1119" y="678"/>
                  <a:pt x="1102" y="682"/>
                  <a:pt x="1084" y="682"/>
                </a:cubicBezTo>
                <a:cubicBezTo>
                  <a:pt x="1059" y="682"/>
                  <a:pt x="1036" y="674"/>
                  <a:pt x="1017" y="660"/>
                </a:cubicBezTo>
                <a:close/>
                <a:moveTo>
                  <a:pt x="758" y="312"/>
                </a:moveTo>
                <a:cubicBezTo>
                  <a:pt x="758" y="346"/>
                  <a:pt x="785" y="373"/>
                  <a:pt x="819" y="373"/>
                </a:cubicBezTo>
                <a:cubicBezTo>
                  <a:pt x="852" y="373"/>
                  <a:pt x="879" y="346"/>
                  <a:pt x="879" y="312"/>
                </a:cubicBezTo>
                <a:cubicBezTo>
                  <a:pt x="879" y="279"/>
                  <a:pt x="852" y="252"/>
                  <a:pt x="819" y="252"/>
                </a:cubicBezTo>
                <a:cubicBezTo>
                  <a:pt x="785" y="252"/>
                  <a:pt x="758" y="279"/>
                  <a:pt x="758" y="312"/>
                </a:cubicBezTo>
                <a:close/>
                <a:moveTo>
                  <a:pt x="179" y="304"/>
                </a:moveTo>
                <a:cubicBezTo>
                  <a:pt x="213" y="304"/>
                  <a:pt x="240" y="277"/>
                  <a:pt x="240" y="243"/>
                </a:cubicBezTo>
                <a:cubicBezTo>
                  <a:pt x="240" y="210"/>
                  <a:pt x="213" y="183"/>
                  <a:pt x="179" y="183"/>
                </a:cubicBezTo>
                <a:cubicBezTo>
                  <a:pt x="146" y="183"/>
                  <a:pt x="119" y="210"/>
                  <a:pt x="119" y="243"/>
                </a:cubicBezTo>
                <a:cubicBezTo>
                  <a:pt x="119" y="277"/>
                  <a:pt x="146" y="304"/>
                  <a:pt x="179" y="304"/>
                </a:cubicBezTo>
                <a:close/>
                <a:moveTo>
                  <a:pt x="286" y="633"/>
                </a:moveTo>
                <a:cubicBezTo>
                  <a:pt x="319" y="633"/>
                  <a:pt x="346" y="606"/>
                  <a:pt x="346" y="572"/>
                </a:cubicBezTo>
                <a:cubicBezTo>
                  <a:pt x="346" y="539"/>
                  <a:pt x="319" y="512"/>
                  <a:pt x="286" y="512"/>
                </a:cubicBezTo>
                <a:cubicBezTo>
                  <a:pt x="252" y="512"/>
                  <a:pt x="225" y="539"/>
                  <a:pt x="225" y="572"/>
                </a:cubicBezTo>
                <a:cubicBezTo>
                  <a:pt x="225" y="606"/>
                  <a:pt x="252" y="633"/>
                  <a:pt x="286" y="633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2" name="Freeform 28"/>
          <p:cNvSpPr>
            <a:spLocks noEditPoints="1"/>
          </p:cNvSpPr>
          <p:nvPr/>
        </p:nvSpPr>
        <p:spPr bwMode="auto">
          <a:xfrm>
            <a:off x="7531100" y="3462338"/>
            <a:ext cx="406400" cy="373063"/>
          </a:xfrm>
          <a:custGeom>
            <a:avLst/>
            <a:gdLst>
              <a:gd name="T0" fmla="*/ 628 w 1009"/>
              <a:gd name="T1" fmla="*/ 728 h 927"/>
              <a:gd name="T2" fmla="*/ 618 w 1009"/>
              <a:gd name="T3" fmla="*/ 736 h 927"/>
              <a:gd name="T4" fmla="*/ 625 w 1009"/>
              <a:gd name="T5" fmla="*/ 757 h 927"/>
              <a:gd name="T6" fmla="*/ 643 w 1009"/>
              <a:gd name="T7" fmla="*/ 760 h 927"/>
              <a:gd name="T8" fmla="*/ 656 w 1009"/>
              <a:gd name="T9" fmla="*/ 744 h 927"/>
              <a:gd name="T10" fmla="*/ 649 w 1009"/>
              <a:gd name="T11" fmla="*/ 730 h 927"/>
              <a:gd name="T12" fmla="*/ 271 w 1009"/>
              <a:gd name="T13" fmla="*/ 715 h 927"/>
              <a:gd name="T14" fmla="*/ 311 w 1009"/>
              <a:gd name="T15" fmla="*/ 549 h 927"/>
              <a:gd name="T16" fmla="*/ 117 w 1009"/>
              <a:gd name="T17" fmla="*/ 549 h 927"/>
              <a:gd name="T18" fmla="*/ 157 w 1009"/>
              <a:gd name="T19" fmla="*/ 715 h 927"/>
              <a:gd name="T20" fmla="*/ 0 w 1009"/>
              <a:gd name="T21" fmla="*/ 882 h 927"/>
              <a:gd name="T22" fmla="*/ 214 w 1009"/>
              <a:gd name="T23" fmla="*/ 923 h 927"/>
              <a:gd name="T24" fmla="*/ 428 w 1009"/>
              <a:gd name="T25" fmla="*/ 882 h 927"/>
              <a:gd name="T26" fmla="*/ 271 w 1009"/>
              <a:gd name="T27" fmla="*/ 715 h 927"/>
              <a:gd name="T28" fmla="*/ 917 w 1009"/>
              <a:gd name="T29" fmla="*/ 748 h 927"/>
              <a:gd name="T30" fmla="*/ 863 w 1009"/>
              <a:gd name="T31" fmla="*/ 798 h 927"/>
              <a:gd name="T32" fmla="*/ 829 w 1009"/>
              <a:gd name="T33" fmla="*/ 877 h 927"/>
              <a:gd name="T34" fmla="*/ 696 w 1009"/>
              <a:gd name="T35" fmla="*/ 861 h 927"/>
              <a:gd name="T36" fmla="*/ 696 w 1009"/>
              <a:gd name="T37" fmla="*/ 864 h 927"/>
              <a:gd name="T38" fmla="*/ 1009 w 1009"/>
              <a:gd name="T39" fmla="*/ 864 h 927"/>
              <a:gd name="T40" fmla="*/ 1009 w 1009"/>
              <a:gd name="T41" fmla="*/ 861 h 927"/>
              <a:gd name="T42" fmla="*/ 637 w 1009"/>
              <a:gd name="T43" fmla="*/ 503 h 927"/>
              <a:gd name="T44" fmla="*/ 637 w 1009"/>
              <a:gd name="T45" fmla="*/ 696 h 927"/>
              <a:gd name="T46" fmla="*/ 734 w 1009"/>
              <a:gd name="T47" fmla="*/ 735 h 927"/>
              <a:gd name="T48" fmla="*/ 676 w 1009"/>
              <a:gd name="T49" fmla="*/ 799 h 927"/>
              <a:gd name="T50" fmla="*/ 626 w 1009"/>
              <a:gd name="T51" fmla="*/ 768 h 927"/>
              <a:gd name="T52" fmla="*/ 572 w 1009"/>
              <a:gd name="T53" fmla="*/ 718 h 927"/>
              <a:gd name="T54" fmla="*/ 480 w 1009"/>
              <a:gd name="T55" fmla="*/ 833 h 927"/>
              <a:gd name="T56" fmla="*/ 637 w 1009"/>
              <a:gd name="T57" fmla="*/ 863 h 927"/>
              <a:gd name="T58" fmla="*/ 659 w 1009"/>
              <a:gd name="T59" fmla="*/ 861 h 927"/>
              <a:gd name="T60" fmla="*/ 648 w 1009"/>
              <a:gd name="T61" fmla="*/ 768 h 927"/>
              <a:gd name="T62" fmla="*/ 493 w 1009"/>
              <a:gd name="T63" fmla="*/ 212 h 927"/>
              <a:gd name="T64" fmla="*/ 493 w 1009"/>
              <a:gd name="T65" fmla="*/ 280 h 927"/>
              <a:gd name="T66" fmla="*/ 493 w 1009"/>
              <a:gd name="T67" fmla="*/ 212 h 927"/>
              <a:gd name="T68" fmla="*/ 660 w 1009"/>
              <a:gd name="T69" fmla="*/ 246 h 927"/>
              <a:gd name="T70" fmla="*/ 592 w 1009"/>
              <a:gd name="T71" fmla="*/ 246 h 927"/>
              <a:gd name="T72" fmla="*/ 759 w 1009"/>
              <a:gd name="T73" fmla="*/ 212 h 927"/>
              <a:gd name="T74" fmla="*/ 759 w 1009"/>
              <a:gd name="T75" fmla="*/ 280 h 927"/>
              <a:gd name="T76" fmla="*/ 759 w 1009"/>
              <a:gd name="T77" fmla="*/ 212 h 927"/>
              <a:gd name="T78" fmla="*/ 363 w 1009"/>
              <a:gd name="T79" fmla="*/ 461 h 927"/>
              <a:gd name="T80" fmla="*/ 383 w 1009"/>
              <a:gd name="T81" fmla="*/ 492 h 927"/>
              <a:gd name="T82" fmla="*/ 488 w 1009"/>
              <a:gd name="T83" fmla="*/ 444 h 927"/>
              <a:gd name="T84" fmla="*/ 929 w 1009"/>
              <a:gd name="T85" fmla="*/ 234 h 927"/>
              <a:gd name="T86" fmla="*/ 318 w 1009"/>
              <a:gd name="T87" fmla="*/ 234 h 927"/>
              <a:gd name="T88" fmla="*/ 861 w 1009"/>
              <a:gd name="T89" fmla="*/ 758 h 927"/>
              <a:gd name="T90" fmla="*/ 840 w 1009"/>
              <a:gd name="T91" fmla="*/ 760 h 927"/>
              <a:gd name="T92" fmla="*/ 833 w 1009"/>
              <a:gd name="T93" fmla="*/ 774 h 927"/>
              <a:gd name="T94" fmla="*/ 846 w 1009"/>
              <a:gd name="T95" fmla="*/ 790 h 927"/>
              <a:gd name="T96" fmla="*/ 864 w 1009"/>
              <a:gd name="T97" fmla="*/ 787 h 927"/>
              <a:gd name="T98" fmla="*/ 871 w 1009"/>
              <a:gd name="T99" fmla="*/ 766 h 927"/>
              <a:gd name="T100" fmla="*/ 861 w 1009"/>
              <a:gd name="T101" fmla="*/ 758 h 927"/>
              <a:gd name="T102" fmla="*/ 853 w 1009"/>
              <a:gd name="T103" fmla="*/ 533 h 927"/>
              <a:gd name="T104" fmla="*/ 853 w 1009"/>
              <a:gd name="T105" fmla="*/ 726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09" h="927">
                <a:moveTo>
                  <a:pt x="645" y="728"/>
                </a:moveTo>
                <a:lnTo>
                  <a:pt x="628" y="728"/>
                </a:lnTo>
                <a:cubicBezTo>
                  <a:pt x="627" y="728"/>
                  <a:pt x="625" y="729"/>
                  <a:pt x="624" y="730"/>
                </a:cubicBezTo>
                <a:lnTo>
                  <a:pt x="618" y="736"/>
                </a:lnTo>
                <a:cubicBezTo>
                  <a:pt x="616" y="738"/>
                  <a:pt x="615" y="741"/>
                  <a:pt x="617" y="744"/>
                </a:cubicBezTo>
                <a:lnTo>
                  <a:pt x="625" y="757"/>
                </a:lnTo>
                <a:cubicBezTo>
                  <a:pt x="626" y="759"/>
                  <a:pt x="628" y="760"/>
                  <a:pt x="630" y="760"/>
                </a:cubicBezTo>
                <a:lnTo>
                  <a:pt x="643" y="760"/>
                </a:lnTo>
                <a:cubicBezTo>
                  <a:pt x="645" y="760"/>
                  <a:pt x="647" y="759"/>
                  <a:pt x="649" y="757"/>
                </a:cubicBezTo>
                <a:lnTo>
                  <a:pt x="656" y="744"/>
                </a:lnTo>
                <a:cubicBezTo>
                  <a:pt x="658" y="741"/>
                  <a:pt x="658" y="738"/>
                  <a:pt x="656" y="736"/>
                </a:cubicBezTo>
                <a:lnTo>
                  <a:pt x="649" y="730"/>
                </a:lnTo>
                <a:cubicBezTo>
                  <a:pt x="648" y="729"/>
                  <a:pt x="646" y="728"/>
                  <a:pt x="645" y="728"/>
                </a:cubicBezTo>
                <a:close/>
                <a:moveTo>
                  <a:pt x="271" y="715"/>
                </a:moveTo>
                <a:cubicBezTo>
                  <a:pt x="246" y="703"/>
                  <a:pt x="258" y="677"/>
                  <a:pt x="261" y="670"/>
                </a:cubicBezTo>
                <a:cubicBezTo>
                  <a:pt x="291" y="645"/>
                  <a:pt x="311" y="598"/>
                  <a:pt x="311" y="549"/>
                </a:cubicBezTo>
                <a:cubicBezTo>
                  <a:pt x="311" y="478"/>
                  <a:pt x="267" y="432"/>
                  <a:pt x="214" y="432"/>
                </a:cubicBezTo>
                <a:cubicBezTo>
                  <a:pt x="161" y="432"/>
                  <a:pt x="117" y="478"/>
                  <a:pt x="117" y="549"/>
                </a:cubicBezTo>
                <a:cubicBezTo>
                  <a:pt x="117" y="598"/>
                  <a:pt x="137" y="645"/>
                  <a:pt x="167" y="670"/>
                </a:cubicBezTo>
                <a:cubicBezTo>
                  <a:pt x="170" y="677"/>
                  <a:pt x="182" y="703"/>
                  <a:pt x="157" y="715"/>
                </a:cubicBezTo>
                <a:cubicBezTo>
                  <a:pt x="66" y="737"/>
                  <a:pt x="0" y="806"/>
                  <a:pt x="0" y="880"/>
                </a:cubicBezTo>
                <a:cubicBezTo>
                  <a:pt x="0" y="881"/>
                  <a:pt x="0" y="882"/>
                  <a:pt x="0" y="882"/>
                </a:cubicBezTo>
                <a:cubicBezTo>
                  <a:pt x="0" y="883"/>
                  <a:pt x="0" y="883"/>
                  <a:pt x="0" y="884"/>
                </a:cubicBezTo>
                <a:cubicBezTo>
                  <a:pt x="0" y="927"/>
                  <a:pt x="45" y="923"/>
                  <a:pt x="214" y="923"/>
                </a:cubicBezTo>
                <a:cubicBezTo>
                  <a:pt x="394" y="923"/>
                  <a:pt x="429" y="927"/>
                  <a:pt x="429" y="884"/>
                </a:cubicBezTo>
                <a:cubicBezTo>
                  <a:pt x="429" y="883"/>
                  <a:pt x="428" y="883"/>
                  <a:pt x="428" y="882"/>
                </a:cubicBezTo>
                <a:cubicBezTo>
                  <a:pt x="428" y="882"/>
                  <a:pt x="429" y="881"/>
                  <a:pt x="429" y="880"/>
                </a:cubicBezTo>
                <a:cubicBezTo>
                  <a:pt x="429" y="806"/>
                  <a:pt x="362" y="737"/>
                  <a:pt x="271" y="715"/>
                </a:cubicBezTo>
                <a:close/>
                <a:moveTo>
                  <a:pt x="1009" y="861"/>
                </a:moveTo>
                <a:cubicBezTo>
                  <a:pt x="1009" y="814"/>
                  <a:pt x="971" y="769"/>
                  <a:pt x="917" y="748"/>
                </a:cubicBezTo>
                <a:lnTo>
                  <a:pt x="876" y="877"/>
                </a:lnTo>
                <a:lnTo>
                  <a:pt x="863" y="798"/>
                </a:lnTo>
                <a:lnTo>
                  <a:pt x="842" y="798"/>
                </a:lnTo>
                <a:lnTo>
                  <a:pt x="829" y="877"/>
                </a:lnTo>
                <a:lnTo>
                  <a:pt x="788" y="748"/>
                </a:lnTo>
                <a:cubicBezTo>
                  <a:pt x="734" y="769"/>
                  <a:pt x="696" y="814"/>
                  <a:pt x="696" y="861"/>
                </a:cubicBezTo>
                <a:cubicBezTo>
                  <a:pt x="696" y="862"/>
                  <a:pt x="696" y="863"/>
                  <a:pt x="696" y="863"/>
                </a:cubicBezTo>
                <a:cubicBezTo>
                  <a:pt x="696" y="863"/>
                  <a:pt x="696" y="864"/>
                  <a:pt x="696" y="864"/>
                </a:cubicBezTo>
                <a:cubicBezTo>
                  <a:pt x="696" y="895"/>
                  <a:pt x="729" y="893"/>
                  <a:pt x="853" y="893"/>
                </a:cubicBezTo>
                <a:cubicBezTo>
                  <a:pt x="984" y="893"/>
                  <a:pt x="1009" y="895"/>
                  <a:pt x="1009" y="864"/>
                </a:cubicBezTo>
                <a:cubicBezTo>
                  <a:pt x="1009" y="864"/>
                  <a:pt x="1009" y="863"/>
                  <a:pt x="1009" y="863"/>
                </a:cubicBezTo>
                <a:cubicBezTo>
                  <a:pt x="1009" y="863"/>
                  <a:pt x="1009" y="862"/>
                  <a:pt x="1009" y="861"/>
                </a:cubicBezTo>
                <a:close/>
                <a:moveTo>
                  <a:pt x="706" y="593"/>
                </a:moveTo>
                <a:cubicBezTo>
                  <a:pt x="706" y="544"/>
                  <a:pt x="675" y="503"/>
                  <a:pt x="637" y="503"/>
                </a:cubicBezTo>
                <a:cubicBezTo>
                  <a:pt x="598" y="503"/>
                  <a:pt x="567" y="544"/>
                  <a:pt x="567" y="593"/>
                </a:cubicBezTo>
                <a:cubicBezTo>
                  <a:pt x="567" y="643"/>
                  <a:pt x="598" y="696"/>
                  <a:pt x="637" y="696"/>
                </a:cubicBezTo>
                <a:cubicBezTo>
                  <a:pt x="675" y="696"/>
                  <a:pt x="706" y="643"/>
                  <a:pt x="706" y="593"/>
                </a:cubicBezTo>
                <a:close/>
                <a:moveTo>
                  <a:pt x="734" y="735"/>
                </a:moveTo>
                <a:cubicBezTo>
                  <a:pt x="724" y="728"/>
                  <a:pt x="713" y="722"/>
                  <a:pt x="701" y="718"/>
                </a:cubicBezTo>
                <a:lnTo>
                  <a:pt x="676" y="799"/>
                </a:lnTo>
                <a:cubicBezTo>
                  <a:pt x="689" y="774"/>
                  <a:pt x="709" y="752"/>
                  <a:pt x="734" y="735"/>
                </a:cubicBezTo>
                <a:close/>
                <a:moveTo>
                  <a:pt x="626" y="768"/>
                </a:moveTo>
                <a:lnTo>
                  <a:pt x="613" y="847"/>
                </a:lnTo>
                <a:lnTo>
                  <a:pt x="572" y="718"/>
                </a:lnTo>
                <a:cubicBezTo>
                  <a:pt x="518" y="739"/>
                  <a:pt x="480" y="784"/>
                  <a:pt x="480" y="832"/>
                </a:cubicBezTo>
                <a:cubicBezTo>
                  <a:pt x="480" y="832"/>
                  <a:pt x="480" y="833"/>
                  <a:pt x="480" y="833"/>
                </a:cubicBezTo>
                <a:cubicBezTo>
                  <a:pt x="480" y="833"/>
                  <a:pt x="480" y="834"/>
                  <a:pt x="480" y="834"/>
                </a:cubicBezTo>
                <a:cubicBezTo>
                  <a:pt x="480" y="866"/>
                  <a:pt x="513" y="863"/>
                  <a:pt x="637" y="863"/>
                </a:cubicBezTo>
                <a:cubicBezTo>
                  <a:pt x="645" y="863"/>
                  <a:pt x="652" y="863"/>
                  <a:pt x="659" y="863"/>
                </a:cubicBezTo>
                <a:lnTo>
                  <a:pt x="659" y="861"/>
                </a:lnTo>
                <a:cubicBezTo>
                  <a:pt x="659" y="857"/>
                  <a:pt x="660" y="852"/>
                  <a:pt x="660" y="847"/>
                </a:cubicBezTo>
                <a:lnTo>
                  <a:pt x="648" y="768"/>
                </a:lnTo>
                <a:lnTo>
                  <a:pt x="626" y="768"/>
                </a:lnTo>
                <a:close/>
                <a:moveTo>
                  <a:pt x="493" y="212"/>
                </a:moveTo>
                <a:cubicBezTo>
                  <a:pt x="511" y="212"/>
                  <a:pt x="527" y="227"/>
                  <a:pt x="527" y="246"/>
                </a:cubicBezTo>
                <a:cubicBezTo>
                  <a:pt x="527" y="265"/>
                  <a:pt x="511" y="280"/>
                  <a:pt x="493" y="280"/>
                </a:cubicBezTo>
                <a:cubicBezTo>
                  <a:pt x="474" y="280"/>
                  <a:pt x="459" y="265"/>
                  <a:pt x="459" y="246"/>
                </a:cubicBezTo>
                <a:cubicBezTo>
                  <a:pt x="459" y="227"/>
                  <a:pt x="474" y="212"/>
                  <a:pt x="493" y="212"/>
                </a:cubicBezTo>
                <a:close/>
                <a:moveTo>
                  <a:pt x="626" y="212"/>
                </a:moveTo>
                <a:cubicBezTo>
                  <a:pt x="644" y="212"/>
                  <a:pt x="660" y="227"/>
                  <a:pt x="660" y="246"/>
                </a:cubicBezTo>
                <a:cubicBezTo>
                  <a:pt x="660" y="265"/>
                  <a:pt x="644" y="280"/>
                  <a:pt x="626" y="280"/>
                </a:cubicBezTo>
                <a:cubicBezTo>
                  <a:pt x="607" y="280"/>
                  <a:pt x="592" y="265"/>
                  <a:pt x="592" y="246"/>
                </a:cubicBezTo>
                <a:cubicBezTo>
                  <a:pt x="592" y="227"/>
                  <a:pt x="607" y="212"/>
                  <a:pt x="626" y="212"/>
                </a:cubicBezTo>
                <a:close/>
                <a:moveTo>
                  <a:pt x="759" y="212"/>
                </a:moveTo>
                <a:cubicBezTo>
                  <a:pt x="777" y="212"/>
                  <a:pt x="793" y="227"/>
                  <a:pt x="793" y="246"/>
                </a:cubicBezTo>
                <a:cubicBezTo>
                  <a:pt x="793" y="265"/>
                  <a:pt x="777" y="280"/>
                  <a:pt x="759" y="280"/>
                </a:cubicBezTo>
                <a:cubicBezTo>
                  <a:pt x="740" y="280"/>
                  <a:pt x="725" y="265"/>
                  <a:pt x="725" y="246"/>
                </a:cubicBezTo>
                <a:cubicBezTo>
                  <a:pt x="725" y="227"/>
                  <a:pt x="740" y="212"/>
                  <a:pt x="759" y="212"/>
                </a:cubicBezTo>
                <a:close/>
                <a:moveTo>
                  <a:pt x="394" y="389"/>
                </a:moveTo>
                <a:lnTo>
                  <a:pt x="363" y="461"/>
                </a:lnTo>
                <a:cubicBezTo>
                  <a:pt x="359" y="469"/>
                  <a:pt x="361" y="479"/>
                  <a:pt x="368" y="486"/>
                </a:cubicBezTo>
                <a:cubicBezTo>
                  <a:pt x="372" y="490"/>
                  <a:pt x="377" y="492"/>
                  <a:pt x="383" y="492"/>
                </a:cubicBezTo>
                <a:cubicBezTo>
                  <a:pt x="386" y="492"/>
                  <a:pt x="390" y="491"/>
                  <a:pt x="393" y="490"/>
                </a:cubicBezTo>
                <a:lnTo>
                  <a:pt x="488" y="444"/>
                </a:lnTo>
                <a:cubicBezTo>
                  <a:pt x="530" y="460"/>
                  <a:pt x="576" y="468"/>
                  <a:pt x="623" y="468"/>
                </a:cubicBezTo>
                <a:cubicBezTo>
                  <a:pt x="792" y="468"/>
                  <a:pt x="929" y="363"/>
                  <a:pt x="929" y="234"/>
                </a:cubicBezTo>
                <a:cubicBezTo>
                  <a:pt x="929" y="105"/>
                  <a:pt x="792" y="0"/>
                  <a:pt x="623" y="0"/>
                </a:cubicBezTo>
                <a:cubicBezTo>
                  <a:pt x="455" y="0"/>
                  <a:pt x="318" y="105"/>
                  <a:pt x="318" y="234"/>
                </a:cubicBezTo>
                <a:cubicBezTo>
                  <a:pt x="318" y="291"/>
                  <a:pt x="345" y="346"/>
                  <a:pt x="394" y="389"/>
                </a:cubicBezTo>
                <a:close/>
                <a:moveTo>
                  <a:pt x="861" y="758"/>
                </a:moveTo>
                <a:lnTo>
                  <a:pt x="844" y="758"/>
                </a:lnTo>
                <a:cubicBezTo>
                  <a:pt x="843" y="758"/>
                  <a:pt x="841" y="759"/>
                  <a:pt x="840" y="760"/>
                </a:cubicBezTo>
                <a:lnTo>
                  <a:pt x="834" y="766"/>
                </a:lnTo>
                <a:cubicBezTo>
                  <a:pt x="832" y="768"/>
                  <a:pt x="831" y="771"/>
                  <a:pt x="833" y="774"/>
                </a:cubicBezTo>
                <a:lnTo>
                  <a:pt x="841" y="787"/>
                </a:lnTo>
                <a:cubicBezTo>
                  <a:pt x="842" y="789"/>
                  <a:pt x="844" y="790"/>
                  <a:pt x="846" y="790"/>
                </a:cubicBezTo>
                <a:lnTo>
                  <a:pt x="859" y="790"/>
                </a:lnTo>
                <a:cubicBezTo>
                  <a:pt x="861" y="790"/>
                  <a:pt x="863" y="789"/>
                  <a:pt x="864" y="787"/>
                </a:cubicBezTo>
                <a:lnTo>
                  <a:pt x="872" y="774"/>
                </a:lnTo>
                <a:cubicBezTo>
                  <a:pt x="874" y="771"/>
                  <a:pt x="873" y="768"/>
                  <a:pt x="871" y="766"/>
                </a:cubicBezTo>
                <a:lnTo>
                  <a:pt x="865" y="760"/>
                </a:lnTo>
                <a:cubicBezTo>
                  <a:pt x="864" y="759"/>
                  <a:pt x="862" y="758"/>
                  <a:pt x="861" y="758"/>
                </a:cubicBezTo>
                <a:close/>
                <a:moveTo>
                  <a:pt x="922" y="623"/>
                </a:moveTo>
                <a:cubicBezTo>
                  <a:pt x="922" y="574"/>
                  <a:pt x="891" y="533"/>
                  <a:pt x="853" y="533"/>
                </a:cubicBezTo>
                <a:cubicBezTo>
                  <a:pt x="814" y="533"/>
                  <a:pt x="783" y="574"/>
                  <a:pt x="783" y="623"/>
                </a:cubicBezTo>
                <a:cubicBezTo>
                  <a:pt x="783" y="673"/>
                  <a:pt x="814" y="726"/>
                  <a:pt x="853" y="726"/>
                </a:cubicBezTo>
                <a:cubicBezTo>
                  <a:pt x="891" y="726"/>
                  <a:pt x="922" y="673"/>
                  <a:pt x="922" y="623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Freeform 30"/>
          <p:cNvSpPr>
            <a:spLocks noEditPoints="1"/>
          </p:cNvSpPr>
          <p:nvPr/>
        </p:nvSpPr>
        <p:spPr bwMode="auto">
          <a:xfrm>
            <a:off x="6162675" y="3327400"/>
            <a:ext cx="488950" cy="492125"/>
          </a:xfrm>
          <a:custGeom>
            <a:avLst/>
            <a:gdLst>
              <a:gd name="T0" fmla="*/ 1379 w 1470"/>
              <a:gd name="T1" fmla="*/ 652 h 1478"/>
              <a:gd name="T2" fmla="*/ 1428 w 1470"/>
              <a:gd name="T3" fmla="*/ 625 h 1478"/>
              <a:gd name="T4" fmla="*/ 1426 w 1470"/>
              <a:gd name="T5" fmla="*/ 552 h 1478"/>
              <a:gd name="T6" fmla="*/ 1359 w 1470"/>
              <a:gd name="T7" fmla="*/ 557 h 1478"/>
              <a:gd name="T8" fmla="*/ 1328 w 1470"/>
              <a:gd name="T9" fmla="*/ 516 h 1478"/>
              <a:gd name="T10" fmla="*/ 1264 w 1470"/>
              <a:gd name="T11" fmla="*/ 552 h 1478"/>
              <a:gd name="T12" fmla="*/ 1233 w 1470"/>
              <a:gd name="T13" fmla="*/ 584 h 1478"/>
              <a:gd name="T14" fmla="*/ 1199 w 1470"/>
              <a:gd name="T15" fmla="*/ 648 h 1478"/>
              <a:gd name="T16" fmla="*/ 1240 w 1470"/>
              <a:gd name="T17" fmla="*/ 678 h 1478"/>
              <a:gd name="T18" fmla="*/ 1243 w 1470"/>
              <a:gd name="T19" fmla="*/ 752 h 1478"/>
              <a:gd name="T20" fmla="*/ 1309 w 1470"/>
              <a:gd name="T21" fmla="*/ 746 h 1478"/>
              <a:gd name="T22" fmla="*/ 1340 w 1470"/>
              <a:gd name="T23" fmla="*/ 787 h 1478"/>
              <a:gd name="T24" fmla="*/ 1404 w 1470"/>
              <a:gd name="T25" fmla="*/ 751 h 1478"/>
              <a:gd name="T26" fmla="*/ 1435 w 1470"/>
              <a:gd name="T27" fmla="*/ 720 h 1478"/>
              <a:gd name="T28" fmla="*/ 1470 w 1470"/>
              <a:gd name="T29" fmla="*/ 655 h 1478"/>
              <a:gd name="T30" fmla="*/ 950 w 1470"/>
              <a:gd name="T31" fmla="*/ 732 h 1478"/>
              <a:gd name="T32" fmla="*/ 928 w 1470"/>
              <a:gd name="T33" fmla="*/ 619 h 1478"/>
              <a:gd name="T34" fmla="*/ 1057 w 1470"/>
              <a:gd name="T35" fmla="*/ 693 h 1478"/>
              <a:gd name="T36" fmla="*/ 1094 w 1470"/>
              <a:gd name="T37" fmla="*/ 610 h 1478"/>
              <a:gd name="T38" fmla="*/ 1030 w 1470"/>
              <a:gd name="T39" fmla="*/ 598 h 1478"/>
              <a:gd name="T40" fmla="*/ 985 w 1470"/>
              <a:gd name="T41" fmla="*/ 508 h 1478"/>
              <a:gd name="T42" fmla="*/ 928 w 1470"/>
              <a:gd name="T43" fmla="*/ 548 h 1478"/>
              <a:gd name="T44" fmla="*/ 870 w 1470"/>
              <a:gd name="T45" fmla="*/ 508 h 1478"/>
              <a:gd name="T46" fmla="*/ 848 w 1470"/>
              <a:gd name="T47" fmla="*/ 576 h 1478"/>
              <a:gd name="T48" fmla="*/ 767 w 1470"/>
              <a:gd name="T49" fmla="*/ 599 h 1478"/>
              <a:gd name="T50" fmla="*/ 800 w 1470"/>
              <a:gd name="T51" fmla="*/ 695 h 1478"/>
              <a:gd name="T52" fmla="*/ 768 w 1470"/>
              <a:gd name="T53" fmla="*/ 758 h 1478"/>
              <a:gd name="T54" fmla="*/ 850 w 1470"/>
              <a:gd name="T55" fmla="*/ 781 h 1478"/>
              <a:gd name="T56" fmla="*/ 877 w 1470"/>
              <a:gd name="T57" fmla="*/ 849 h 1478"/>
              <a:gd name="T58" fmla="*/ 945 w 1470"/>
              <a:gd name="T59" fmla="*/ 806 h 1478"/>
              <a:gd name="T60" fmla="*/ 996 w 1470"/>
              <a:gd name="T61" fmla="*/ 844 h 1478"/>
              <a:gd name="T62" fmla="*/ 1031 w 1470"/>
              <a:gd name="T63" fmla="*/ 756 h 1478"/>
              <a:gd name="T64" fmla="*/ 1098 w 1470"/>
              <a:gd name="T65" fmla="*/ 734 h 1478"/>
              <a:gd name="T66" fmla="*/ 465 w 1470"/>
              <a:gd name="T67" fmla="*/ 405 h 1478"/>
              <a:gd name="T68" fmla="*/ 1005 w 1470"/>
              <a:gd name="T69" fmla="*/ 271 h 1478"/>
              <a:gd name="T70" fmla="*/ 1257 w 1470"/>
              <a:gd name="T71" fmla="*/ 484 h 1478"/>
              <a:gd name="T72" fmla="*/ 1265 w 1470"/>
              <a:gd name="T73" fmla="*/ 367 h 1478"/>
              <a:gd name="T74" fmla="*/ 1366 w 1470"/>
              <a:gd name="T75" fmla="*/ 271 h 1478"/>
              <a:gd name="T76" fmla="*/ 1263 w 1470"/>
              <a:gd name="T77" fmla="*/ 172 h 1478"/>
              <a:gd name="T78" fmla="*/ 1254 w 1470"/>
              <a:gd name="T79" fmla="*/ 56 h 1478"/>
              <a:gd name="T80" fmla="*/ 1134 w 1470"/>
              <a:gd name="T81" fmla="*/ 17 h 1478"/>
              <a:gd name="T82" fmla="*/ 1050 w 1470"/>
              <a:gd name="T83" fmla="*/ 17 h 1478"/>
              <a:gd name="T84" fmla="*/ 932 w 1470"/>
              <a:gd name="T85" fmla="*/ 59 h 1478"/>
              <a:gd name="T86" fmla="*/ 924 w 1470"/>
              <a:gd name="T87" fmla="*/ 176 h 1478"/>
              <a:gd name="T88" fmla="*/ 823 w 1470"/>
              <a:gd name="T89" fmla="*/ 271 h 1478"/>
              <a:gd name="T90" fmla="*/ 925 w 1470"/>
              <a:gd name="T91" fmla="*/ 370 h 1478"/>
              <a:gd name="T92" fmla="*/ 935 w 1470"/>
              <a:gd name="T93" fmla="*/ 487 h 1478"/>
              <a:gd name="T94" fmla="*/ 1054 w 1470"/>
              <a:gd name="T95" fmla="*/ 526 h 1478"/>
              <a:gd name="T96" fmla="*/ 1139 w 1470"/>
              <a:gd name="T97" fmla="*/ 526 h 1478"/>
              <a:gd name="T98" fmla="*/ 1257 w 1470"/>
              <a:gd name="T99" fmla="*/ 484 h 1478"/>
              <a:gd name="T100" fmla="*/ 432 w 1470"/>
              <a:gd name="T101" fmla="*/ 1188 h 1478"/>
              <a:gd name="T102" fmla="*/ 0 w 1470"/>
              <a:gd name="T103" fmla="*/ 1382 h 1478"/>
              <a:gd name="T104" fmla="*/ 929 w 1470"/>
              <a:gd name="T105" fmla="*/ 1382 h 1478"/>
              <a:gd name="T106" fmla="*/ 440 w 1470"/>
              <a:gd name="T107" fmla="*/ 1070 h 1478"/>
              <a:gd name="T108" fmla="*/ 429 w 1470"/>
              <a:gd name="T109" fmla="*/ 1156 h 1478"/>
              <a:gd name="T110" fmla="*/ 523 w 1470"/>
              <a:gd name="T111" fmla="*/ 1117 h 1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70" h="1478">
                <a:moveTo>
                  <a:pt x="1334" y="696"/>
                </a:moveTo>
                <a:cubicBezTo>
                  <a:pt x="1310" y="696"/>
                  <a:pt x="1290" y="676"/>
                  <a:pt x="1290" y="652"/>
                </a:cubicBezTo>
                <a:cubicBezTo>
                  <a:pt x="1290" y="627"/>
                  <a:pt x="1310" y="607"/>
                  <a:pt x="1334" y="607"/>
                </a:cubicBezTo>
                <a:cubicBezTo>
                  <a:pt x="1359" y="607"/>
                  <a:pt x="1379" y="627"/>
                  <a:pt x="1379" y="652"/>
                </a:cubicBezTo>
                <a:cubicBezTo>
                  <a:pt x="1379" y="676"/>
                  <a:pt x="1359" y="696"/>
                  <a:pt x="1334" y="696"/>
                </a:cubicBezTo>
                <a:close/>
                <a:moveTo>
                  <a:pt x="1469" y="646"/>
                </a:moveTo>
                <a:cubicBezTo>
                  <a:pt x="1469" y="637"/>
                  <a:pt x="1462" y="630"/>
                  <a:pt x="1454" y="629"/>
                </a:cubicBezTo>
                <a:lnTo>
                  <a:pt x="1428" y="625"/>
                </a:lnTo>
                <a:cubicBezTo>
                  <a:pt x="1426" y="617"/>
                  <a:pt x="1423" y="610"/>
                  <a:pt x="1419" y="602"/>
                </a:cubicBezTo>
                <a:lnTo>
                  <a:pt x="1434" y="582"/>
                </a:lnTo>
                <a:cubicBezTo>
                  <a:pt x="1439" y="575"/>
                  <a:pt x="1439" y="565"/>
                  <a:pt x="1433" y="559"/>
                </a:cubicBezTo>
                <a:cubicBezTo>
                  <a:pt x="1430" y="556"/>
                  <a:pt x="1428" y="554"/>
                  <a:pt x="1426" y="552"/>
                </a:cubicBezTo>
                <a:cubicBezTo>
                  <a:pt x="1422" y="549"/>
                  <a:pt x="1418" y="547"/>
                  <a:pt x="1413" y="547"/>
                </a:cubicBezTo>
                <a:cubicBezTo>
                  <a:pt x="1409" y="547"/>
                  <a:pt x="1406" y="548"/>
                  <a:pt x="1402" y="551"/>
                </a:cubicBezTo>
                <a:lnTo>
                  <a:pt x="1382" y="567"/>
                </a:lnTo>
                <a:cubicBezTo>
                  <a:pt x="1375" y="562"/>
                  <a:pt x="1367" y="559"/>
                  <a:pt x="1359" y="557"/>
                </a:cubicBezTo>
                <a:lnTo>
                  <a:pt x="1355" y="532"/>
                </a:lnTo>
                <a:cubicBezTo>
                  <a:pt x="1354" y="523"/>
                  <a:pt x="1347" y="517"/>
                  <a:pt x="1338" y="516"/>
                </a:cubicBezTo>
                <a:cubicBezTo>
                  <a:pt x="1337" y="516"/>
                  <a:pt x="1335" y="516"/>
                  <a:pt x="1334" y="516"/>
                </a:cubicBezTo>
                <a:cubicBezTo>
                  <a:pt x="1332" y="516"/>
                  <a:pt x="1330" y="516"/>
                  <a:pt x="1328" y="516"/>
                </a:cubicBezTo>
                <a:cubicBezTo>
                  <a:pt x="1319" y="517"/>
                  <a:pt x="1312" y="524"/>
                  <a:pt x="1311" y="532"/>
                </a:cubicBezTo>
                <a:lnTo>
                  <a:pt x="1308" y="558"/>
                </a:lnTo>
                <a:cubicBezTo>
                  <a:pt x="1300" y="560"/>
                  <a:pt x="1292" y="563"/>
                  <a:pt x="1285" y="567"/>
                </a:cubicBezTo>
                <a:lnTo>
                  <a:pt x="1264" y="552"/>
                </a:lnTo>
                <a:cubicBezTo>
                  <a:pt x="1261" y="550"/>
                  <a:pt x="1257" y="549"/>
                  <a:pt x="1254" y="549"/>
                </a:cubicBezTo>
                <a:cubicBezTo>
                  <a:pt x="1249" y="549"/>
                  <a:pt x="1245" y="550"/>
                  <a:pt x="1241" y="553"/>
                </a:cubicBezTo>
                <a:cubicBezTo>
                  <a:pt x="1239" y="556"/>
                  <a:pt x="1236" y="558"/>
                  <a:pt x="1234" y="560"/>
                </a:cubicBezTo>
                <a:cubicBezTo>
                  <a:pt x="1228" y="567"/>
                  <a:pt x="1228" y="577"/>
                  <a:pt x="1233" y="584"/>
                </a:cubicBezTo>
                <a:lnTo>
                  <a:pt x="1249" y="604"/>
                </a:lnTo>
                <a:cubicBezTo>
                  <a:pt x="1245" y="611"/>
                  <a:pt x="1242" y="619"/>
                  <a:pt x="1240" y="627"/>
                </a:cubicBezTo>
                <a:lnTo>
                  <a:pt x="1214" y="631"/>
                </a:lnTo>
                <a:cubicBezTo>
                  <a:pt x="1206" y="632"/>
                  <a:pt x="1199" y="639"/>
                  <a:pt x="1199" y="648"/>
                </a:cubicBezTo>
                <a:cubicBezTo>
                  <a:pt x="1199" y="649"/>
                  <a:pt x="1199" y="651"/>
                  <a:pt x="1199" y="652"/>
                </a:cubicBezTo>
                <a:cubicBezTo>
                  <a:pt x="1199" y="654"/>
                  <a:pt x="1199" y="656"/>
                  <a:pt x="1199" y="658"/>
                </a:cubicBezTo>
                <a:cubicBezTo>
                  <a:pt x="1199" y="667"/>
                  <a:pt x="1206" y="674"/>
                  <a:pt x="1215" y="675"/>
                </a:cubicBezTo>
                <a:lnTo>
                  <a:pt x="1240" y="678"/>
                </a:lnTo>
                <a:cubicBezTo>
                  <a:pt x="1242" y="686"/>
                  <a:pt x="1246" y="694"/>
                  <a:pt x="1250" y="701"/>
                </a:cubicBezTo>
                <a:lnTo>
                  <a:pt x="1235" y="722"/>
                </a:lnTo>
                <a:cubicBezTo>
                  <a:pt x="1229" y="729"/>
                  <a:pt x="1230" y="739"/>
                  <a:pt x="1236" y="745"/>
                </a:cubicBezTo>
                <a:cubicBezTo>
                  <a:pt x="1238" y="747"/>
                  <a:pt x="1240" y="750"/>
                  <a:pt x="1243" y="752"/>
                </a:cubicBezTo>
                <a:cubicBezTo>
                  <a:pt x="1246" y="755"/>
                  <a:pt x="1251" y="756"/>
                  <a:pt x="1255" y="756"/>
                </a:cubicBezTo>
                <a:cubicBezTo>
                  <a:pt x="1259" y="756"/>
                  <a:pt x="1263" y="755"/>
                  <a:pt x="1266" y="753"/>
                </a:cubicBezTo>
                <a:lnTo>
                  <a:pt x="1286" y="737"/>
                </a:lnTo>
                <a:cubicBezTo>
                  <a:pt x="1294" y="741"/>
                  <a:pt x="1301" y="744"/>
                  <a:pt x="1309" y="746"/>
                </a:cubicBezTo>
                <a:lnTo>
                  <a:pt x="1313" y="772"/>
                </a:lnTo>
                <a:cubicBezTo>
                  <a:pt x="1314" y="780"/>
                  <a:pt x="1322" y="787"/>
                  <a:pt x="1331" y="787"/>
                </a:cubicBezTo>
                <a:cubicBezTo>
                  <a:pt x="1332" y="787"/>
                  <a:pt x="1333" y="787"/>
                  <a:pt x="1334" y="787"/>
                </a:cubicBezTo>
                <a:cubicBezTo>
                  <a:pt x="1336" y="787"/>
                  <a:pt x="1338" y="787"/>
                  <a:pt x="1340" y="787"/>
                </a:cubicBezTo>
                <a:cubicBezTo>
                  <a:pt x="1349" y="787"/>
                  <a:pt x="1356" y="780"/>
                  <a:pt x="1357" y="771"/>
                </a:cubicBezTo>
                <a:lnTo>
                  <a:pt x="1361" y="746"/>
                </a:lnTo>
                <a:cubicBezTo>
                  <a:pt x="1369" y="744"/>
                  <a:pt x="1376" y="740"/>
                  <a:pt x="1384" y="736"/>
                </a:cubicBezTo>
                <a:lnTo>
                  <a:pt x="1404" y="751"/>
                </a:lnTo>
                <a:cubicBezTo>
                  <a:pt x="1407" y="754"/>
                  <a:pt x="1411" y="755"/>
                  <a:pt x="1415" y="755"/>
                </a:cubicBezTo>
                <a:cubicBezTo>
                  <a:pt x="1419" y="755"/>
                  <a:pt x="1424" y="753"/>
                  <a:pt x="1427" y="750"/>
                </a:cubicBezTo>
                <a:cubicBezTo>
                  <a:pt x="1430" y="748"/>
                  <a:pt x="1432" y="746"/>
                  <a:pt x="1434" y="743"/>
                </a:cubicBezTo>
                <a:cubicBezTo>
                  <a:pt x="1440" y="737"/>
                  <a:pt x="1440" y="727"/>
                  <a:pt x="1435" y="720"/>
                </a:cubicBezTo>
                <a:lnTo>
                  <a:pt x="1419" y="700"/>
                </a:lnTo>
                <a:cubicBezTo>
                  <a:pt x="1424" y="692"/>
                  <a:pt x="1427" y="685"/>
                  <a:pt x="1429" y="677"/>
                </a:cubicBezTo>
                <a:lnTo>
                  <a:pt x="1454" y="673"/>
                </a:lnTo>
                <a:cubicBezTo>
                  <a:pt x="1463" y="672"/>
                  <a:pt x="1469" y="664"/>
                  <a:pt x="1470" y="655"/>
                </a:cubicBezTo>
                <a:cubicBezTo>
                  <a:pt x="1470" y="654"/>
                  <a:pt x="1470" y="653"/>
                  <a:pt x="1470" y="652"/>
                </a:cubicBezTo>
                <a:cubicBezTo>
                  <a:pt x="1470" y="650"/>
                  <a:pt x="1470" y="648"/>
                  <a:pt x="1469" y="646"/>
                </a:cubicBezTo>
                <a:close/>
                <a:moveTo>
                  <a:pt x="982" y="700"/>
                </a:moveTo>
                <a:cubicBezTo>
                  <a:pt x="976" y="715"/>
                  <a:pt x="965" y="726"/>
                  <a:pt x="950" y="732"/>
                </a:cubicBezTo>
                <a:cubicBezTo>
                  <a:pt x="943" y="735"/>
                  <a:pt x="936" y="737"/>
                  <a:pt x="928" y="737"/>
                </a:cubicBezTo>
                <a:cubicBezTo>
                  <a:pt x="904" y="737"/>
                  <a:pt x="883" y="722"/>
                  <a:pt x="874" y="700"/>
                </a:cubicBezTo>
                <a:cubicBezTo>
                  <a:pt x="861" y="670"/>
                  <a:pt x="876" y="636"/>
                  <a:pt x="906" y="623"/>
                </a:cubicBezTo>
                <a:cubicBezTo>
                  <a:pt x="913" y="620"/>
                  <a:pt x="920" y="619"/>
                  <a:pt x="928" y="619"/>
                </a:cubicBezTo>
                <a:cubicBezTo>
                  <a:pt x="952" y="619"/>
                  <a:pt x="973" y="633"/>
                  <a:pt x="983" y="655"/>
                </a:cubicBezTo>
                <a:cubicBezTo>
                  <a:pt x="989" y="670"/>
                  <a:pt x="988" y="686"/>
                  <a:pt x="982" y="700"/>
                </a:cubicBezTo>
                <a:close/>
                <a:moveTo>
                  <a:pt x="1090" y="713"/>
                </a:moveTo>
                <a:lnTo>
                  <a:pt x="1057" y="693"/>
                </a:lnTo>
                <a:cubicBezTo>
                  <a:pt x="1058" y="683"/>
                  <a:pt x="1058" y="671"/>
                  <a:pt x="1056" y="660"/>
                </a:cubicBezTo>
                <a:lnTo>
                  <a:pt x="1090" y="641"/>
                </a:lnTo>
                <a:cubicBezTo>
                  <a:pt x="1097" y="636"/>
                  <a:pt x="1100" y="627"/>
                  <a:pt x="1098" y="619"/>
                </a:cubicBezTo>
                <a:cubicBezTo>
                  <a:pt x="1097" y="616"/>
                  <a:pt x="1095" y="613"/>
                  <a:pt x="1094" y="610"/>
                </a:cubicBezTo>
                <a:cubicBezTo>
                  <a:pt x="1092" y="606"/>
                  <a:pt x="1090" y="601"/>
                  <a:pt x="1088" y="597"/>
                </a:cubicBezTo>
                <a:cubicBezTo>
                  <a:pt x="1085" y="591"/>
                  <a:pt x="1079" y="587"/>
                  <a:pt x="1072" y="587"/>
                </a:cubicBezTo>
                <a:cubicBezTo>
                  <a:pt x="1071" y="587"/>
                  <a:pt x="1069" y="588"/>
                  <a:pt x="1067" y="588"/>
                </a:cubicBezTo>
                <a:lnTo>
                  <a:pt x="1030" y="598"/>
                </a:lnTo>
                <a:cubicBezTo>
                  <a:pt x="1023" y="589"/>
                  <a:pt x="1015" y="582"/>
                  <a:pt x="1007" y="575"/>
                </a:cubicBezTo>
                <a:lnTo>
                  <a:pt x="1016" y="537"/>
                </a:lnTo>
                <a:cubicBezTo>
                  <a:pt x="1018" y="529"/>
                  <a:pt x="1014" y="520"/>
                  <a:pt x="1007" y="517"/>
                </a:cubicBezTo>
                <a:cubicBezTo>
                  <a:pt x="999" y="513"/>
                  <a:pt x="992" y="510"/>
                  <a:pt x="985" y="508"/>
                </a:cubicBezTo>
                <a:cubicBezTo>
                  <a:pt x="983" y="507"/>
                  <a:pt x="981" y="507"/>
                  <a:pt x="979" y="507"/>
                </a:cubicBezTo>
                <a:cubicBezTo>
                  <a:pt x="973" y="507"/>
                  <a:pt x="966" y="510"/>
                  <a:pt x="963" y="516"/>
                </a:cubicBezTo>
                <a:lnTo>
                  <a:pt x="944" y="549"/>
                </a:lnTo>
                <a:cubicBezTo>
                  <a:pt x="939" y="549"/>
                  <a:pt x="933" y="548"/>
                  <a:pt x="928" y="548"/>
                </a:cubicBezTo>
                <a:cubicBezTo>
                  <a:pt x="922" y="548"/>
                  <a:pt x="917" y="549"/>
                  <a:pt x="911" y="550"/>
                </a:cubicBezTo>
                <a:lnTo>
                  <a:pt x="891" y="516"/>
                </a:lnTo>
                <a:cubicBezTo>
                  <a:pt x="888" y="511"/>
                  <a:pt x="882" y="507"/>
                  <a:pt x="876" y="507"/>
                </a:cubicBezTo>
                <a:cubicBezTo>
                  <a:pt x="874" y="507"/>
                  <a:pt x="872" y="508"/>
                  <a:pt x="870" y="508"/>
                </a:cubicBezTo>
                <a:cubicBezTo>
                  <a:pt x="866" y="509"/>
                  <a:pt x="863" y="511"/>
                  <a:pt x="860" y="512"/>
                </a:cubicBezTo>
                <a:cubicBezTo>
                  <a:pt x="856" y="514"/>
                  <a:pt x="852" y="515"/>
                  <a:pt x="848" y="518"/>
                </a:cubicBezTo>
                <a:cubicBezTo>
                  <a:pt x="840" y="521"/>
                  <a:pt x="836" y="530"/>
                  <a:pt x="838" y="538"/>
                </a:cubicBezTo>
                <a:lnTo>
                  <a:pt x="848" y="576"/>
                </a:lnTo>
                <a:cubicBezTo>
                  <a:pt x="840" y="583"/>
                  <a:pt x="832" y="590"/>
                  <a:pt x="825" y="599"/>
                </a:cubicBezTo>
                <a:lnTo>
                  <a:pt x="788" y="590"/>
                </a:lnTo>
                <a:cubicBezTo>
                  <a:pt x="786" y="589"/>
                  <a:pt x="785" y="589"/>
                  <a:pt x="783" y="589"/>
                </a:cubicBezTo>
                <a:cubicBezTo>
                  <a:pt x="776" y="589"/>
                  <a:pt x="770" y="593"/>
                  <a:pt x="767" y="599"/>
                </a:cubicBezTo>
                <a:cubicBezTo>
                  <a:pt x="764" y="606"/>
                  <a:pt x="760" y="614"/>
                  <a:pt x="758" y="621"/>
                </a:cubicBezTo>
                <a:cubicBezTo>
                  <a:pt x="755" y="629"/>
                  <a:pt x="759" y="638"/>
                  <a:pt x="766" y="643"/>
                </a:cubicBezTo>
                <a:lnTo>
                  <a:pt x="800" y="662"/>
                </a:lnTo>
                <a:cubicBezTo>
                  <a:pt x="798" y="673"/>
                  <a:pt x="798" y="684"/>
                  <a:pt x="800" y="695"/>
                </a:cubicBezTo>
                <a:lnTo>
                  <a:pt x="767" y="715"/>
                </a:lnTo>
                <a:cubicBezTo>
                  <a:pt x="759" y="719"/>
                  <a:pt x="756" y="728"/>
                  <a:pt x="759" y="736"/>
                </a:cubicBezTo>
                <a:cubicBezTo>
                  <a:pt x="760" y="739"/>
                  <a:pt x="761" y="743"/>
                  <a:pt x="762" y="746"/>
                </a:cubicBezTo>
                <a:cubicBezTo>
                  <a:pt x="764" y="750"/>
                  <a:pt x="766" y="754"/>
                  <a:pt x="768" y="758"/>
                </a:cubicBezTo>
                <a:cubicBezTo>
                  <a:pt x="771" y="764"/>
                  <a:pt x="777" y="768"/>
                  <a:pt x="784" y="768"/>
                </a:cubicBezTo>
                <a:cubicBezTo>
                  <a:pt x="786" y="768"/>
                  <a:pt x="787" y="768"/>
                  <a:pt x="789" y="768"/>
                </a:cubicBezTo>
                <a:lnTo>
                  <a:pt x="826" y="757"/>
                </a:lnTo>
                <a:cubicBezTo>
                  <a:pt x="833" y="766"/>
                  <a:pt x="841" y="774"/>
                  <a:pt x="850" y="781"/>
                </a:cubicBezTo>
                <a:lnTo>
                  <a:pt x="840" y="818"/>
                </a:lnTo>
                <a:cubicBezTo>
                  <a:pt x="838" y="826"/>
                  <a:pt x="842" y="835"/>
                  <a:pt x="850" y="839"/>
                </a:cubicBezTo>
                <a:cubicBezTo>
                  <a:pt x="857" y="842"/>
                  <a:pt x="864" y="845"/>
                  <a:pt x="872" y="848"/>
                </a:cubicBezTo>
                <a:cubicBezTo>
                  <a:pt x="874" y="849"/>
                  <a:pt x="876" y="849"/>
                  <a:pt x="877" y="849"/>
                </a:cubicBezTo>
                <a:cubicBezTo>
                  <a:pt x="884" y="849"/>
                  <a:pt x="890" y="845"/>
                  <a:pt x="893" y="840"/>
                </a:cubicBezTo>
                <a:lnTo>
                  <a:pt x="912" y="806"/>
                </a:lnTo>
                <a:cubicBezTo>
                  <a:pt x="918" y="807"/>
                  <a:pt x="923" y="807"/>
                  <a:pt x="928" y="807"/>
                </a:cubicBezTo>
                <a:cubicBezTo>
                  <a:pt x="934" y="807"/>
                  <a:pt x="940" y="807"/>
                  <a:pt x="945" y="806"/>
                </a:cubicBezTo>
                <a:lnTo>
                  <a:pt x="965" y="839"/>
                </a:lnTo>
                <a:cubicBezTo>
                  <a:pt x="968" y="845"/>
                  <a:pt x="974" y="848"/>
                  <a:pt x="981" y="848"/>
                </a:cubicBezTo>
                <a:cubicBezTo>
                  <a:pt x="983" y="848"/>
                  <a:pt x="985" y="848"/>
                  <a:pt x="987" y="847"/>
                </a:cubicBezTo>
                <a:cubicBezTo>
                  <a:pt x="990" y="846"/>
                  <a:pt x="993" y="845"/>
                  <a:pt x="996" y="844"/>
                </a:cubicBezTo>
                <a:cubicBezTo>
                  <a:pt x="1000" y="842"/>
                  <a:pt x="1005" y="840"/>
                  <a:pt x="1009" y="838"/>
                </a:cubicBezTo>
                <a:cubicBezTo>
                  <a:pt x="1016" y="834"/>
                  <a:pt x="1020" y="825"/>
                  <a:pt x="1018" y="817"/>
                </a:cubicBezTo>
                <a:lnTo>
                  <a:pt x="1008" y="780"/>
                </a:lnTo>
                <a:cubicBezTo>
                  <a:pt x="1017" y="773"/>
                  <a:pt x="1024" y="765"/>
                  <a:pt x="1031" y="756"/>
                </a:cubicBezTo>
                <a:lnTo>
                  <a:pt x="1069" y="766"/>
                </a:lnTo>
                <a:cubicBezTo>
                  <a:pt x="1070" y="766"/>
                  <a:pt x="1072" y="766"/>
                  <a:pt x="1073" y="766"/>
                </a:cubicBezTo>
                <a:cubicBezTo>
                  <a:pt x="1080" y="766"/>
                  <a:pt x="1086" y="763"/>
                  <a:pt x="1089" y="756"/>
                </a:cubicBezTo>
                <a:cubicBezTo>
                  <a:pt x="1093" y="749"/>
                  <a:pt x="1096" y="742"/>
                  <a:pt x="1098" y="734"/>
                </a:cubicBezTo>
                <a:cubicBezTo>
                  <a:pt x="1101" y="726"/>
                  <a:pt x="1098" y="717"/>
                  <a:pt x="1090" y="713"/>
                </a:cubicBezTo>
                <a:close/>
                <a:moveTo>
                  <a:pt x="465" y="977"/>
                </a:moveTo>
                <a:cubicBezTo>
                  <a:pt x="579" y="977"/>
                  <a:pt x="671" y="819"/>
                  <a:pt x="671" y="672"/>
                </a:cubicBezTo>
                <a:cubicBezTo>
                  <a:pt x="671" y="524"/>
                  <a:pt x="579" y="405"/>
                  <a:pt x="465" y="405"/>
                </a:cubicBezTo>
                <a:cubicBezTo>
                  <a:pt x="350" y="405"/>
                  <a:pt x="258" y="524"/>
                  <a:pt x="258" y="672"/>
                </a:cubicBezTo>
                <a:cubicBezTo>
                  <a:pt x="258" y="819"/>
                  <a:pt x="350" y="977"/>
                  <a:pt x="465" y="977"/>
                </a:cubicBezTo>
                <a:close/>
                <a:moveTo>
                  <a:pt x="1094" y="360"/>
                </a:moveTo>
                <a:cubicBezTo>
                  <a:pt x="1045" y="360"/>
                  <a:pt x="1005" y="320"/>
                  <a:pt x="1005" y="271"/>
                </a:cubicBezTo>
                <a:cubicBezTo>
                  <a:pt x="1005" y="222"/>
                  <a:pt x="1045" y="182"/>
                  <a:pt x="1094" y="182"/>
                </a:cubicBezTo>
                <a:cubicBezTo>
                  <a:pt x="1143" y="182"/>
                  <a:pt x="1183" y="222"/>
                  <a:pt x="1183" y="271"/>
                </a:cubicBezTo>
                <a:cubicBezTo>
                  <a:pt x="1183" y="320"/>
                  <a:pt x="1143" y="360"/>
                  <a:pt x="1094" y="360"/>
                </a:cubicBezTo>
                <a:close/>
                <a:moveTo>
                  <a:pt x="1257" y="484"/>
                </a:moveTo>
                <a:cubicBezTo>
                  <a:pt x="1261" y="484"/>
                  <a:pt x="1265" y="482"/>
                  <a:pt x="1269" y="479"/>
                </a:cubicBezTo>
                <a:cubicBezTo>
                  <a:pt x="1282" y="468"/>
                  <a:pt x="1294" y="456"/>
                  <a:pt x="1305" y="442"/>
                </a:cubicBezTo>
                <a:cubicBezTo>
                  <a:pt x="1311" y="436"/>
                  <a:pt x="1311" y="426"/>
                  <a:pt x="1306" y="420"/>
                </a:cubicBezTo>
                <a:lnTo>
                  <a:pt x="1265" y="367"/>
                </a:lnTo>
                <a:cubicBezTo>
                  <a:pt x="1273" y="353"/>
                  <a:pt x="1280" y="337"/>
                  <a:pt x="1284" y="321"/>
                </a:cubicBezTo>
                <a:lnTo>
                  <a:pt x="1349" y="312"/>
                </a:lnTo>
                <a:cubicBezTo>
                  <a:pt x="1358" y="310"/>
                  <a:pt x="1364" y="304"/>
                  <a:pt x="1365" y="295"/>
                </a:cubicBezTo>
                <a:cubicBezTo>
                  <a:pt x="1365" y="287"/>
                  <a:pt x="1366" y="279"/>
                  <a:pt x="1366" y="271"/>
                </a:cubicBezTo>
                <a:cubicBezTo>
                  <a:pt x="1366" y="262"/>
                  <a:pt x="1365" y="253"/>
                  <a:pt x="1364" y="243"/>
                </a:cubicBezTo>
                <a:cubicBezTo>
                  <a:pt x="1363" y="234"/>
                  <a:pt x="1357" y="228"/>
                  <a:pt x="1348" y="227"/>
                </a:cubicBezTo>
                <a:lnTo>
                  <a:pt x="1283" y="218"/>
                </a:lnTo>
                <a:cubicBezTo>
                  <a:pt x="1278" y="202"/>
                  <a:pt x="1272" y="187"/>
                  <a:pt x="1263" y="172"/>
                </a:cubicBezTo>
                <a:lnTo>
                  <a:pt x="1303" y="120"/>
                </a:lnTo>
                <a:cubicBezTo>
                  <a:pt x="1308" y="113"/>
                  <a:pt x="1308" y="104"/>
                  <a:pt x="1302" y="97"/>
                </a:cubicBezTo>
                <a:cubicBezTo>
                  <a:pt x="1291" y="84"/>
                  <a:pt x="1278" y="71"/>
                  <a:pt x="1265" y="60"/>
                </a:cubicBezTo>
                <a:cubicBezTo>
                  <a:pt x="1262" y="58"/>
                  <a:pt x="1258" y="56"/>
                  <a:pt x="1254" y="56"/>
                </a:cubicBezTo>
                <a:cubicBezTo>
                  <a:pt x="1250" y="56"/>
                  <a:pt x="1246" y="58"/>
                  <a:pt x="1242" y="60"/>
                </a:cubicBezTo>
                <a:lnTo>
                  <a:pt x="1190" y="101"/>
                </a:lnTo>
                <a:cubicBezTo>
                  <a:pt x="1176" y="92"/>
                  <a:pt x="1160" y="86"/>
                  <a:pt x="1144" y="82"/>
                </a:cubicBezTo>
                <a:lnTo>
                  <a:pt x="1134" y="17"/>
                </a:lnTo>
                <a:cubicBezTo>
                  <a:pt x="1133" y="8"/>
                  <a:pt x="1126" y="2"/>
                  <a:pt x="1118" y="1"/>
                </a:cubicBezTo>
                <a:cubicBezTo>
                  <a:pt x="1110" y="0"/>
                  <a:pt x="1102" y="0"/>
                  <a:pt x="1094" y="0"/>
                </a:cubicBezTo>
                <a:cubicBezTo>
                  <a:pt x="1085" y="0"/>
                  <a:pt x="1075" y="0"/>
                  <a:pt x="1066" y="2"/>
                </a:cubicBezTo>
                <a:cubicBezTo>
                  <a:pt x="1057" y="2"/>
                  <a:pt x="1051" y="9"/>
                  <a:pt x="1050" y="17"/>
                </a:cubicBezTo>
                <a:lnTo>
                  <a:pt x="1041" y="83"/>
                </a:lnTo>
                <a:cubicBezTo>
                  <a:pt x="1025" y="87"/>
                  <a:pt x="1010" y="94"/>
                  <a:pt x="995" y="102"/>
                </a:cubicBezTo>
                <a:lnTo>
                  <a:pt x="942" y="63"/>
                </a:lnTo>
                <a:cubicBezTo>
                  <a:pt x="939" y="60"/>
                  <a:pt x="935" y="59"/>
                  <a:pt x="932" y="59"/>
                </a:cubicBezTo>
                <a:cubicBezTo>
                  <a:pt x="927" y="59"/>
                  <a:pt x="923" y="61"/>
                  <a:pt x="920" y="63"/>
                </a:cubicBezTo>
                <a:cubicBezTo>
                  <a:pt x="907" y="75"/>
                  <a:pt x="894" y="87"/>
                  <a:pt x="883" y="101"/>
                </a:cubicBezTo>
                <a:cubicBezTo>
                  <a:pt x="878" y="107"/>
                  <a:pt x="878" y="117"/>
                  <a:pt x="883" y="123"/>
                </a:cubicBezTo>
                <a:lnTo>
                  <a:pt x="924" y="176"/>
                </a:lnTo>
                <a:cubicBezTo>
                  <a:pt x="915" y="190"/>
                  <a:pt x="909" y="206"/>
                  <a:pt x="905" y="222"/>
                </a:cubicBezTo>
                <a:lnTo>
                  <a:pt x="839" y="231"/>
                </a:lnTo>
                <a:cubicBezTo>
                  <a:pt x="831" y="233"/>
                  <a:pt x="825" y="239"/>
                  <a:pt x="824" y="248"/>
                </a:cubicBezTo>
                <a:cubicBezTo>
                  <a:pt x="823" y="256"/>
                  <a:pt x="823" y="264"/>
                  <a:pt x="823" y="271"/>
                </a:cubicBezTo>
                <a:cubicBezTo>
                  <a:pt x="823" y="281"/>
                  <a:pt x="823" y="290"/>
                  <a:pt x="824" y="300"/>
                </a:cubicBezTo>
                <a:cubicBezTo>
                  <a:pt x="825" y="308"/>
                  <a:pt x="832" y="315"/>
                  <a:pt x="840" y="316"/>
                </a:cubicBezTo>
                <a:lnTo>
                  <a:pt x="906" y="324"/>
                </a:lnTo>
                <a:cubicBezTo>
                  <a:pt x="910" y="340"/>
                  <a:pt x="917" y="356"/>
                  <a:pt x="925" y="370"/>
                </a:cubicBezTo>
                <a:lnTo>
                  <a:pt x="886" y="423"/>
                </a:lnTo>
                <a:cubicBezTo>
                  <a:pt x="881" y="430"/>
                  <a:pt x="881" y="439"/>
                  <a:pt x="886" y="446"/>
                </a:cubicBezTo>
                <a:cubicBezTo>
                  <a:pt x="898" y="459"/>
                  <a:pt x="910" y="471"/>
                  <a:pt x="924" y="482"/>
                </a:cubicBezTo>
                <a:cubicBezTo>
                  <a:pt x="927" y="485"/>
                  <a:pt x="931" y="487"/>
                  <a:pt x="935" y="487"/>
                </a:cubicBezTo>
                <a:cubicBezTo>
                  <a:pt x="939" y="487"/>
                  <a:pt x="943" y="485"/>
                  <a:pt x="946" y="483"/>
                </a:cubicBezTo>
                <a:lnTo>
                  <a:pt x="998" y="442"/>
                </a:lnTo>
                <a:cubicBezTo>
                  <a:pt x="1013" y="450"/>
                  <a:pt x="1029" y="457"/>
                  <a:pt x="1045" y="461"/>
                </a:cubicBezTo>
                <a:lnTo>
                  <a:pt x="1054" y="526"/>
                </a:lnTo>
                <a:cubicBezTo>
                  <a:pt x="1055" y="535"/>
                  <a:pt x="1062" y="541"/>
                  <a:pt x="1071" y="542"/>
                </a:cubicBezTo>
                <a:cubicBezTo>
                  <a:pt x="1079" y="542"/>
                  <a:pt x="1087" y="543"/>
                  <a:pt x="1094" y="543"/>
                </a:cubicBezTo>
                <a:cubicBezTo>
                  <a:pt x="1104" y="543"/>
                  <a:pt x="1113" y="542"/>
                  <a:pt x="1123" y="541"/>
                </a:cubicBezTo>
                <a:cubicBezTo>
                  <a:pt x="1131" y="540"/>
                  <a:pt x="1138" y="534"/>
                  <a:pt x="1139" y="526"/>
                </a:cubicBezTo>
                <a:lnTo>
                  <a:pt x="1147" y="460"/>
                </a:lnTo>
                <a:cubicBezTo>
                  <a:pt x="1163" y="455"/>
                  <a:pt x="1179" y="449"/>
                  <a:pt x="1193" y="440"/>
                </a:cubicBezTo>
                <a:lnTo>
                  <a:pt x="1246" y="480"/>
                </a:lnTo>
                <a:cubicBezTo>
                  <a:pt x="1249" y="482"/>
                  <a:pt x="1253" y="484"/>
                  <a:pt x="1257" y="484"/>
                </a:cubicBezTo>
                <a:close/>
                <a:moveTo>
                  <a:pt x="656" y="1040"/>
                </a:moveTo>
                <a:lnTo>
                  <a:pt x="535" y="1423"/>
                </a:lnTo>
                <a:lnTo>
                  <a:pt x="497" y="1188"/>
                </a:lnTo>
                <a:lnTo>
                  <a:pt x="432" y="1188"/>
                </a:lnTo>
                <a:lnTo>
                  <a:pt x="394" y="1423"/>
                </a:lnTo>
                <a:lnTo>
                  <a:pt x="274" y="1040"/>
                </a:lnTo>
                <a:cubicBezTo>
                  <a:pt x="112" y="1102"/>
                  <a:pt x="0" y="1236"/>
                  <a:pt x="0" y="1377"/>
                </a:cubicBezTo>
                <a:cubicBezTo>
                  <a:pt x="0" y="1379"/>
                  <a:pt x="0" y="1380"/>
                  <a:pt x="0" y="1382"/>
                </a:cubicBezTo>
                <a:cubicBezTo>
                  <a:pt x="0" y="1383"/>
                  <a:pt x="0" y="1383"/>
                  <a:pt x="0" y="1384"/>
                </a:cubicBezTo>
                <a:cubicBezTo>
                  <a:pt x="0" y="1478"/>
                  <a:pt x="97" y="1470"/>
                  <a:pt x="465" y="1470"/>
                </a:cubicBezTo>
                <a:cubicBezTo>
                  <a:pt x="855" y="1470"/>
                  <a:pt x="929" y="1478"/>
                  <a:pt x="929" y="1384"/>
                </a:cubicBezTo>
                <a:cubicBezTo>
                  <a:pt x="929" y="1383"/>
                  <a:pt x="929" y="1383"/>
                  <a:pt x="929" y="1382"/>
                </a:cubicBezTo>
                <a:cubicBezTo>
                  <a:pt x="929" y="1380"/>
                  <a:pt x="929" y="1379"/>
                  <a:pt x="929" y="1377"/>
                </a:cubicBezTo>
                <a:cubicBezTo>
                  <a:pt x="929" y="1236"/>
                  <a:pt x="817" y="1102"/>
                  <a:pt x="656" y="1040"/>
                </a:cubicBezTo>
                <a:close/>
                <a:moveTo>
                  <a:pt x="489" y="1070"/>
                </a:moveTo>
                <a:lnTo>
                  <a:pt x="440" y="1070"/>
                </a:lnTo>
                <a:cubicBezTo>
                  <a:pt x="435" y="1070"/>
                  <a:pt x="431" y="1072"/>
                  <a:pt x="427" y="1076"/>
                </a:cubicBezTo>
                <a:lnTo>
                  <a:pt x="408" y="1095"/>
                </a:lnTo>
                <a:cubicBezTo>
                  <a:pt x="402" y="1100"/>
                  <a:pt x="401" y="1110"/>
                  <a:pt x="406" y="1117"/>
                </a:cubicBezTo>
                <a:lnTo>
                  <a:pt x="429" y="1156"/>
                </a:lnTo>
                <a:cubicBezTo>
                  <a:pt x="432" y="1162"/>
                  <a:pt x="438" y="1165"/>
                  <a:pt x="445" y="1165"/>
                </a:cubicBezTo>
                <a:lnTo>
                  <a:pt x="484" y="1165"/>
                </a:lnTo>
                <a:cubicBezTo>
                  <a:pt x="491" y="1165"/>
                  <a:pt x="497" y="1162"/>
                  <a:pt x="500" y="1156"/>
                </a:cubicBezTo>
                <a:lnTo>
                  <a:pt x="523" y="1117"/>
                </a:lnTo>
                <a:cubicBezTo>
                  <a:pt x="528" y="1110"/>
                  <a:pt x="527" y="1100"/>
                  <a:pt x="521" y="1095"/>
                </a:cubicBezTo>
                <a:lnTo>
                  <a:pt x="502" y="1076"/>
                </a:lnTo>
                <a:cubicBezTo>
                  <a:pt x="498" y="1072"/>
                  <a:pt x="494" y="1070"/>
                  <a:pt x="489" y="107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" name="Freeform 38"/>
          <p:cNvSpPr>
            <a:spLocks noEditPoints="1"/>
          </p:cNvSpPr>
          <p:nvPr/>
        </p:nvSpPr>
        <p:spPr bwMode="auto">
          <a:xfrm>
            <a:off x="8218488" y="3511550"/>
            <a:ext cx="379413" cy="379413"/>
          </a:xfrm>
          <a:custGeom>
            <a:avLst/>
            <a:gdLst>
              <a:gd name="T0" fmla="*/ 795 w 1059"/>
              <a:gd name="T1" fmla="*/ 287 h 1059"/>
              <a:gd name="T2" fmla="*/ 665 w 1059"/>
              <a:gd name="T3" fmla="*/ 458 h 1059"/>
              <a:gd name="T4" fmla="*/ 663 w 1059"/>
              <a:gd name="T5" fmla="*/ 461 h 1059"/>
              <a:gd name="T6" fmla="*/ 633 w 1059"/>
              <a:gd name="T7" fmla="*/ 502 h 1059"/>
              <a:gd name="T8" fmla="*/ 636 w 1059"/>
              <a:gd name="T9" fmla="*/ 530 h 1059"/>
              <a:gd name="T10" fmla="*/ 529 w 1059"/>
              <a:gd name="T11" fmla="*/ 637 h 1059"/>
              <a:gd name="T12" fmla="*/ 501 w 1059"/>
              <a:gd name="T13" fmla="*/ 633 h 1059"/>
              <a:gd name="T14" fmla="*/ 459 w 1059"/>
              <a:gd name="T15" fmla="*/ 663 h 1059"/>
              <a:gd name="T16" fmla="*/ 456 w 1059"/>
              <a:gd name="T17" fmla="*/ 665 h 1059"/>
              <a:gd name="T18" fmla="*/ 285 w 1059"/>
              <a:gd name="T19" fmla="*/ 795 h 1059"/>
              <a:gd name="T20" fmla="*/ 266 w 1059"/>
              <a:gd name="T21" fmla="*/ 792 h 1059"/>
              <a:gd name="T22" fmla="*/ 263 w 1059"/>
              <a:gd name="T23" fmla="*/ 772 h 1059"/>
              <a:gd name="T24" fmla="*/ 394 w 1059"/>
              <a:gd name="T25" fmla="*/ 601 h 1059"/>
              <a:gd name="T26" fmla="*/ 396 w 1059"/>
              <a:gd name="T27" fmla="*/ 598 h 1059"/>
              <a:gd name="T28" fmla="*/ 426 w 1059"/>
              <a:gd name="T29" fmla="*/ 557 h 1059"/>
              <a:gd name="T30" fmla="*/ 422 w 1059"/>
              <a:gd name="T31" fmla="*/ 530 h 1059"/>
              <a:gd name="T32" fmla="*/ 529 w 1059"/>
              <a:gd name="T33" fmla="*/ 422 h 1059"/>
              <a:gd name="T34" fmla="*/ 557 w 1059"/>
              <a:gd name="T35" fmla="*/ 426 h 1059"/>
              <a:gd name="T36" fmla="*/ 599 w 1059"/>
              <a:gd name="T37" fmla="*/ 396 h 1059"/>
              <a:gd name="T38" fmla="*/ 602 w 1059"/>
              <a:gd name="T39" fmla="*/ 394 h 1059"/>
              <a:gd name="T40" fmla="*/ 773 w 1059"/>
              <a:gd name="T41" fmla="*/ 265 h 1059"/>
              <a:gd name="T42" fmla="*/ 793 w 1059"/>
              <a:gd name="T43" fmla="*/ 268 h 1059"/>
              <a:gd name="T44" fmla="*/ 795 w 1059"/>
              <a:gd name="T45" fmla="*/ 287 h 1059"/>
              <a:gd name="T46" fmla="*/ 469 w 1059"/>
              <a:gd name="T47" fmla="*/ 126 h 1059"/>
              <a:gd name="T48" fmla="*/ 512 w 1059"/>
              <a:gd name="T49" fmla="*/ 126 h 1059"/>
              <a:gd name="T50" fmla="*/ 557 w 1059"/>
              <a:gd name="T51" fmla="*/ 207 h 1059"/>
              <a:gd name="T52" fmla="*/ 557 w 1059"/>
              <a:gd name="T53" fmla="*/ 126 h 1059"/>
              <a:gd name="T54" fmla="*/ 590 w 1059"/>
              <a:gd name="T55" fmla="*/ 126 h 1059"/>
              <a:gd name="T56" fmla="*/ 590 w 1059"/>
              <a:gd name="T57" fmla="*/ 268 h 1059"/>
              <a:gd name="T58" fmla="*/ 556 w 1059"/>
              <a:gd name="T59" fmla="*/ 268 h 1059"/>
              <a:gd name="T60" fmla="*/ 501 w 1059"/>
              <a:gd name="T61" fmla="*/ 169 h 1059"/>
              <a:gd name="T62" fmla="*/ 501 w 1059"/>
              <a:gd name="T63" fmla="*/ 268 h 1059"/>
              <a:gd name="T64" fmla="*/ 469 w 1059"/>
              <a:gd name="T65" fmla="*/ 268 h 1059"/>
              <a:gd name="T66" fmla="*/ 469 w 1059"/>
              <a:gd name="T67" fmla="*/ 126 h 1059"/>
              <a:gd name="T68" fmla="*/ 529 w 1059"/>
              <a:gd name="T69" fmla="*/ 0 h 1059"/>
              <a:gd name="T70" fmla="*/ 0 w 1059"/>
              <a:gd name="T71" fmla="*/ 530 h 1059"/>
              <a:gd name="T72" fmla="*/ 529 w 1059"/>
              <a:gd name="T73" fmla="*/ 1059 h 1059"/>
              <a:gd name="T74" fmla="*/ 1059 w 1059"/>
              <a:gd name="T75" fmla="*/ 530 h 1059"/>
              <a:gd name="T76" fmla="*/ 529 w 1059"/>
              <a:gd name="T77" fmla="*/ 0 h 1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59" h="1059">
                <a:moveTo>
                  <a:pt x="795" y="287"/>
                </a:moveTo>
                <a:lnTo>
                  <a:pt x="665" y="458"/>
                </a:lnTo>
                <a:cubicBezTo>
                  <a:pt x="664" y="459"/>
                  <a:pt x="663" y="460"/>
                  <a:pt x="663" y="461"/>
                </a:cubicBezTo>
                <a:lnTo>
                  <a:pt x="633" y="502"/>
                </a:lnTo>
                <a:cubicBezTo>
                  <a:pt x="635" y="511"/>
                  <a:pt x="636" y="520"/>
                  <a:pt x="636" y="530"/>
                </a:cubicBezTo>
                <a:cubicBezTo>
                  <a:pt x="636" y="589"/>
                  <a:pt x="588" y="637"/>
                  <a:pt x="529" y="637"/>
                </a:cubicBezTo>
                <a:cubicBezTo>
                  <a:pt x="520" y="637"/>
                  <a:pt x="510" y="635"/>
                  <a:pt x="501" y="633"/>
                </a:cubicBezTo>
                <a:lnTo>
                  <a:pt x="459" y="663"/>
                </a:lnTo>
                <a:cubicBezTo>
                  <a:pt x="458" y="664"/>
                  <a:pt x="457" y="664"/>
                  <a:pt x="456" y="665"/>
                </a:cubicBezTo>
                <a:lnTo>
                  <a:pt x="285" y="795"/>
                </a:lnTo>
                <a:cubicBezTo>
                  <a:pt x="279" y="798"/>
                  <a:pt x="271" y="797"/>
                  <a:pt x="266" y="792"/>
                </a:cubicBezTo>
                <a:cubicBezTo>
                  <a:pt x="261" y="786"/>
                  <a:pt x="260" y="778"/>
                  <a:pt x="263" y="772"/>
                </a:cubicBezTo>
                <a:lnTo>
                  <a:pt x="394" y="601"/>
                </a:lnTo>
                <a:cubicBezTo>
                  <a:pt x="394" y="600"/>
                  <a:pt x="395" y="599"/>
                  <a:pt x="396" y="598"/>
                </a:cubicBezTo>
                <a:lnTo>
                  <a:pt x="426" y="557"/>
                </a:lnTo>
                <a:cubicBezTo>
                  <a:pt x="424" y="548"/>
                  <a:pt x="422" y="539"/>
                  <a:pt x="422" y="530"/>
                </a:cubicBezTo>
                <a:cubicBezTo>
                  <a:pt x="422" y="470"/>
                  <a:pt x="470" y="422"/>
                  <a:pt x="529" y="422"/>
                </a:cubicBezTo>
                <a:cubicBezTo>
                  <a:pt x="539" y="422"/>
                  <a:pt x="548" y="424"/>
                  <a:pt x="557" y="426"/>
                </a:cubicBezTo>
                <a:lnTo>
                  <a:pt x="599" y="396"/>
                </a:lnTo>
                <a:cubicBezTo>
                  <a:pt x="600" y="395"/>
                  <a:pt x="601" y="395"/>
                  <a:pt x="602" y="394"/>
                </a:cubicBezTo>
                <a:lnTo>
                  <a:pt x="773" y="265"/>
                </a:lnTo>
                <a:cubicBezTo>
                  <a:pt x="780" y="261"/>
                  <a:pt x="788" y="262"/>
                  <a:pt x="793" y="268"/>
                </a:cubicBezTo>
                <a:cubicBezTo>
                  <a:pt x="798" y="273"/>
                  <a:pt x="799" y="281"/>
                  <a:pt x="795" y="287"/>
                </a:cubicBezTo>
                <a:close/>
                <a:moveTo>
                  <a:pt x="469" y="126"/>
                </a:moveTo>
                <a:lnTo>
                  <a:pt x="512" y="126"/>
                </a:lnTo>
                <a:lnTo>
                  <a:pt x="557" y="207"/>
                </a:lnTo>
                <a:lnTo>
                  <a:pt x="557" y="126"/>
                </a:lnTo>
                <a:lnTo>
                  <a:pt x="590" y="126"/>
                </a:lnTo>
                <a:lnTo>
                  <a:pt x="590" y="268"/>
                </a:lnTo>
                <a:lnTo>
                  <a:pt x="556" y="268"/>
                </a:lnTo>
                <a:lnTo>
                  <a:pt x="501" y="169"/>
                </a:lnTo>
                <a:lnTo>
                  <a:pt x="501" y="268"/>
                </a:lnTo>
                <a:lnTo>
                  <a:pt x="469" y="268"/>
                </a:lnTo>
                <a:lnTo>
                  <a:pt x="469" y="126"/>
                </a:lnTo>
                <a:close/>
                <a:moveTo>
                  <a:pt x="529" y="0"/>
                </a:moveTo>
                <a:cubicBezTo>
                  <a:pt x="237" y="0"/>
                  <a:pt x="0" y="237"/>
                  <a:pt x="0" y="530"/>
                </a:cubicBezTo>
                <a:cubicBezTo>
                  <a:pt x="0" y="822"/>
                  <a:pt x="237" y="1059"/>
                  <a:pt x="529" y="1059"/>
                </a:cubicBezTo>
                <a:cubicBezTo>
                  <a:pt x="822" y="1059"/>
                  <a:pt x="1059" y="822"/>
                  <a:pt x="1059" y="530"/>
                </a:cubicBezTo>
                <a:cubicBezTo>
                  <a:pt x="1059" y="237"/>
                  <a:pt x="822" y="0"/>
                  <a:pt x="529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Freeform 42"/>
          <p:cNvSpPr>
            <a:spLocks noEditPoints="1"/>
          </p:cNvSpPr>
          <p:nvPr/>
        </p:nvSpPr>
        <p:spPr bwMode="auto">
          <a:xfrm>
            <a:off x="6145213" y="2792413"/>
            <a:ext cx="360363" cy="301625"/>
          </a:xfrm>
          <a:custGeom>
            <a:avLst/>
            <a:gdLst>
              <a:gd name="T0" fmla="*/ 695 w 1004"/>
              <a:gd name="T1" fmla="*/ 166 h 841"/>
              <a:gd name="T2" fmla="*/ 662 w 1004"/>
              <a:gd name="T3" fmla="*/ 152 h 841"/>
              <a:gd name="T4" fmla="*/ 630 w 1004"/>
              <a:gd name="T5" fmla="*/ 166 h 841"/>
              <a:gd name="T6" fmla="*/ 616 w 1004"/>
              <a:gd name="T7" fmla="*/ 199 h 841"/>
              <a:gd name="T8" fmla="*/ 630 w 1004"/>
              <a:gd name="T9" fmla="*/ 231 h 841"/>
              <a:gd name="T10" fmla="*/ 708 w 1004"/>
              <a:gd name="T11" fmla="*/ 420 h 841"/>
              <a:gd name="T12" fmla="*/ 630 w 1004"/>
              <a:gd name="T13" fmla="*/ 609 h 841"/>
              <a:gd name="T14" fmla="*/ 616 w 1004"/>
              <a:gd name="T15" fmla="*/ 642 h 841"/>
              <a:gd name="T16" fmla="*/ 630 w 1004"/>
              <a:gd name="T17" fmla="*/ 675 h 841"/>
              <a:gd name="T18" fmla="*/ 662 w 1004"/>
              <a:gd name="T19" fmla="*/ 688 h 841"/>
              <a:gd name="T20" fmla="*/ 695 w 1004"/>
              <a:gd name="T21" fmla="*/ 675 h 841"/>
              <a:gd name="T22" fmla="*/ 800 w 1004"/>
              <a:gd name="T23" fmla="*/ 420 h 841"/>
              <a:gd name="T24" fmla="*/ 695 w 1004"/>
              <a:gd name="T25" fmla="*/ 166 h 841"/>
              <a:gd name="T26" fmla="*/ 857 w 1004"/>
              <a:gd name="T27" fmla="*/ 63 h 841"/>
              <a:gd name="T28" fmla="*/ 792 w 1004"/>
              <a:gd name="T29" fmla="*/ 63 h 841"/>
              <a:gd name="T30" fmla="*/ 778 w 1004"/>
              <a:gd name="T31" fmla="*/ 96 h 841"/>
              <a:gd name="T32" fmla="*/ 792 w 1004"/>
              <a:gd name="T33" fmla="*/ 129 h 841"/>
              <a:gd name="T34" fmla="*/ 912 w 1004"/>
              <a:gd name="T35" fmla="*/ 420 h 841"/>
              <a:gd name="T36" fmla="*/ 792 w 1004"/>
              <a:gd name="T37" fmla="*/ 712 h 841"/>
              <a:gd name="T38" fmla="*/ 778 w 1004"/>
              <a:gd name="T39" fmla="*/ 745 h 841"/>
              <a:gd name="T40" fmla="*/ 792 w 1004"/>
              <a:gd name="T41" fmla="*/ 777 h 841"/>
              <a:gd name="T42" fmla="*/ 824 w 1004"/>
              <a:gd name="T43" fmla="*/ 791 h 841"/>
              <a:gd name="T44" fmla="*/ 857 w 1004"/>
              <a:gd name="T45" fmla="*/ 777 h 841"/>
              <a:gd name="T46" fmla="*/ 1004 w 1004"/>
              <a:gd name="T47" fmla="*/ 420 h 841"/>
              <a:gd name="T48" fmla="*/ 857 w 1004"/>
              <a:gd name="T49" fmla="*/ 63 h 841"/>
              <a:gd name="T50" fmla="*/ 451 w 1004"/>
              <a:gd name="T51" fmla="*/ 5 h 841"/>
              <a:gd name="T52" fmla="*/ 426 w 1004"/>
              <a:gd name="T53" fmla="*/ 0 h 841"/>
              <a:gd name="T54" fmla="*/ 381 w 1004"/>
              <a:gd name="T55" fmla="*/ 19 h 841"/>
              <a:gd name="T56" fmla="*/ 161 w 1004"/>
              <a:gd name="T57" fmla="*/ 244 h 841"/>
              <a:gd name="T58" fmla="*/ 64 w 1004"/>
              <a:gd name="T59" fmla="*/ 244 h 841"/>
              <a:gd name="T60" fmla="*/ 0 w 1004"/>
              <a:gd name="T61" fmla="*/ 308 h 841"/>
              <a:gd name="T62" fmla="*/ 0 w 1004"/>
              <a:gd name="T63" fmla="*/ 533 h 841"/>
              <a:gd name="T64" fmla="*/ 64 w 1004"/>
              <a:gd name="T65" fmla="*/ 597 h 841"/>
              <a:gd name="T66" fmla="*/ 161 w 1004"/>
              <a:gd name="T67" fmla="*/ 597 h 841"/>
              <a:gd name="T68" fmla="*/ 381 w 1004"/>
              <a:gd name="T69" fmla="*/ 821 h 841"/>
              <a:gd name="T70" fmla="*/ 426 w 1004"/>
              <a:gd name="T71" fmla="*/ 841 h 841"/>
              <a:gd name="T72" fmla="*/ 451 w 1004"/>
              <a:gd name="T73" fmla="*/ 836 h 841"/>
              <a:gd name="T74" fmla="*/ 490 w 1004"/>
              <a:gd name="T75" fmla="*/ 776 h 841"/>
              <a:gd name="T76" fmla="*/ 490 w 1004"/>
              <a:gd name="T77" fmla="*/ 64 h 841"/>
              <a:gd name="T78" fmla="*/ 451 w 1004"/>
              <a:gd name="T79" fmla="*/ 5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04" h="841">
                <a:moveTo>
                  <a:pt x="695" y="166"/>
                </a:moveTo>
                <a:cubicBezTo>
                  <a:pt x="686" y="157"/>
                  <a:pt x="675" y="152"/>
                  <a:pt x="662" y="152"/>
                </a:cubicBezTo>
                <a:cubicBezTo>
                  <a:pt x="650" y="152"/>
                  <a:pt x="639" y="157"/>
                  <a:pt x="630" y="166"/>
                </a:cubicBezTo>
                <a:cubicBezTo>
                  <a:pt x="621" y="175"/>
                  <a:pt x="616" y="186"/>
                  <a:pt x="616" y="199"/>
                </a:cubicBezTo>
                <a:cubicBezTo>
                  <a:pt x="616" y="211"/>
                  <a:pt x="621" y="223"/>
                  <a:pt x="630" y="231"/>
                </a:cubicBezTo>
                <a:cubicBezTo>
                  <a:pt x="680" y="282"/>
                  <a:pt x="708" y="349"/>
                  <a:pt x="708" y="420"/>
                </a:cubicBezTo>
                <a:cubicBezTo>
                  <a:pt x="708" y="492"/>
                  <a:pt x="680" y="559"/>
                  <a:pt x="630" y="609"/>
                </a:cubicBezTo>
                <a:cubicBezTo>
                  <a:pt x="621" y="618"/>
                  <a:pt x="616" y="630"/>
                  <a:pt x="616" y="642"/>
                </a:cubicBezTo>
                <a:cubicBezTo>
                  <a:pt x="616" y="654"/>
                  <a:pt x="621" y="666"/>
                  <a:pt x="630" y="675"/>
                </a:cubicBezTo>
                <a:cubicBezTo>
                  <a:pt x="639" y="684"/>
                  <a:pt x="650" y="688"/>
                  <a:pt x="662" y="688"/>
                </a:cubicBezTo>
                <a:cubicBezTo>
                  <a:pt x="675" y="688"/>
                  <a:pt x="686" y="684"/>
                  <a:pt x="695" y="675"/>
                </a:cubicBezTo>
                <a:cubicBezTo>
                  <a:pt x="763" y="607"/>
                  <a:pt x="800" y="517"/>
                  <a:pt x="800" y="420"/>
                </a:cubicBezTo>
                <a:cubicBezTo>
                  <a:pt x="800" y="324"/>
                  <a:pt x="763" y="234"/>
                  <a:pt x="695" y="166"/>
                </a:cubicBezTo>
                <a:close/>
                <a:moveTo>
                  <a:pt x="857" y="63"/>
                </a:moveTo>
                <a:cubicBezTo>
                  <a:pt x="839" y="45"/>
                  <a:pt x="810" y="45"/>
                  <a:pt x="792" y="63"/>
                </a:cubicBezTo>
                <a:cubicBezTo>
                  <a:pt x="783" y="72"/>
                  <a:pt x="778" y="84"/>
                  <a:pt x="778" y="96"/>
                </a:cubicBezTo>
                <a:cubicBezTo>
                  <a:pt x="778" y="108"/>
                  <a:pt x="783" y="120"/>
                  <a:pt x="792" y="129"/>
                </a:cubicBezTo>
                <a:cubicBezTo>
                  <a:pt x="869" y="207"/>
                  <a:pt x="912" y="310"/>
                  <a:pt x="912" y="420"/>
                </a:cubicBezTo>
                <a:cubicBezTo>
                  <a:pt x="912" y="531"/>
                  <a:pt x="869" y="634"/>
                  <a:pt x="792" y="712"/>
                </a:cubicBezTo>
                <a:cubicBezTo>
                  <a:pt x="783" y="721"/>
                  <a:pt x="778" y="732"/>
                  <a:pt x="778" y="745"/>
                </a:cubicBezTo>
                <a:cubicBezTo>
                  <a:pt x="778" y="757"/>
                  <a:pt x="783" y="769"/>
                  <a:pt x="792" y="777"/>
                </a:cubicBezTo>
                <a:cubicBezTo>
                  <a:pt x="800" y="786"/>
                  <a:pt x="812" y="791"/>
                  <a:pt x="824" y="791"/>
                </a:cubicBezTo>
                <a:cubicBezTo>
                  <a:pt x="837" y="791"/>
                  <a:pt x="848" y="786"/>
                  <a:pt x="857" y="777"/>
                </a:cubicBezTo>
                <a:cubicBezTo>
                  <a:pt x="952" y="682"/>
                  <a:pt x="1004" y="555"/>
                  <a:pt x="1004" y="420"/>
                </a:cubicBezTo>
                <a:cubicBezTo>
                  <a:pt x="1004" y="285"/>
                  <a:pt x="952" y="158"/>
                  <a:pt x="857" y="63"/>
                </a:cubicBezTo>
                <a:close/>
                <a:moveTo>
                  <a:pt x="451" y="5"/>
                </a:moveTo>
                <a:cubicBezTo>
                  <a:pt x="443" y="2"/>
                  <a:pt x="435" y="0"/>
                  <a:pt x="426" y="0"/>
                </a:cubicBezTo>
                <a:cubicBezTo>
                  <a:pt x="409" y="0"/>
                  <a:pt x="393" y="7"/>
                  <a:pt x="381" y="19"/>
                </a:cubicBezTo>
                <a:lnTo>
                  <a:pt x="161" y="244"/>
                </a:lnTo>
                <a:lnTo>
                  <a:pt x="64" y="244"/>
                </a:lnTo>
                <a:cubicBezTo>
                  <a:pt x="29" y="244"/>
                  <a:pt x="0" y="273"/>
                  <a:pt x="0" y="308"/>
                </a:cubicBezTo>
                <a:lnTo>
                  <a:pt x="0" y="533"/>
                </a:lnTo>
                <a:cubicBezTo>
                  <a:pt x="0" y="568"/>
                  <a:pt x="29" y="597"/>
                  <a:pt x="64" y="597"/>
                </a:cubicBezTo>
                <a:lnTo>
                  <a:pt x="161" y="597"/>
                </a:lnTo>
                <a:lnTo>
                  <a:pt x="381" y="821"/>
                </a:lnTo>
                <a:cubicBezTo>
                  <a:pt x="393" y="834"/>
                  <a:pt x="409" y="841"/>
                  <a:pt x="426" y="841"/>
                </a:cubicBezTo>
                <a:cubicBezTo>
                  <a:pt x="435" y="841"/>
                  <a:pt x="443" y="839"/>
                  <a:pt x="451" y="836"/>
                </a:cubicBezTo>
                <a:cubicBezTo>
                  <a:pt x="475" y="826"/>
                  <a:pt x="490" y="803"/>
                  <a:pt x="490" y="776"/>
                </a:cubicBezTo>
                <a:lnTo>
                  <a:pt x="490" y="64"/>
                </a:lnTo>
                <a:cubicBezTo>
                  <a:pt x="490" y="38"/>
                  <a:pt x="475" y="15"/>
                  <a:pt x="451" y="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Freeform 44"/>
          <p:cNvSpPr>
            <a:spLocks noEditPoints="1"/>
          </p:cNvSpPr>
          <p:nvPr/>
        </p:nvSpPr>
        <p:spPr bwMode="auto">
          <a:xfrm>
            <a:off x="7646988" y="2687638"/>
            <a:ext cx="263525" cy="360363"/>
          </a:xfrm>
          <a:custGeom>
            <a:avLst/>
            <a:gdLst>
              <a:gd name="T0" fmla="*/ 485 w 731"/>
              <a:gd name="T1" fmla="*/ 387 h 1004"/>
              <a:gd name="T2" fmla="*/ 239 w 731"/>
              <a:gd name="T3" fmla="*/ 387 h 1004"/>
              <a:gd name="T4" fmla="*/ 239 w 731"/>
              <a:gd name="T5" fmla="*/ 246 h 1004"/>
              <a:gd name="T6" fmla="*/ 352 w 731"/>
              <a:gd name="T7" fmla="*/ 133 h 1004"/>
              <a:gd name="T8" fmla="*/ 372 w 731"/>
              <a:gd name="T9" fmla="*/ 133 h 1004"/>
              <a:gd name="T10" fmla="*/ 485 w 731"/>
              <a:gd name="T11" fmla="*/ 246 h 1004"/>
              <a:gd name="T12" fmla="*/ 485 w 731"/>
              <a:gd name="T13" fmla="*/ 387 h 1004"/>
              <a:gd name="T14" fmla="*/ 395 w 731"/>
              <a:gd name="T15" fmla="*/ 721 h 1004"/>
              <a:gd name="T16" fmla="*/ 395 w 731"/>
              <a:gd name="T17" fmla="*/ 788 h 1004"/>
              <a:gd name="T18" fmla="*/ 362 w 731"/>
              <a:gd name="T19" fmla="*/ 820 h 1004"/>
              <a:gd name="T20" fmla="*/ 330 w 731"/>
              <a:gd name="T21" fmla="*/ 788 h 1004"/>
              <a:gd name="T22" fmla="*/ 330 w 731"/>
              <a:gd name="T23" fmla="*/ 721 h 1004"/>
              <a:gd name="T24" fmla="*/ 274 w 731"/>
              <a:gd name="T25" fmla="*/ 639 h 1004"/>
              <a:gd name="T26" fmla="*/ 362 w 731"/>
              <a:gd name="T27" fmla="*/ 551 h 1004"/>
              <a:gd name="T28" fmla="*/ 450 w 731"/>
              <a:gd name="T29" fmla="*/ 639 h 1004"/>
              <a:gd name="T30" fmla="*/ 395 w 731"/>
              <a:gd name="T31" fmla="*/ 721 h 1004"/>
              <a:gd name="T32" fmla="*/ 724 w 731"/>
              <a:gd name="T33" fmla="*/ 688 h 1004"/>
              <a:gd name="T34" fmla="*/ 724 w 731"/>
              <a:gd name="T35" fmla="*/ 518 h 1004"/>
              <a:gd name="T36" fmla="*/ 618 w 731"/>
              <a:gd name="T37" fmla="*/ 389 h 1004"/>
              <a:gd name="T38" fmla="*/ 618 w 731"/>
              <a:gd name="T39" fmla="*/ 246 h 1004"/>
              <a:gd name="T40" fmla="*/ 372 w 731"/>
              <a:gd name="T41" fmla="*/ 0 h 1004"/>
              <a:gd name="T42" fmla="*/ 352 w 731"/>
              <a:gd name="T43" fmla="*/ 0 h 1004"/>
              <a:gd name="T44" fmla="*/ 107 w 731"/>
              <a:gd name="T45" fmla="*/ 246 h 1004"/>
              <a:gd name="T46" fmla="*/ 107 w 731"/>
              <a:gd name="T47" fmla="*/ 389 h 1004"/>
              <a:gd name="T48" fmla="*/ 0 w 731"/>
              <a:gd name="T49" fmla="*/ 518 h 1004"/>
              <a:gd name="T50" fmla="*/ 0 w 731"/>
              <a:gd name="T51" fmla="*/ 688 h 1004"/>
              <a:gd name="T52" fmla="*/ 293 w 731"/>
              <a:gd name="T53" fmla="*/ 1004 h 1004"/>
              <a:gd name="T54" fmla="*/ 431 w 731"/>
              <a:gd name="T55" fmla="*/ 1004 h 1004"/>
              <a:gd name="T56" fmla="*/ 724 w 731"/>
              <a:gd name="T57" fmla="*/ 688 h 1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31" h="1004">
                <a:moveTo>
                  <a:pt x="485" y="387"/>
                </a:moveTo>
                <a:lnTo>
                  <a:pt x="239" y="387"/>
                </a:lnTo>
                <a:lnTo>
                  <a:pt x="239" y="246"/>
                </a:lnTo>
                <a:cubicBezTo>
                  <a:pt x="239" y="184"/>
                  <a:pt x="290" y="133"/>
                  <a:pt x="352" y="133"/>
                </a:cubicBezTo>
                <a:lnTo>
                  <a:pt x="372" y="133"/>
                </a:lnTo>
                <a:cubicBezTo>
                  <a:pt x="434" y="133"/>
                  <a:pt x="485" y="184"/>
                  <a:pt x="485" y="246"/>
                </a:cubicBezTo>
                <a:lnTo>
                  <a:pt x="485" y="387"/>
                </a:lnTo>
                <a:close/>
                <a:moveTo>
                  <a:pt x="395" y="721"/>
                </a:moveTo>
                <a:lnTo>
                  <a:pt x="395" y="788"/>
                </a:lnTo>
                <a:cubicBezTo>
                  <a:pt x="395" y="806"/>
                  <a:pt x="380" y="820"/>
                  <a:pt x="362" y="820"/>
                </a:cubicBezTo>
                <a:cubicBezTo>
                  <a:pt x="344" y="820"/>
                  <a:pt x="330" y="806"/>
                  <a:pt x="330" y="788"/>
                </a:cubicBezTo>
                <a:lnTo>
                  <a:pt x="330" y="721"/>
                </a:lnTo>
                <a:cubicBezTo>
                  <a:pt x="297" y="708"/>
                  <a:pt x="274" y="676"/>
                  <a:pt x="274" y="639"/>
                </a:cubicBezTo>
                <a:cubicBezTo>
                  <a:pt x="274" y="590"/>
                  <a:pt x="313" y="551"/>
                  <a:pt x="362" y="551"/>
                </a:cubicBezTo>
                <a:cubicBezTo>
                  <a:pt x="411" y="551"/>
                  <a:pt x="450" y="590"/>
                  <a:pt x="450" y="639"/>
                </a:cubicBezTo>
                <a:cubicBezTo>
                  <a:pt x="450" y="676"/>
                  <a:pt x="427" y="708"/>
                  <a:pt x="395" y="721"/>
                </a:cubicBezTo>
                <a:close/>
                <a:moveTo>
                  <a:pt x="724" y="688"/>
                </a:moveTo>
                <a:lnTo>
                  <a:pt x="724" y="518"/>
                </a:lnTo>
                <a:cubicBezTo>
                  <a:pt x="724" y="454"/>
                  <a:pt x="678" y="401"/>
                  <a:pt x="618" y="389"/>
                </a:cubicBezTo>
                <a:lnTo>
                  <a:pt x="618" y="246"/>
                </a:lnTo>
                <a:cubicBezTo>
                  <a:pt x="618" y="110"/>
                  <a:pt x="507" y="0"/>
                  <a:pt x="372" y="0"/>
                </a:cubicBezTo>
                <a:lnTo>
                  <a:pt x="352" y="0"/>
                </a:lnTo>
                <a:cubicBezTo>
                  <a:pt x="217" y="0"/>
                  <a:pt x="107" y="110"/>
                  <a:pt x="107" y="246"/>
                </a:cubicBezTo>
                <a:lnTo>
                  <a:pt x="107" y="389"/>
                </a:lnTo>
                <a:cubicBezTo>
                  <a:pt x="46" y="401"/>
                  <a:pt x="0" y="454"/>
                  <a:pt x="0" y="518"/>
                </a:cubicBezTo>
                <a:lnTo>
                  <a:pt x="0" y="688"/>
                </a:lnTo>
                <a:cubicBezTo>
                  <a:pt x="0" y="760"/>
                  <a:pt x="7" y="1004"/>
                  <a:pt x="293" y="1004"/>
                </a:cubicBezTo>
                <a:lnTo>
                  <a:pt x="431" y="1004"/>
                </a:lnTo>
                <a:cubicBezTo>
                  <a:pt x="731" y="1004"/>
                  <a:pt x="724" y="760"/>
                  <a:pt x="724" y="688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Freeform 8"/>
          <p:cNvSpPr>
            <a:spLocks noEditPoints="1"/>
          </p:cNvSpPr>
          <p:nvPr/>
        </p:nvSpPr>
        <p:spPr bwMode="auto">
          <a:xfrm>
            <a:off x="6915150" y="2673350"/>
            <a:ext cx="319088" cy="431800"/>
          </a:xfrm>
          <a:custGeom>
            <a:avLst/>
            <a:gdLst>
              <a:gd name="T0" fmla="*/ 79 w 734"/>
              <a:gd name="T1" fmla="*/ 906 h 993"/>
              <a:gd name="T2" fmla="*/ 124 w 734"/>
              <a:gd name="T3" fmla="*/ 153 h 993"/>
              <a:gd name="T4" fmla="*/ 162 w 734"/>
              <a:gd name="T5" fmla="*/ 218 h 993"/>
              <a:gd name="T6" fmla="*/ 201 w 734"/>
              <a:gd name="T7" fmla="*/ 153 h 993"/>
              <a:gd name="T8" fmla="*/ 328 w 734"/>
              <a:gd name="T9" fmla="*/ 179 h 993"/>
              <a:gd name="T10" fmla="*/ 405 w 734"/>
              <a:gd name="T11" fmla="*/ 179 h 993"/>
              <a:gd name="T12" fmla="*/ 533 w 734"/>
              <a:gd name="T13" fmla="*/ 153 h 993"/>
              <a:gd name="T14" fmla="*/ 572 w 734"/>
              <a:gd name="T15" fmla="*/ 218 h 993"/>
              <a:gd name="T16" fmla="*/ 610 w 734"/>
              <a:gd name="T17" fmla="*/ 153 h 993"/>
              <a:gd name="T18" fmla="*/ 656 w 734"/>
              <a:gd name="T19" fmla="*/ 906 h 993"/>
              <a:gd name="T20" fmla="*/ 610 w 734"/>
              <a:gd name="T21" fmla="*/ 67 h 993"/>
              <a:gd name="T22" fmla="*/ 572 w 734"/>
              <a:gd name="T23" fmla="*/ 0 h 993"/>
              <a:gd name="T24" fmla="*/ 533 w 734"/>
              <a:gd name="T25" fmla="*/ 67 h 993"/>
              <a:gd name="T26" fmla="*/ 405 w 734"/>
              <a:gd name="T27" fmla="*/ 38 h 993"/>
              <a:gd name="T28" fmla="*/ 328 w 734"/>
              <a:gd name="T29" fmla="*/ 38 h 993"/>
              <a:gd name="T30" fmla="*/ 201 w 734"/>
              <a:gd name="T31" fmla="*/ 67 h 993"/>
              <a:gd name="T32" fmla="*/ 162 w 734"/>
              <a:gd name="T33" fmla="*/ 0 h 993"/>
              <a:gd name="T34" fmla="*/ 124 w 734"/>
              <a:gd name="T35" fmla="*/ 67 h 993"/>
              <a:gd name="T36" fmla="*/ 0 w 734"/>
              <a:gd name="T37" fmla="*/ 147 h 993"/>
              <a:gd name="T38" fmla="*/ 80 w 734"/>
              <a:gd name="T39" fmla="*/ 993 h 993"/>
              <a:gd name="T40" fmla="*/ 734 w 734"/>
              <a:gd name="T41" fmla="*/ 913 h 993"/>
              <a:gd name="T42" fmla="*/ 655 w 734"/>
              <a:gd name="T43" fmla="*/ 67 h 993"/>
              <a:gd name="T44" fmla="*/ 573 w 734"/>
              <a:gd name="T45" fmla="*/ 371 h 993"/>
              <a:gd name="T46" fmla="*/ 161 w 734"/>
              <a:gd name="T47" fmla="*/ 317 h 993"/>
              <a:gd name="T48" fmla="*/ 161 w 734"/>
              <a:gd name="T49" fmla="*/ 512 h 993"/>
              <a:gd name="T50" fmla="*/ 573 w 734"/>
              <a:gd name="T51" fmla="*/ 458 h 993"/>
              <a:gd name="T52" fmla="*/ 161 w 734"/>
              <a:gd name="T53" fmla="*/ 512 h 993"/>
              <a:gd name="T54" fmla="*/ 573 w 734"/>
              <a:gd name="T55" fmla="*/ 653 h 993"/>
              <a:gd name="T56" fmla="*/ 161 w 734"/>
              <a:gd name="T57" fmla="*/ 599 h 993"/>
              <a:gd name="T58" fmla="*/ 161 w 734"/>
              <a:gd name="T59" fmla="*/ 794 h 993"/>
              <a:gd name="T60" fmla="*/ 573 w 734"/>
              <a:gd name="T61" fmla="*/ 740 h 993"/>
              <a:gd name="T62" fmla="*/ 161 w 734"/>
              <a:gd name="T63" fmla="*/ 79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4" h="993">
                <a:moveTo>
                  <a:pt x="656" y="906"/>
                </a:moveTo>
                <a:lnTo>
                  <a:pt x="79" y="906"/>
                </a:lnTo>
                <a:lnTo>
                  <a:pt x="79" y="153"/>
                </a:lnTo>
                <a:lnTo>
                  <a:pt x="124" y="153"/>
                </a:lnTo>
                <a:lnTo>
                  <a:pt x="124" y="179"/>
                </a:lnTo>
                <a:cubicBezTo>
                  <a:pt x="124" y="201"/>
                  <a:pt x="141" y="218"/>
                  <a:pt x="162" y="218"/>
                </a:cubicBezTo>
                <a:cubicBezTo>
                  <a:pt x="183" y="218"/>
                  <a:pt x="201" y="201"/>
                  <a:pt x="201" y="179"/>
                </a:cubicBezTo>
                <a:lnTo>
                  <a:pt x="201" y="153"/>
                </a:lnTo>
                <a:lnTo>
                  <a:pt x="328" y="153"/>
                </a:lnTo>
                <a:lnTo>
                  <a:pt x="328" y="179"/>
                </a:lnTo>
                <a:cubicBezTo>
                  <a:pt x="328" y="201"/>
                  <a:pt x="345" y="218"/>
                  <a:pt x="366" y="218"/>
                </a:cubicBezTo>
                <a:cubicBezTo>
                  <a:pt x="388" y="218"/>
                  <a:pt x="405" y="201"/>
                  <a:pt x="405" y="179"/>
                </a:cubicBezTo>
                <a:lnTo>
                  <a:pt x="405" y="153"/>
                </a:lnTo>
                <a:lnTo>
                  <a:pt x="533" y="153"/>
                </a:lnTo>
                <a:lnTo>
                  <a:pt x="533" y="179"/>
                </a:lnTo>
                <a:cubicBezTo>
                  <a:pt x="533" y="201"/>
                  <a:pt x="550" y="218"/>
                  <a:pt x="572" y="218"/>
                </a:cubicBezTo>
                <a:cubicBezTo>
                  <a:pt x="593" y="218"/>
                  <a:pt x="610" y="201"/>
                  <a:pt x="610" y="179"/>
                </a:cubicBezTo>
                <a:lnTo>
                  <a:pt x="610" y="153"/>
                </a:lnTo>
                <a:lnTo>
                  <a:pt x="656" y="153"/>
                </a:lnTo>
                <a:lnTo>
                  <a:pt x="656" y="906"/>
                </a:lnTo>
                <a:close/>
                <a:moveTo>
                  <a:pt x="655" y="67"/>
                </a:moveTo>
                <a:lnTo>
                  <a:pt x="610" y="67"/>
                </a:lnTo>
                <a:lnTo>
                  <a:pt x="610" y="38"/>
                </a:lnTo>
                <a:cubicBezTo>
                  <a:pt x="610" y="17"/>
                  <a:pt x="593" y="0"/>
                  <a:pt x="572" y="0"/>
                </a:cubicBezTo>
                <a:cubicBezTo>
                  <a:pt x="550" y="0"/>
                  <a:pt x="533" y="17"/>
                  <a:pt x="533" y="38"/>
                </a:cubicBezTo>
                <a:lnTo>
                  <a:pt x="533" y="67"/>
                </a:lnTo>
                <a:lnTo>
                  <a:pt x="405" y="67"/>
                </a:lnTo>
                <a:lnTo>
                  <a:pt x="405" y="38"/>
                </a:lnTo>
                <a:cubicBezTo>
                  <a:pt x="405" y="17"/>
                  <a:pt x="388" y="0"/>
                  <a:pt x="366" y="0"/>
                </a:cubicBezTo>
                <a:cubicBezTo>
                  <a:pt x="345" y="0"/>
                  <a:pt x="328" y="17"/>
                  <a:pt x="328" y="38"/>
                </a:cubicBezTo>
                <a:lnTo>
                  <a:pt x="328" y="67"/>
                </a:lnTo>
                <a:lnTo>
                  <a:pt x="201" y="67"/>
                </a:lnTo>
                <a:lnTo>
                  <a:pt x="201" y="38"/>
                </a:lnTo>
                <a:cubicBezTo>
                  <a:pt x="201" y="17"/>
                  <a:pt x="183" y="0"/>
                  <a:pt x="162" y="0"/>
                </a:cubicBezTo>
                <a:cubicBezTo>
                  <a:pt x="141" y="0"/>
                  <a:pt x="124" y="17"/>
                  <a:pt x="124" y="38"/>
                </a:cubicBezTo>
                <a:lnTo>
                  <a:pt x="124" y="67"/>
                </a:lnTo>
                <a:lnTo>
                  <a:pt x="80" y="67"/>
                </a:lnTo>
                <a:cubicBezTo>
                  <a:pt x="36" y="67"/>
                  <a:pt x="0" y="103"/>
                  <a:pt x="0" y="147"/>
                </a:cubicBezTo>
                <a:lnTo>
                  <a:pt x="0" y="913"/>
                </a:lnTo>
                <a:cubicBezTo>
                  <a:pt x="0" y="957"/>
                  <a:pt x="36" y="993"/>
                  <a:pt x="80" y="993"/>
                </a:cubicBezTo>
                <a:lnTo>
                  <a:pt x="655" y="993"/>
                </a:lnTo>
                <a:cubicBezTo>
                  <a:pt x="699" y="993"/>
                  <a:pt x="734" y="957"/>
                  <a:pt x="734" y="913"/>
                </a:cubicBezTo>
                <a:lnTo>
                  <a:pt x="734" y="147"/>
                </a:lnTo>
                <a:cubicBezTo>
                  <a:pt x="734" y="103"/>
                  <a:pt x="699" y="67"/>
                  <a:pt x="655" y="67"/>
                </a:cubicBezTo>
                <a:close/>
                <a:moveTo>
                  <a:pt x="161" y="371"/>
                </a:moveTo>
                <a:lnTo>
                  <a:pt x="573" y="371"/>
                </a:lnTo>
                <a:lnTo>
                  <a:pt x="573" y="317"/>
                </a:lnTo>
                <a:lnTo>
                  <a:pt x="161" y="317"/>
                </a:lnTo>
                <a:lnTo>
                  <a:pt x="161" y="371"/>
                </a:lnTo>
                <a:close/>
                <a:moveTo>
                  <a:pt x="161" y="512"/>
                </a:moveTo>
                <a:lnTo>
                  <a:pt x="573" y="512"/>
                </a:lnTo>
                <a:lnTo>
                  <a:pt x="573" y="458"/>
                </a:lnTo>
                <a:lnTo>
                  <a:pt x="161" y="458"/>
                </a:lnTo>
                <a:lnTo>
                  <a:pt x="161" y="512"/>
                </a:lnTo>
                <a:close/>
                <a:moveTo>
                  <a:pt x="161" y="653"/>
                </a:moveTo>
                <a:lnTo>
                  <a:pt x="573" y="653"/>
                </a:lnTo>
                <a:lnTo>
                  <a:pt x="573" y="599"/>
                </a:lnTo>
                <a:lnTo>
                  <a:pt x="161" y="599"/>
                </a:lnTo>
                <a:lnTo>
                  <a:pt x="161" y="653"/>
                </a:lnTo>
                <a:close/>
                <a:moveTo>
                  <a:pt x="161" y="794"/>
                </a:moveTo>
                <a:lnTo>
                  <a:pt x="573" y="794"/>
                </a:lnTo>
                <a:lnTo>
                  <a:pt x="573" y="740"/>
                </a:lnTo>
                <a:lnTo>
                  <a:pt x="161" y="740"/>
                </a:lnTo>
                <a:lnTo>
                  <a:pt x="161" y="794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Freeform 5"/>
          <p:cNvSpPr>
            <a:spLocks noEditPoints="1"/>
          </p:cNvSpPr>
          <p:nvPr/>
        </p:nvSpPr>
        <p:spPr bwMode="auto">
          <a:xfrm>
            <a:off x="1624013" y="3462338"/>
            <a:ext cx="474663" cy="385763"/>
          </a:xfrm>
          <a:custGeom>
            <a:avLst/>
            <a:gdLst>
              <a:gd name="T0" fmla="*/ 628 w 1038"/>
              <a:gd name="T1" fmla="*/ 111 h 842"/>
              <a:gd name="T2" fmla="*/ 404 w 1038"/>
              <a:gd name="T3" fmla="*/ 111 h 842"/>
              <a:gd name="T4" fmla="*/ 271 w 1038"/>
              <a:gd name="T5" fmla="*/ 223 h 842"/>
              <a:gd name="T6" fmla="*/ 271 w 1038"/>
              <a:gd name="T7" fmla="*/ 0 h 842"/>
              <a:gd name="T8" fmla="*/ 271 w 1038"/>
              <a:gd name="T9" fmla="*/ 223 h 842"/>
              <a:gd name="T10" fmla="*/ 877 w 1038"/>
              <a:gd name="T11" fmla="*/ 111 h 842"/>
              <a:gd name="T12" fmla="*/ 653 w 1038"/>
              <a:gd name="T13" fmla="*/ 111 h 842"/>
              <a:gd name="T14" fmla="*/ 550 w 1038"/>
              <a:gd name="T15" fmla="*/ 247 h 842"/>
              <a:gd name="T16" fmla="*/ 408 w 1038"/>
              <a:gd name="T17" fmla="*/ 330 h 842"/>
              <a:gd name="T18" fmla="*/ 408 w 1038"/>
              <a:gd name="T19" fmla="*/ 577 h 842"/>
              <a:gd name="T20" fmla="*/ 450 w 1038"/>
              <a:gd name="T21" fmla="*/ 842 h 842"/>
              <a:gd name="T22" fmla="*/ 493 w 1038"/>
              <a:gd name="T23" fmla="*/ 577 h 842"/>
              <a:gd name="T24" fmla="*/ 539 w 1038"/>
              <a:gd name="T25" fmla="*/ 799 h 842"/>
              <a:gd name="T26" fmla="*/ 624 w 1038"/>
              <a:gd name="T27" fmla="*/ 799 h 842"/>
              <a:gd name="T28" fmla="*/ 624 w 1038"/>
              <a:gd name="T29" fmla="*/ 537 h 842"/>
              <a:gd name="T30" fmla="*/ 550 w 1038"/>
              <a:gd name="T31" fmla="*/ 247 h 842"/>
              <a:gd name="T32" fmla="*/ 238 w 1038"/>
              <a:gd name="T33" fmla="*/ 247 h 842"/>
              <a:gd name="T34" fmla="*/ 193 w 1038"/>
              <a:gd name="T35" fmla="*/ 260 h 842"/>
              <a:gd name="T36" fmla="*/ 15 w 1038"/>
              <a:gd name="T37" fmla="*/ 492 h 842"/>
              <a:gd name="T38" fmla="*/ 164 w 1038"/>
              <a:gd name="T39" fmla="*/ 396 h 842"/>
              <a:gd name="T40" fmla="*/ 164 w 1038"/>
              <a:gd name="T41" fmla="*/ 577 h 842"/>
              <a:gd name="T42" fmla="*/ 207 w 1038"/>
              <a:gd name="T43" fmla="*/ 842 h 842"/>
              <a:gd name="T44" fmla="*/ 250 w 1038"/>
              <a:gd name="T45" fmla="*/ 577 h 842"/>
              <a:gd name="T46" fmla="*/ 295 w 1038"/>
              <a:gd name="T47" fmla="*/ 799 h 842"/>
              <a:gd name="T48" fmla="*/ 381 w 1038"/>
              <a:gd name="T49" fmla="*/ 799 h 842"/>
              <a:gd name="T50" fmla="*/ 381 w 1038"/>
              <a:gd name="T51" fmla="*/ 537 h 842"/>
              <a:gd name="T52" fmla="*/ 307 w 1038"/>
              <a:gd name="T53" fmla="*/ 247 h 842"/>
              <a:gd name="T54" fmla="*/ 855 w 1038"/>
              <a:gd name="T55" fmla="*/ 274 h 842"/>
              <a:gd name="T56" fmla="*/ 731 w 1038"/>
              <a:gd name="T57" fmla="*/ 247 h 842"/>
              <a:gd name="T58" fmla="*/ 657 w 1038"/>
              <a:gd name="T59" fmla="*/ 537 h 842"/>
              <a:gd name="T60" fmla="*/ 657 w 1038"/>
              <a:gd name="T61" fmla="*/ 799 h 842"/>
              <a:gd name="T62" fmla="*/ 743 w 1038"/>
              <a:gd name="T63" fmla="*/ 799 h 842"/>
              <a:gd name="T64" fmla="*/ 788 w 1038"/>
              <a:gd name="T65" fmla="*/ 577 h 842"/>
              <a:gd name="T66" fmla="*/ 831 w 1038"/>
              <a:gd name="T67" fmla="*/ 842 h 842"/>
              <a:gd name="T68" fmla="*/ 874 w 1038"/>
              <a:gd name="T69" fmla="*/ 577 h 842"/>
              <a:gd name="T70" fmla="*/ 874 w 1038"/>
              <a:gd name="T71" fmla="*/ 400 h 842"/>
              <a:gd name="T72" fmla="*/ 1023 w 1038"/>
              <a:gd name="T73" fmla="*/ 497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8" h="842">
                <a:moveTo>
                  <a:pt x="516" y="223"/>
                </a:moveTo>
                <a:cubicBezTo>
                  <a:pt x="578" y="223"/>
                  <a:pt x="628" y="173"/>
                  <a:pt x="628" y="111"/>
                </a:cubicBezTo>
                <a:cubicBezTo>
                  <a:pt x="628" y="50"/>
                  <a:pt x="578" y="0"/>
                  <a:pt x="516" y="0"/>
                </a:cubicBezTo>
                <a:cubicBezTo>
                  <a:pt x="454" y="0"/>
                  <a:pt x="404" y="50"/>
                  <a:pt x="404" y="111"/>
                </a:cubicBezTo>
                <a:cubicBezTo>
                  <a:pt x="404" y="173"/>
                  <a:pt x="454" y="223"/>
                  <a:pt x="516" y="223"/>
                </a:cubicBezTo>
                <a:close/>
                <a:moveTo>
                  <a:pt x="271" y="223"/>
                </a:moveTo>
                <a:cubicBezTo>
                  <a:pt x="332" y="223"/>
                  <a:pt x="382" y="173"/>
                  <a:pt x="382" y="111"/>
                </a:cubicBezTo>
                <a:cubicBezTo>
                  <a:pt x="382" y="50"/>
                  <a:pt x="332" y="0"/>
                  <a:pt x="271" y="0"/>
                </a:cubicBezTo>
                <a:cubicBezTo>
                  <a:pt x="209" y="0"/>
                  <a:pt x="159" y="50"/>
                  <a:pt x="159" y="111"/>
                </a:cubicBezTo>
                <a:cubicBezTo>
                  <a:pt x="159" y="173"/>
                  <a:pt x="209" y="223"/>
                  <a:pt x="271" y="223"/>
                </a:cubicBezTo>
                <a:close/>
                <a:moveTo>
                  <a:pt x="765" y="223"/>
                </a:moveTo>
                <a:cubicBezTo>
                  <a:pt x="827" y="223"/>
                  <a:pt x="877" y="173"/>
                  <a:pt x="877" y="111"/>
                </a:cubicBezTo>
                <a:cubicBezTo>
                  <a:pt x="877" y="50"/>
                  <a:pt x="827" y="0"/>
                  <a:pt x="765" y="0"/>
                </a:cubicBezTo>
                <a:cubicBezTo>
                  <a:pt x="703" y="0"/>
                  <a:pt x="653" y="50"/>
                  <a:pt x="653" y="111"/>
                </a:cubicBezTo>
                <a:cubicBezTo>
                  <a:pt x="653" y="173"/>
                  <a:pt x="703" y="223"/>
                  <a:pt x="765" y="223"/>
                </a:cubicBezTo>
                <a:close/>
                <a:moveTo>
                  <a:pt x="550" y="247"/>
                </a:moveTo>
                <a:lnTo>
                  <a:pt x="481" y="247"/>
                </a:lnTo>
                <a:cubicBezTo>
                  <a:pt x="440" y="247"/>
                  <a:pt x="408" y="284"/>
                  <a:pt x="408" y="330"/>
                </a:cubicBezTo>
                <a:lnTo>
                  <a:pt x="408" y="537"/>
                </a:lnTo>
                <a:lnTo>
                  <a:pt x="408" y="577"/>
                </a:lnTo>
                <a:lnTo>
                  <a:pt x="408" y="799"/>
                </a:lnTo>
                <a:cubicBezTo>
                  <a:pt x="408" y="823"/>
                  <a:pt x="427" y="842"/>
                  <a:pt x="450" y="842"/>
                </a:cubicBezTo>
                <a:cubicBezTo>
                  <a:pt x="474" y="842"/>
                  <a:pt x="493" y="823"/>
                  <a:pt x="493" y="799"/>
                </a:cubicBezTo>
                <a:lnTo>
                  <a:pt x="493" y="577"/>
                </a:lnTo>
                <a:lnTo>
                  <a:pt x="539" y="577"/>
                </a:lnTo>
                <a:lnTo>
                  <a:pt x="539" y="799"/>
                </a:lnTo>
                <a:cubicBezTo>
                  <a:pt x="539" y="823"/>
                  <a:pt x="558" y="842"/>
                  <a:pt x="581" y="842"/>
                </a:cubicBezTo>
                <a:cubicBezTo>
                  <a:pt x="605" y="842"/>
                  <a:pt x="624" y="823"/>
                  <a:pt x="624" y="799"/>
                </a:cubicBezTo>
                <a:lnTo>
                  <a:pt x="624" y="577"/>
                </a:lnTo>
                <a:lnTo>
                  <a:pt x="624" y="537"/>
                </a:lnTo>
                <a:lnTo>
                  <a:pt x="624" y="330"/>
                </a:lnTo>
                <a:cubicBezTo>
                  <a:pt x="624" y="284"/>
                  <a:pt x="591" y="247"/>
                  <a:pt x="550" y="247"/>
                </a:cubicBezTo>
                <a:close/>
                <a:moveTo>
                  <a:pt x="307" y="247"/>
                </a:moveTo>
                <a:lnTo>
                  <a:pt x="238" y="247"/>
                </a:lnTo>
                <a:cubicBezTo>
                  <a:pt x="232" y="247"/>
                  <a:pt x="227" y="247"/>
                  <a:pt x="221" y="249"/>
                </a:cubicBezTo>
                <a:cubicBezTo>
                  <a:pt x="211" y="248"/>
                  <a:pt x="201" y="252"/>
                  <a:pt x="193" y="260"/>
                </a:cubicBezTo>
                <a:lnTo>
                  <a:pt x="15" y="439"/>
                </a:lnTo>
                <a:cubicBezTo>
                  <a:pt x="0" y="454"/>
                  <a:pt x="0" y="478"/>
                  <a:pt x="15" y="492"/>
                </a:cubicBezTo>
                <a:cubicBezTo>
                  <a:pt x="29" y="507"/>
                  <a:pt x="53" y="507"/>
                  <a:pt x="68" y="492"/>
                </a:cubicBezTo>
                <a:lnTo>
                  <a:pt x="164" y="396"/>
                </a:lnTo>
                <a:lnTo>
                  <a:pt x="164" y="537"/>
                </a:lnTo>
                <a:lnTo>
                  <a:pt x="164" y="577"/>
                </a:lnTo>
                <a:lnTo>
                  <a:pt x="164" y="799"/>
                </a:lnTo>
                <a:cubicBezTo>
                  <a:pt x="164" y="823"/>
                  <a:pt x="183" y="842"/>
                  <a:pt x="207" y="842"/>
                </a:cubicBezTo>
                <a:cubicBezTo>
                  <a:pt x="231" y="842"/>
                  <a:pt x="250" y="823"/>
                  <a:pt x="250" y="799"/>
                </a:cubicBezTo>
                <a:lnTo>
                  <a:pt x="250" y="577"/>
                </a:lnTo>
                <a:lnTo>
                  <a:pt x="295" y="577"/>
                </a:lnTo>
                <a:lnTo>
                  <a:pt x="295" y="799"/>
                </a:lnTo>
                <a:cubicBezTo>
                  <a:pt x="295" y="823"/>
                  <a:pt x="314" y="842"/>
                  <a:pt x="338" y="842"/>
                </a:cubicBezTo>
                <a:cubicBezTo>
                  <a:pt x="362" y="842"/>
                  <a:pt x="381" y="823"/>
                  <a:pt x="381" y="799"/>
                </a:cubicBezTo>
                <a:lnTo>
                  <a:pt x="381" y="577"/>
                </a:lnTo>
                <a:lnTo>
                  <a:pt x="381" y="537"/>
                </a:lnTo>
                <a:lnTo>
                  <a:pt x="381" y="330"/>
                </a:lnTo>
                <a:cubicBezTo>
                  <a:pt x="381" y="284"/>
                  <a:pt x="348" y="247"/>
                  <a:pt x="307" y="247"/>
                </a:cubicBezTo>
                <a:close/>
                <a:moveTo>
                  <a:pt x="1023" y="443"/>
                </a:moveTo>
                <a:lnTo>
                  <a:pt x="855" y="274"/>
                </a:lnTo>
                <a:cubicBezTo>
                  <a:pt x="841" y="257"/>
                  <a:pt x="822" y="247"/>
                  <a:pt x="800" y="247"/>
                </a:cubicBezTo>
                <a:lnTo>
                  <a:pt x="731" y="247"/>
                </a:lnTo>
                <a:cubicBezTo>
                  <a:pt x="690" y="247"/>
                  <a:pt x="657" y="284"/>
                  <a:pt x="657" y="330"/>
                </a:cubicBezTo>
                <a:lnTo>
                  <a:pt x="657" y="537"/>
                </a:lnTo>
                <a:lnTo>
                  <a:pt x="657" y="577"/>
                </a:lnTo>
                <a:lnTo>
                  <a:pt x="657" y="799"/>
                </a:lnTo>
                <a:cubicBezTo>
                  <a:pt x="657" y="823"/>
                  <a:pt x="676" y="842"/>
                  <a:pt x="700" y="842"/>
                </a:cubicBezTo>
                <a:cubicBezTo>
                  <a:pt x="723" y="842"/>
                  <a:pt x="743" y="823"/>
                  <a:pt x="743" y="799"/>
                </a:cubicBezTo>
                <a:lnTo>
                  <a:pt x="743" y="577"/>
                </a:lnTo>
                <a:lnTo>
                  <a:pt x="788" y="577"/>
                </a:lnTo>
                <a:lnTo>
                  <a:pt x="788" y="799"/>
                </a:lnTo>
                <a:cubicBezTo>
                  <a:pt x="788" y="823"/>
                  <a:pt x="807" y="842"/>
                  <a:pt x="831" y="842"/>
                </a:cubicBezTo>
                <a:cubicBezTo>
                  <a:pt x="855" y="842"/>
                  <a:pt x="874" y="823"/>
                  <a:pt x="874" y="799"/>
                </a:cubicBezTo>
                <a:lnTo>
                  <a:pt x="874" y="577"/>
                </a:lnTo>
                <a:lnTo>
                  <a:pt x="874" y="537"/>
                </a:lnTo>
                <a:lnTo>
                  <a:pt x="874" y="400"/>
                </a:lnTo>
                <a:lnTo>
                  <a:pt x="970" y="497"/>
                </a:lnTo>
                <a:cubicBezTo>
                  <a:pt x="985" y="511"/>
                  <a:pt x="1008" y="511"/>
                  <a:pt x="1023" y="497"/>
                </a:cubicBezTo>
                <a:cubicBezTo>
                  <a:pt x="1038" y="482"/>
                  <a:pt x="1038" y="458"/>
                  <a:pt x="1023" y="443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Freeform 6"/>
          <p:cNvSpPr/>
          <p:nvPr/>
        </p:nvSpPr>
        <p:spPr bwMode="auto">
          <a:xfrm>
            <a:off x="942975" y="3449638"/>
            <a:ext cx="319088" cy="361950"/>
          </a:xfrm>
          <a:custGeom>
            <a:avLst/>
            <a:gdLst>
              <a:gd name="T0" fmla="*/ 534 w 859"/>
              <a:gd name="T1" fmla="*/ 27 h 974"/>
              <a:gd name="T2" fmla="*/ 534 w 859"/>
              <a:gd name="T3" fmla="*/ 27 h 974"/>
              <a:gd name="T4" fmla="*/ 504 w 859"/>
              <a:gd name="T5" fmla="*/ 0 h 974"/>
              <a:gd name="T6" fmla="*/ 475 w 859"/>
              <a:gd name="T7" fmla="*/ 29 h 974"/>
              <a:gd name="T8" fmla="*/ 475 w 859"/>
              <a:gd name="T9" fmla="*/ 650 h 974"/>
              <a:gd name="T10" fmla="*/ 267 w 859"/>
              <a:gd name="T11" fmla="*/ 576 h 974"/>
              <a:gd name="T12" fmla="*/ 0 w 859"/>
              <a:gd name="T13" fmla="*/ 775 h 974"/>
              <a:gd name="T14" fmla="*/ 267 w 859"/>
              <a:gd name="T15" fmla="*/ 974 h 974"/>
              <a:gd name="T16" fmla="*/ 534 w 859"/>
              <a:gd name="T17" fmla="*/ 780 h 974"/>
              <a:gd name="T18" fmla="*/ 534 w 859"/>
              <a:gd name="T19" fmla="*/ 776 h 974"/>
              <a:gd name="T20" fmla="*/ 534 w 859"/>
              <a:gd name="T21" fmla="*/ 385 h 974"/>
              <a:gd name="T22" fmla="*/ 776 w 859"/>
              <a:gd name="T23" fmla="*/ 625 h 974"/>
              <a:gd name="T24" fmla="*/ 805 w 859"/>
              <a:gd name="T25" fmla="*/ 654 h 974"/>
              <a:gd name="T26" fmla="*/ 835 w 859"/>
              <a:gd name="T27" fmla="*/ 625 h 974"/>
              <a:gd name="T28" fmla="*/ 835 w 859"/>
              <a:gd name="T29" fmla="*/ 519 h 974"/>
              <a:gd name="T30" fmla="*/ 534 w 859"/>
              <a:gd name="T31" fmla="*/ 27 h 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9" h="974">
                <a:moveTo>
                  <a:pt x="534" y="27"/>
                </a:moveTo>
                <a:cubicBezTo>
                  <a:pt x="534" y="27"/>
                  <a:pt x="534" y="27"/>
                  <a:pt x="534" y="27"/>
                </a:cubicBezTo>
                <a:cubicBezTo>
                  <a:pt x="533" y="12"/>
                  <a:pt x="520" y="0"/>
                  <a:pt x="504" y="0"/>
                </a:cubicBezTo>
                <a:cubicBezTo>
                  <a:pt x="488" y="0"/>
                  <a:pt x="475" y="13"/>
                  <a:pt x="475" y="29"/>
                </a:cubicBezTo>
                <a:lnTo>
                  <a:pt x="475" y="650"/>
                </a:lnTo>
                <a:cubicBezTo>
                  <a:pt x="426" y="605"/>
                  <a:pt x="351" y="576"/>
                  <a:pt x="267" y="576"/>
                </a:cubicBezTo>
                <a:cubicBezTo>
                  <a:pt x="120" y="576"/>
                  <a:pt x="0" y="665"/>
                  <a:pt x="0" y="775"/>
                </a:cubicBezTo>
                <a:cubicBezTo>
                  <a:pt x="0" y="885"/>
                  <a:pt x="120" y="974"/>
                  <a:pt x="267" y="974"/>
                </a:cubicBezTo>
                <a:cubicBezTo>
                  <a:pt x="412" y="974"/>
                  <a:pt x="530" y="887"/>
                  <a:pt x="534" y="780"/>
                </a:cubicBezTo>
                <a:cubicBezTo>
                  <a:pt x="534" y="779"/>
                  <a:pt x="534" y="777"/>
                  <a:pt x="534" y="776"/>
                </a:cubicBezTo>
                <a:lnTo>
                  <a:pt x="534" y="385"/>
                </a:lnTo>
                <a:cubicBezTo>
                  <a:pt x="597" y="383"/>
                  <a:pt x="761" y="399"/>
                  <a:pt x="776" y="625"/>
                </a:cubicBezTo>
                <a:cubicBezTo>
                  <a:pt x="777" y="641"/>
                  <a:pt x="789" y="654"/>
                  <a:pt x="805" y="654"/>
                </a:cubicBezTo>
                <a:cubicBezTo>
                  <a:pt x="822" y="654"/>
                  <a:pt x="835" y="641"/>
                  <a:pt x="835" y="625"/>
                </a:cubicBezTo>
                <a:lnTo>
                  <a:pt x="835" y="519"/>
                </a:lnTo>
                <a:cubicBezTo>
                  <a:pt x="859" y="55"/>
                  <a:pt x="556" y="220"/>
                  <a:pt x="534" y="27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Freeform 7"/>
          <p:cNvSpPr>
            <a:spLocks noEditPoints="1"/>
          </p:cNvSpPr>
          <p:nvPr/>
        </p:nvSpPr>
        <p:spPr bwMode="auto">
          <a:xfrm>
            <a:off x="869950" y="4140200"/>
            <a:ext cx="485775" cy="279400"/>
          </a:xfrm>
          <a:custGeom>
            <a:avLst/>
            <a:gdLst>
              <a:gd name="T0" fmla="*/ 790 w 1064"/>
              <a:gd name="T1" fmla="*/ 343 h 612"/>
              <a:gd name="T2" fmla="*/ 773 w 1064"/>
              <a:gd name="T3" fmla="*/ 340 h 612"/>
              <a:gd name="T4" fmla="*/ 511 w 1064"/>
              <a:gd name="T5" fmla="*/ 427 h 612"/>
              <a:gd name="T6" fmla="*/ 259 w 1064"/>
              <a:gd name="T7" fmla="*/ 344 h 612"/>
              <a:gd name="T8" fmla="*/ 242 w 1064"/>
              <a:gd name="T9" fmla="*/ 346 h 612"/>
              <a:gd name="T10" fmla="*/ 234 w 1064"/>
              <a:gd name="T11" fmla="*/ 362 h 612"/>
              <a:gd name="T12" fmla="*/ 234 w 1064"/>
              <a:gd name="T13" fmla="*/ 571 h 612"/>
              <a:gd name="T14" fmla="*/ 250 w 1064"/>
              <a:gd name="T15" fmla="*/ 590 h 612"/>
              <a:gd name="T16" fmla="*/ 516 w 1064"/>
              <a:gd name="T17" fmla="*/ 612 h 612"/>
              <a:gd name="T18" fmla="*/ 783 w 1064"/>
              <a:gd name="T19" fmla="*/ 590 h 612"/>
              <a:gd name="T20" fmla="*/ 798 w 1064"/>
              <a:gd name="T21" fmla="*/ 571 h 612"/>
              <a:gd name="T22" fmla="*/ 798 w 1064"/>
              <a:gd name="T23" fmla="*/ 358 h 612"/>
              <a:gd name="T24" fmla="*/ 790 w 1064"/>
              <a:gd name="T25" fmla="*/ 343 h 612"/>
              <a:gd name="T26" fmla="*/ 1061 w 1064"/>
              <a:gd name="T27" fmla="*/ 469 h 612"/>
              <a:gd name="T28" fmla="*/ 1046 w 1064"/>
              <a:gd name="T29" fmla="*/ 412 h 612"/>
              <a:gd name="T30" fmla="*/ 1044 w 1064"/>
              <a:gd name="T31" fmla="*/ 408 h 612"/>
              <a:gd name="T32" fmla="*/ 1049 w 1064"/>
              <a:gd name="T33" fmla="*/ 385 h 612"/>
              <a:gd name="T34" fmla="*/ 1014 w 1064"/>
              <a:gd name="T35" fmla="*/ 335 h 612"/>
              <a:gd name="T36" fmla="*/ 1014 w 1064"/>
              <a:gd name="T37" fmla="*/ 209 h 612"/>
              <a:gd name="T38" fmla="*/ 1017 w 1064"/>
              <a:gd name="T39" fmla="*/ 195 h 612"/>
              <a:gd name="T40" fmla="*/ 991 w 1064"/>
              <a:gd name="T41" fmla="*/ 159 h 612"/>
              <a:gd name="T42" fmla="*/ 517 w 1064"/>
              <a:gd name="T43" fmla="*/ 2 h 612"/>
              <a:gd name="T44" fmla="*/ 505 w 1064"/>
              <a:gd name="T45" fmla="*/ 0 h 612"/>
              <a:gd name="T46" fmla="*/ 493 w 1064"/>
              <a:gd name="T47" fmla="*/ 2 h 612"/>
              <a:gd name="T48" fmla="*/ 26 w 1064"/>
              <a:gd name="T49" fmla="*/ 157 h 612"/>
              <a:gd name="T50" fmla="*/ 0 w 1064"/>
              <a:gd name="T51" fmla="*/ 193 h 612"/>
              <a:gd name="T52" fmla="*/ 26 w 1064"/>
              <a:gd name="T53" fmla="*/ 229 h 612"/>
              <a:gd name="T54" fmla="*/ 500 w 1064"/>
              <a:gd name="T55" fmla="*/ 386 h 612"/>
              <a:gd name="T56" fmla="*/ 512 w 1064"/>
              <a:gd name="T57" fmla="*/ 388 h 612"/>
              <a:gd name="T58" fmla="*/ 524 w 1064"/>
              <a:gd name="T59" fmla="*/ 386 h 612"/>
              <a:gd name="T60" fmla="*/ 976 w 1064"/>
              <a:gd name="T61" fmla="*/ 236 h 612"/>
              <a:gd name="T62" fmla="*/ 976 w 1064"/>
              <a:gd name="T63" fmla="*/ 335 h 612"/>
              <a:gd name="T64" fmla="*/ 941 w 1064"/>
              <a:gd name="T65" fmla="*/ 385 h 612"/>
              <a:gd name="T66" fmla="*/ 947 w 1064"/>
              <a:gd name="T67" fmla="*/ 409 h 612"/>
              <a:gd name="T68" fmla="*/ 945 w 1064"/>
              <a:gd name="T69" fmla="*/ 412 h 612"/>
              <a:gd name="T70" fmla="*/ 929 w 1064"/>
              <a:gd name="T71" fmla="*/ 469 h 612"/>
              <a:gd name="T72" fmla="*/ 942 w 1064"/>
              <a:gd name="T73" fmla="*/ 492 h 612"/>
              <a:gd name="T74" fmla="*/ 948 w 1064"/>
              <a:gd name="T75" fmla="*/ 493 h 612"/>
              <a:gd name="T76" fmla="*/ 966 w 1064"/>
              <a:gd name="T77" fmla="*/ 479 h 612"/>
              <a:gd name="T78" fmla="*/ 976 w 1064"/>
              <a:gd name="T79" fmla="*/ 441 h 612"/>
              <a:gd name="T80" fmla="*/ 976 w 1064"/>
              <a:gd name="T81" fmla="*/ 474 h 612"/>
              <a:gd name="T82" fmla="*/ 995 w 1064"/>
              <a:gd name="T83" fmla="*/ 493 h 612"/>
              <a:gd name="T84" fmla="*/ 1014 w 1064"/>
              <a:gd name="T85" fmla="*/ 474 h 612"/>
              <a:gd name="T86" fmla="*/ 1014 w 1064"/>
              <a:gd name="T87" fmla="*/ 441 h 612"/>
              <a:gd name="T88" fmla="*/ 1025 w 1064"/>
              <a:gd name="T89" fmla="*/ 479 h 612"/>
              <a:gd name="T90" fmla="*/ 1043 w 1064"/>
              <a:gd name="T91" fmla="*/ 493 h 612"/>
              <a:gd name="T92" fmla="*/ 1048 w 1064"/>
              <a:gd name="T93" fmla="*/ 492 h 612"/>
              <a:gd name="T94" fmla="*/ 1061 w 1064"/>
              <a:gd name="T95" fmla="*/ 469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64" h="612">
                <a:moveTo>
                  <a:pt x="790" y="343"/>
                </a:moveTo>
                <a:cubicBezTo>
                  <a:pt x="785" y="339"/>
                  <a:pt x="779" y="338"/>
                  <a:pt x="773" y="340"/>
                </a:cubicBezTo>
                <a:lnTo>
                  <a:pt x="511" y="427"/>
                </a:lnTo>
                <a:lnTo>
                  <a:pt x="259" y="344"/>
                </a:lnTo>
                <a:cubicBezTo>
                  <a:pt x="254" y="342"/>
                  <a:pt x="247" y="343"/>
                  <a:pt x="242" y="346"/>
                </a:cubicBezTo>
                <a:cubicBezTo>
                  <a:pt x="237" y="350"/>
                  <a:pt x="234" y="356"/>
                  <a:pt x="234" y="362"/>
                </a:cubicBezTo>
                <a:lnTo>
                  <a:pt x="234" y="571"/>
                </a:lnTo>
                <a:cubicBezTo>
                  <a:pt x="234" y="580"/>
                  <a:pt x="241" y="588"/>
                  <a:pt x="250" y="590"/>
                </a:cubicBezTo>
                <a:cubicBezTo>
                  <a:pt x="324" y="604"/>
                  <a:pt x="418" y="612"/>
                  <a:pt x="516" y="612"/>
                </a:cubicBezTo>
                <a:cubicBezTo>
                  <a:pt x="614" y="612"/>
                  <a:pt x="709" y="604"/>
                  <a:pt x="783" y="590"/>
                </a:cubicBezTo>
                <a:cubicBezTo>
                  <a:pt x="792" y="588"/>
                  <a:pt x="798" y="580"/>
                  <a:pt x="798" y="571"/>
                </a:cubicBezTo>
                <a:lnTo>
                  <a:pt x="798" y="358"/>
                </a:lnTo>
                <a:cubicBezTo>
                  <a:pt x="798" y="352"/>
                  <a:pt x="795" y="346"/>
                  <a:pt x="790" y="343"/>
                </a:cubicBezTo>
                <a:close/>
                <a:moveTo>
                  <a:pt x="1061" y="469"/>
                </a:moveTo>
                <a:lnTo>
                  <a:pt x="1046" y="412"/>
                </a:lnTo>
                <a:cubicBezTo>
                  <a:pt x="1045" y="410"/>
                  <a:pt x="1044" y="409"/>
                  <a:pt x="1044" y="408"/>
                </a:cubicBezTo>
                <a:cubicBezTo>
                  <a:pt x="1047" y="401"/>
                  <a:pt x="1049" y="394"/>
                  <a:pt x="1049" y="385"/>
                </a:cubicBezTo>
                <a:cubicBezTo>
                  <a:pt x="1049" y="362"/>
                  <a:pt x="1035" y="343"/>
                  <a:pt x="1014" y="335"/>
                </a:cubicBezTo>
                <a:lnTo>
                  <a:pt x="1014" y="209"/>
                </a:lnTo>
                <a:cubicBezTo>
                  <a:pt x="1016" y="204"/>
                  <a:pt x="1017" y="200"/>
                  <a:pt x="1017" y="195"/>
                </a:cubicBezTo>
                <a:cubicBezTo>
                  <a:pt x="1017" y="179"/>
                  <a:pt x="1006" y="164"/>
                  <a:pt x="991" y="159"/>
                </a:cubicBezTo>
                <a:lnTo>
                  <a:pt x="517" y="2"/>
                </a:lnTo>
                <a:cubicBezTo>
                  <a:pt x="513" y="1"/>
                  <a:pt x="509" y="0"/>
                  <a:pt x="505" y="0"/>
                </a:cubicBezTo>
                <a:cubicBezTo>
                  <a:pt x="501" y="0"/>
                  <a:pt x="497" y="1"/>
                  <a:pt x="493" y="2"/>
                </a:cubicBezTo>
                <a:lnTo>
                  <a:pt x="26" y="157"/>
                </a:lnTo>
                <a:cubicBezTo>
                  <a:pt x="10" y="162"/>
                  <a:pt x="0" y="176"/>
                  <a:pt x="0" y="193"/>
                </a:cubicBezTo>
                <a:cubicBezTo>
                  <a:pt x="0" y="209"/>
                  <a:pt x="10" y="224"/>
                  <a:pt x="26" y="229"/>
                </a:cubicBezTo>
                <a:lnTo>
                  <a:pt x="500" y="386"/>
                </a:lnTo>
                <a:cubicBezTo>
                  <a:pt x="504" y="388"/>
                  <a:pt x="508" y="388"/>
                  <a:pt x="512" y="388"/>
                </a:cubicBezTo>
                <a:cubicBezTo>
                  <a:pt x="516" y="388"/>
                  <a:pt x="520" y="388"/>
                  <a:pt x="524" y="386"/>
                </a:cubicBezTo>
                <a:lnTo>
                  <a:pt x="976" y="236"/>
                </a:lnTo>
                <a:lnTo>
                  <a:pt x="976" y="335"/>
                </a:lnTo>
                <a:cubicBezTo>
                  <a:pt x="956" y="343"/>
                  <a:pt x="941" y="362"/>
                  <a:pt x="941" y="385"/>
                </a:cubicBezTo>
                <a:cubicBezTo>
                  <a:pt x="941" y="394"/>
                  <a:pt x="943" y="401"/>
                  <a:pt x="947" y="409"/>
                </a:cubicBezTo>
                <a:cubicBezTo>
                  <a:pt x="946" y="410"/>
                  <a:pt x="945" y="410"/>
                  <a:pt x="945" y="412"/>
                </a:cubicBezTo>
                <a:lnTo>
                  <a:pt x="929" y="469"/>
                </a:lnTo>
                <a:cubicBezTo>
                  <a:pt x="926" y="479"/>
                  <a:pt x="932" y="489"/>
                  <a:pt x="942" y="492"/>
                </a:cubicBezTo>
                <a:cubicBezTo>
                  <a:pt x="944" y="492"/>
                  <a:pt x="946" y="493"/>
                  <a:pt x="948" y="493"/>
                </a:cubicBezTo>
                <a:cubicBezTo>
                  <a:pt x="956" y="493"/>
                  <a:pt x="964" y="487"/>
                  <a:pt x="966" y="479"/>
                </a:cubicBezTo>
                <a:lnTo>
                  <a:pt x="976" y="441"/>
                </a:lnTo>
                <a:lnTo>
                  <a:pt x="976" y="474"/>
                </a:lnTo>
                <a:cubicBezTo>
                  <a:pt x="976" y="484"/>
                  <a:pt x="985" y="493"/>
                  <a:pt x="995" y="493"/>
                </a:cubicBezTo>
                <a:cubicBezTo>
                  <a:pt x="1006" y="493"/>
                  <a:pt x="1014" y="484"/>
                  <a:pt x="1014" y="474"/>
                </a:cubicBezTo>
                <a:lnTo>
                  <a:pt x="1014" y="441"/>
                </a:lnTo>
                <a:lnTo>
                  <a:pt x="1025" y="479"/>
                </a:lnTo>
                <a:cubicBezTo>
                  <a:pt x="1027" y="487"/>
                  <a:pt x="1035" y="493"/>
                  <a:pt x="1043" y="493"/>
                </a:cubicBezTo>
                <a:cubicBezTo>
                  <a:pt x="1045" y="493"/>
                  <a:pt x="1046" y="492"/>
                  <a:pt x="1048" y="492"/>
                </a:cubicBezTo>
                <a:cubicBezTo>
                  <a:pt x="1058" y="489"/>
                  <a:pt x="1064" y="479"/>
                  <a:pt x="1061" y="469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Freeform 8"/>
          <p:cNvSpPr>
            <a:spLocks noEditPoints="1"/>
          </p:cNvSpPr>
          <p:nvPr/>
        </p:nvSpPr>
        <p:spPr bwMode="auto">
          <a:xfrm>
            <a:off x="1693863" y="4124325"/>
            <a:ext cx="365125" cy="369888"/>
          </a:xfrm>
          <a:custGeom>
            <a:avLst/>
            <a:gdLst>
              <a:gd name="T0" fmla="*/ 660 w 798"/>
              <a:gd name="T1" fmla="*/ 595 h 809"/>
              <a:gd name="T2" fmla="*/ 703 w 798"/>
              <a:gd name="T3" fmla="*/ 595 h 809"/>
              <a:gd name="T4" fmla="*/ 365 w 798"/>
              <a:gd name="T5" fmla="*/ 711 h 809"/>
              <a:gd name="T6" fmla="*/ 349 w 798"/>
              <a:gd name="T7" fmla="*/ 680 h 809"/>
              <a:gd name="T8" fmla="*/ 365 w 798"/>
              <a:gd name="T9" fmla="*/ 711 h 809"/>
              <a:gd name="T10" fmla="*/ 371 w 798"/>
              <a:gd name="T11" fmla="*/ 361 h 809"/>
              <a:gd name="T12" fmla="*/ 371 w 798"/>
              <a:gd name="T13" fmla="*/ 424 h 809"/>
              <a:gd name="T14" fmla="*/ 388 w 798"/>
              <a:gd name="T15" fmla="*/ 60 h 809"/>
              <a:gd name="T16" fmla="*/ 431 w 798"/>
              <a:gd name="T17" fmla="*/ 60 h 809"/>
              <a:gd name="T18" fmla="*/ 388 w 798"/>
              <a:gd name="T19" fmla="*/ 60 h 809"/>
              <a:gd name="T20" fmla="*/ 48 w 798"/>
              <a:gd name="T21" fmla="*/ 540 h 809"/>
              <a:gd name="T22" fmla="*/ 91 w 798"/>
              <a:gd name="T23" fmla="*/ 540 h 809"/>
              <a:gd name="T24" fmla="*/ 163 w 798"/>
              <a:gd name="T25" fmla="*/ 227 h 809"/>
              <a:gd name="T26" fmla="*/ 147 w 798"/>
              <a:gd name="T27" fmla="*/ 196 h 809"/>
              <a:gd name="T28" fmla="*/ 163 w 798"/>
              <a:gd name="T29" fmla="*/ 227 h 809"/>
              <a:gd name="T30" fmla="*/ 653 w 798"/>
              <a:gd name="T31" fmla="*/ 261 h 809"/>
              <a:gd name="T32" fmla="*/ 622 w 798"/>
              <a:gd name="T33" fmla="*/ 277 h 809"/>
              <a:gd name="T34" fmla="*/ 705 w 798"/>
              <a:gd name="T35" fmla="*/ 535 h 809"/>
              <a:gd name="T36" fmla="*/ 528 w 798"/>
              <a:gd name="T37" fmla="*/ 497 h 809"/>
              <a:gd name="T38" fmla="*/ 524 w 798"/>
              <a:gd name="T39" fmla="*/ 378 h 809"/>
              <a:gd name="T40" fmla="*/ 695 w 798"/>
              <a:gd name="T41" fmla="*/ 366 h 809"/>
              <a:gd name="T42" fmla="*/ 624 w 798"/>
              <a:gd name="T43" fmla="*/ 231 h 809"/>
              <a:gd name="T44" fmla="*/ 503 w 798"/>
              <a:gd name="T45" fmla="*/ 349 h 809"/>
              <a:gd name="T46" fmla="*/ 444 w 798"/>
              <a:gd name="T47" fmla="*/ 187 h 809"/>
              <a:gd name="T48" fmla="*/ 433 w 798"/>
              <a:gd name="T49" fmla="*/ 0 h 809"/>
              <a:gd name="T50" fmla="*/ 409 w 798"/>
              <a:gd name="T51" fmla="*/ 184 h 809"/>
              <a:gd name="T52" fmla="*/ 328 w 798"/>
              <a:gd name="T53" fmla="*/ 331 h 809"/>
              <a:gd name="T54" fmla="*/ 252 w 798"/>
              <a:gd name="T55" fmla="*/ 200 h 809"/>
              <a:gd name="T56" fmla="*/ 117 w 798"/>
              <a:gd name="T57" fmla="*/ 271 h 809"/>
              <a:gd name="T58" fmla="*/ 233 w 798"/>
              <a:gd name="T59" fmla="*/ 295 h 809"/>
              <a:gd name="T60" fmla="*/ 270 w 798"/>
              <a:gd name="T61" fmla="*/ 442 h 809"/>
              <a:gd name="T62" fmla="*/ 169 w 798"/>
              <a:gd name="T63" fmla="*/ 520 h 809"/>
              <a:gd name="T64" fmla="*/ 0 w 798"/>
              <a:gd name="T65" fmla="*/ 574 h 809"/>
              <a:gd name="T66" fmla="*/ 187 w 798"/>
              <a:gd name="T67" fmla="*/ 574 h 809"/>
              <a:gd name="T68" fmla="*/ 287 w 798"/>
              <a:gd name="T69" fmla="*/ 508 h 809"/>
              <a:gd name="T70" fmla="*/ 368 w 798"/>
              <a:gd name="T71" fmla="*/ 647 h 809"/>
              <a:gd name="T72" fmla="*/ 315 w 798"/>
              <a:gd name="T73" fmla="*/ 757 h 809"/>
              <a:gd name="T74" fmla="*/ 450 w 798"/>
              <a:gd name="T75" fmla="*/ 686 h 809"/>
              <a:gd name="T76" fmla="*/ 408 w 798"/>
              <a:gd name="T77" fmla="*/ 577 h 809"/>
              <a:gd name="T78" fmla="*/ 619 w 798"/>
              <a:gd name="T79" fmla="*/ 591 h 809"/>
              <a:gd name="T80" fmla="*/ 705 w 798"/>
              <a:gd name="T81" fmla="*/ 723 h 809"/>
              <a:gd name="T82" fmla="*/ 705 w 798"/>
              <a:gd name="T83" fmla="*/ 53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8" h="809">
                <a:moveTo>
                  <a:pt x="681" y="616"/>
                </a:moveTo>
                <a:cubicBezTo>
                  <a:pt x="669" y="616"/>
                  <a:pt x="660" y="607"/>
                  <a:pt x="660" y="595"/>
                </a:cubicBezTo>
                <a:cubicBezTo>
                  <a:pt x="660" y="583"/>
                  <a:pt x="669" y="573"/>
                  <a:pt x="681" y="573"/>
                </a:cubicBezTo>
                <a:cubicBezTo>
                  <a:pt x="693" y="573"/>
                  <a:pt x="703" y="583"/>
                  <a:pt x="703" y="595"/>
                </a:cubicBezTo>
                <a:cubicBezTo>
                  <a:pt x="703" y="607"/>
                  <a:pt x="693" y="616"/>
                  <a:pt x="681" y="616"/>
                </a:cubicBezTo>
                <a:close/>
                <a:moveTo>
                  <a:pt x="365" y="711"/>
                </a:moveTo>
                <a:cubicBezTo>
                  <a:pt x="357" y="716"/>
                  <a:pt x="346" y="712"/>
                  <a:pt x="342" y="704"/>
                </a:cubicBezTo>
                <a:cubicBezTo>
                  <a:pt x="337" y="695"/>
                  <a:pt x="340" y="685"/>
                  <a:pt x="349" y="680"/>
                </a:cubicBezTo>
                <a:cubicBezTo>
                  <a:pt x="358" y="676"/>
                  <a:pt x="368" y="679"/>
                  <a:pt x="373" y="687"/>
                </a:cubicBezTo>
                <a:cubicBezTo>
                  <a:pt x="377" y="696"/>
                  <a:pt x="374" y="707"/>
                  <a:pt x="365" y="711"/>
                </a:cubicBezTo>
                <a:close/>
                <a:moveTo>
                  <a:pt x="340" y="392"/>
                </a:moveTo>
                <a:cubicBezTo>
                  <a:pt x="340" y="375"/>
                  <a:pt x="354" y="361"/>
                  <a:pt x="371" y="361"/>
                </a:cubicBezTo>
                <a:cubicBezTo>
                  <a:pt x="388" y="361"/>
                  <a:pt x="402" y="375"/>
                  <a:pt x="402" y="392"/>
                </a:cubicBezTo>
                <a:cubicBezTo>
                  <a:pt x="402" y="410"/>
                  <a:pt x="388" y="424"/>
                  <a:pt x="371" y="424"/>
                </a:cubicBezTo>
                <a:cubicBezTo>
                  <a:pt x="354" y="424"/>
                  <a:pt x="340" y="410"/>
                  <a:pt x="340" y="392"/>
                </a:cubicBezTo>
                <a:close/>
                <a:moveTo>
                  <a:pt x="388" y="60"/>
                </a:moveTo>
                <a:cubicBezTo>
                  <a:pt x="388" y="48"/>
                  <a:pt x="397" y="38"/>
                  <a:pt x="409" y="38"/>
                </a:cubicBezTo>
                <a:cubicBezTo>
                  <a:pt x="421" y="38"/>
                  <a:pt x="431" y="48"/>
                  <a:pt x="431" y="60"/>
                </a:cubicBezTo>
                <a:cubicBezTo>
                  <a:pt x="431" y="72"/>
                  <a:pt x="421" y="82"/>
                  <a:pt x="409" y="82"/>
                </a:cubicBezTo>
                <a:cubicBezTo>
                  <a:pt x="397" y="82"/>
                  <a:pt x="388" y="72"/>
                  <a:pt x="388" y="60"/>
                </a:cubicBezTo>
                <a:close/>
                <a:moveTo>
                  <a:pt x="70" y="562"/>
                </a:moveTo>
                <a:cubicBezTo>
                  <a:pt x="58" y="562"/>
                  <a:pt x="48" y="552"/>
                  <a:pt x="48" y="540"/>
                </a:cubicBezTo>
                <a:cubicBezTo>
                  <a:pt x="48" y="528"/>
                  <a:pt x="58" y="519"/>
                  <a:pt x="70" y="519"/>
                </a:cubicBezTo>
                <a:cubicBezTo>
                  <a:pt x="82" y="519"/>
                  <a:pt x="91" y="528"/>
                  <a:pt x="91" y="540"/>
                </a:cubicBezTo>
                <a:cubicBezTo>
                  <a:pt x="91" y="552"/>
                  <a:pt x="82" y="562"/>
                  <a:pt x="70" y="562"/>
                </a:cubicBezTo>
                <a:close/>
                <a:moveTo>
                  <a:pt x="163" y="227"/>
                </a:moveTo>
                <a:cubicBezTo>
                  <a:pt x="155" y="232"/>
                  <a:pt x="144" y="229"/>
                  <a:pt x="140" y="220"/>
                </a:cubicBezTo>
                <a:cubicBezTo>
                  <a:pt x="135" y="211"/>
                  <a:pt x="139" y="201"/>
                  <a:pt x="147" y="196"/>
                </a:cubicBezTo>
                <a:cubicBezTo>
                  <a:pt x="156" y="192"/>
                  <a:pt x="166" y="195"/>
                  <a:pt x="171" y="204"/>
                </a:cubicBezTo>
                <a:cubicBezTo>
                  <a:pt x="175" y="212"/>
                  <a:pt x="172" y="223"/>
                  <a:pt x="163" y="227"/>
                </a:cubicBezTo>
                <a:close/>
                <a:moveTo>
                  <a:pt x="630" y="253"/>
                </a:moveTo>
                <a:cubicBezTo>
                  <a:pt x="638" y="249"/>
                  <a:pt x="649" y="252"/>
                  <a:pt x="653" y="261"/>
                </a:cubicBezTo>
                <a:cubicBezTo>
                  <a:pt x="658" y="269"/>
                  <a:pt x="654" y="280"/>
                  <a:pt x="646" y="284"/>
                </a:cubicBezTo>
                <a:cubicBezTo>
                  <a:pt x="637" y="289"/>
                  <a:pt x="627" y="286"/>
                  <a:pt x="622" y="277"/>
                </a:cubicBezTo>
                <a:cubicBezTo>
                  <a:pt x="618" y="268"/>
                  <a:pt x="621" y="258"/>
                  <a:pt x="630" y="253"/>
                </a:cubicBezTo>
                <a:close/>
                <a:moveTo>
                  <a:pt x="705" y="535"/>
                </a:moveTo>
                <a:cubicBezTo>
                  <a:pt x="679" y="535"/>
                  <a:pt x="656" y="546"/>
                  <a:pt x="639" y="562"/>
                </a:cubicBezTo>
                <a:lnTo>
                  <a:pt x="528" y="497"/>
                </a:lnTo>
                <a:cubicBezTo>
                  <a:pt x="535" y="480"/>
                  <a:pt x="540" y="461"/>
                  <a:pt x="540" y="442"/>
                </a:cubicBezTo>
                <a:cubicBezTo>
                  <a:pt x="540" y="419"/>
                  <a:pt x="534" y="397"/>
                  <a:pt x="524" y="378"/>
                </a:cubicBezTo>
                <a:lnTo>
                  <a:pt x="598" y="344"/>
                </a:lnTo>
                <a:cubicBezTo>
                  <a:pt x="621" y="374"/>
                  <a:pt x="661" y="384"/>
                  <a:pt x="695" y="366"/>
                </a:cubicBezTo>
                <a:cubicBezTo>
                  <a:pt x="732" y="347"/>
                  <a:pt x="746" y="300"/>
                  <a:pt x="727" y="263"/>
                </a:cubicBezTo>
                <a:cubicBezTo>
                  <a:pt x="707" y="226"/>
                  <a:pt x="661" y="211"/>
                  <a:pt x="624" y="231"/>
                </a:cubicBezTo>
                <a:cubicBezTo>
                  <a:pt x="593" y="247"/>
                  <a:pt x="579" y="280"/>
                  <a:pt x="584" y="312"/>
                </a:cubicBezTo>
                <a:lnTo>
                  <a:pt x="503" y="349"/>
                </a:lnTo>
                <a:cubicBezTo>
                  <a:pt x="485" y="331"/>
                  <a:pt x="462" y="317"/>
                  <a:pt x="437" y="311"/>
                </a:cubicBezTo>
                <a:lnTo>
                  <a:pt x="444" y="187"/>
                </a:lnTo>
                <a:cubicBezTo>
                  <a:pt x="490" y="181"/>
                  <a:pt x="526" y="142"/>
                  <a:pt x="526" y="94"/>
                </a:cubicBezTo>
                <a:cubicBezTo>
                  <a:pt x="526" y="42"/>
                  <a:pt x="484" y="0"/>
                  <a:pt x="433" y="0"/>
                </a:cubicBezTo>
                <a:cubicBezTo>
                  <a:pt x="381" y="0"/>
                  <a:pt x="339" y="42"/>
                  <a:pt x="339" y="94"/>
                </a:cubicBezTo>
                <a:cubicBezTo>
                  <a:pt x="339" y="138"/>
                  <a:pt x="369" y="174"/>
                  <a:pt x="409" y="184"/>
                </a:cubicBezTo>
                <a:lnTo>
                  <a:pt x="402" y="307"/>
                </a:lnTo>
                <a:cubicBezTo>
                  <a:pt x="374" y="308"/>
                  <a:pt x="349" y="316"/>
                  <a:pt x="328" y="331"/>
                </a:cubicBezTo>
                <a:lnTo>
                  <a:pt x="254" y="267"/>
                </a:lnTo>
                <a:cubicBezTo>
                  <a:pt x="263" y="246"/>
                  <a:pt x="263" y="222"/>
                  <a:pt x="252" y="200"/>
                </a:cubicBezTo>
                <a:cubicBezTo>
                  <a:pt x="232" y="163"/>
                  <a:pt x="186" y="148"/>
                  <a:pt x="149" y="168"/>
                </a:cubicBezTo>
                <a:cubicBezTo>
                  <a:pt x="112" y="187"/>
                  <a:pt x="97" y="234"/>
                  <a:pt x="117" y="271"/>
                </a:cubicBezTo>
                <a:cubicBezTo>
                  <a:pt x="136" y="308"/>
                  <a:pt x="183" y="323"/>
                  <a:pt x="220" y="303"/>
                </a:cubicBezTo>
                <a:cubicBezTo>
                  <a:pt x="224" y="301"/>
                  <a:pt x="229" y="298"/>
                  <a:pt x="233" y="295"/>
                </a:cubicBezTo>
                <a:lnTo>
                  <a:pt x="302" y="355"/>
                </a:lnTo>
                <a:cubicBezTo>
                  <a:pt x="282" y="378"/>
                  <a:pt x="270" y="409"/>
                  <a:pt x="270" y="442"/>
                </a:cubicBezTo>
                <a:cubicBezTo>
                  <a:pt x="270" y="453"/>
                  <a:pt x="272" y="465"/>
                  <a:pt x="274" y="475"/>
                </a:cubicBezTo>
                <a:lnTo>
                  <a:pt x="169" y="520"/>
                </a:lnTo>
                <a:cubicBezTo>
                  <a:pt x="152" y="496"/>
                  <a:pt x="124" y="481"/>
                  <a:pt x="93" y="481"/>
                </a:cubicBezTo>
                <a:cubicBezTo>
                  <a:pt x="41" y="481"/>
                  <a:pt x="0" y="523"/>
                  <a:pt x="0" y="574"/>
                </a:cubicBezTo>
                <a:cubicBezTo>
                  <a:pt x="0" y="626"/>
                  <a:pt x="41" y="668"/>
                  <a:pt x="93" y="668"/>
                </a:cubicBezTo>
                <a:cubicBezTo>
                  <a:pt x="145" y="668"/>
                  <a:pt x="187" y="626"/>
                  <a:pt x="187" y="574"/>
                </a:cubicBezTo>
                <a:cubicBezTo>
                  <a:pt x="187" y="566"/>
                  <a:pt x="185" y="559"/>
                  <a:pt x="184" y="551"/>
                </a:cubicBezTo>
                <a:lnTo>
                  <a:pt x="287" y="508"/>
                </a:lnTo>
                <a:cubicBezTo>
                  <a:pt x="305" y="540"/>
                  <a:pt x="336" y="564"/>
                  <a:pt x="373" y="573"/>
                </a:cubicBezTo>
                <a:lnTo>
                  <a:pt x="368" y="647"/>
                </a:lnTo>
                <a:cubicBezTo>
                  <a:pt x="361" y="648"/>
                  <a:pt x="354" y="650"/>
                  <a:pt x="347" y="654"/>
                </a:cubicBezTo>
                <a:cubicBezTo>
                  <a:pt x="310" y="673"/>
                  <a:pt x="296" y="720"/>
                  <a:pt x="315" y="757"/>
                </a:cubicBezTo>
                <a:cubicBezTo>
                  <a:pt x="335" y="794"/>
                  <a:pt x="381" y="809"/>
                  <a:pt x="418" y="789"/>
                </a:cubicBezTo>
                <a:cubicBezTo>
                  <a:pt x="456" y="769"/>
                  <a:pt x="470" y="723"/>
                  <a:pt x="450" y="686"/>
                </a:cubicBezTo>
                <a:cubicBezTo>
                  <a:pt x="440" y="666"/>
                  <a:pt x="422" y="653"/>
                  <a:pt x="403" y="648"/>
                </a:cubicBezTo>
                <a:lnTo>
                  <a:pt x="408" y="577"/>
                </a:lnTo>
                <a:cubicBezTo>
                  <a:pt x="449" y="576"/>
                  <a:pt x="485" y="556"/>
                  <a:pt x="509" y="527"/>
                </a:cubicBezTo>
                <a:lnTo>
                  <a:pt x="619" y="591"/>
                </a:lnTo>
                <a:cubicBezTo>
                  <a:pt x="614" y="603"/>
                  <a:pt x="611" y="616"/>
                  <a:pt x="611" y="629"/>
                </a:cubicBezTo>
                <a:cubicBezTo>
                  <a:pt x="611" y="681"/>
                  <a:pt x="653" y="723"/>
                  <a:pt x="705" y="723"/>
                </a:cubicBezTo>
                <a:cubicBezTo>
                  <a:pt x="756" y="723"/>
                  <a:pt x="798" y="681"/>
                  <a:pt x="798" y="629"/>
                </a:cubicBezTo>
                <a:cubicBezTo>
                  <a:pt x="798" y="577"/>
                  <a:pt x="756" y="535"/>
                  <a:pt x="705" y="53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Freeform 9"/>
          <p:cNvSpPr>
            <a:spLocks noEditPoints="1"/>
          </p:cNvSpPr>
          <p:nvPr/>
        </p:nvSpPr>
        <p:spPr bwMode="auto">
          <a:xfrm>
            <a:off x="2438400" y="4064000"/>
            <a:ext cx="311150" cy="430213"/>
          </a:xfrm>
          <a:custGeom>
            <a:avLst/>
            <a:gdLst>
              <a:gd name="T0" fmla="*/ 68 w 683"/>
              <a:gd name="T1" fmla="*/ 130 h 941"/>
              <a:gd name="T2" fmla="*/ 170 w 683"/>
              <a:gd name="T3" fmla="*/ 74 h 941"/>
              <a:gd name="T4" fmla="*/ 173 w 683"/>
              <a:gd name="T5" fmla="*/ 190 h 941"/>
              <a:gd name="T6" fmla="*/ 71 w 683"/>
              <a:gd name="T7" fmla="*/ 246 h 941"/>
              <a:gd name="T8" fmla="*/ 68 w 683"/>
              <a:gd name="T9" fmla="*/ 130 h 941"/>
              <a:gd name="T10" fmla="*/ 266 w 683"/>
              <a:gd name="T11" fmla="*/ 416 h 941"/>
              <a:gd name="T12" fmla="*/ 266 w 683"/>
              <a:gd name="T13" fmla="*/ 416 h 941"/>
              <a:gd name="T14" fmla="*/ 419 w 683"/>
              <a:gd name="T15" fmla="*/ 329 h 941"/>
              <a:gd name="T16" fmla="*/ 418 w 683"/>
              <a:gd name="T17" fmla="*/ 153 h 941"/>
              <a:gd name="T18" fmla="*/ 418 w 683"/>
              <a:gd name="T19" fmla="*/ 153 h 941"/>
              <a:gd name="T20" fmla="*/ 197 w 683"/>
              <a:gd name="T21" fmla="*/ 25 h 941"/>
              <a:gd name="T22" fmla="*/ 197 w 683"/>
              <a:gd name="T23" fmla="*/ 25 h 941"/>
              <a:gd name="T24" fmla="*/ 41 w 683"/>
              <a:gd name="T25" fmla="*/ 111 h 941"/>
              <a:gd name="T26" fmla="*/ 45 w 683"/>
              <a:gd name="T27" fmla="*/ 288 h 941"/>
              <a:gd name="T28" fmla="*/ 45 w 683"/>
              <a:gd name="T29" fmla="*/ 288 h 941"/>
              <a:gd name="T30" fmla="*/ 266 w 683"/>
              <a:gd name="T31" fmla="*/ 416 h 941"/>
              <a:gd name="T32" fmla="*/ 664 w 683"/>
              <a:gd name="T33" fmla="*/ 395 h 941"/>
              <a:gd name="T34" fmla="*/ 665 w 683"/>
              <a:gd name="T35" fmla="*/ 395 h 941"/>
              <a:gd name="T36" fmla="*/ 628 w 683"/>
              <a:gd name="T37" fmla="*/ 374 h 941"/>
              <a:gd name="T38" fmla="*/ 604 w 683"/>
              <a:gd name="T39" fmla="*/ 433 h 941"/>
              <a:gd name="T40" fmla="*/ 561 w 683"/>
              <a:gd name="T41" fmla="*/ 487 h 941"/>
              <a:gd name="T42" fmla="*/ 599 w 683"/>
              <a:gd name="T43" fmla="*/ 509 h 941"/>
              <a:gd name="T44" fmla="*/ 599 w 683"/>
              <a:gd name="T45" fmla="*/ 508 h 941"/>
              <a:gd name="T46" fmla="*/ 665 w 683"/>
              <a:gd name="T47" fmla="*/ 471 h 941"/>
              <a:gd name="T48" fmla="*/ 664 w 683"/>
              <a:gd name="T49" fmla="*/ 395 h 941"/>
              <a:gd name="T50" fmla="*/ 575 w 683"/>
              <a:gd name="T51" fmla="*/ 305 h 941"/>
              <a:gd name="T52" fmla="*/ 575 w 683"/>
              <a:gd name="T53" fmla="*/ 305 h 941"/>
              <a:gd name="T54" fmla="*/ 486 w 683"/>
              <a:gd name="T55" fmla="*/ 253 h 941"/>
              <a:gd name="T56" fmla="*/ 449 w 683"/>
              <a:gd name="T57" fmla="*/ 353 h 941"/>
              <a:gd name="T58" fmla="*/ 391 w 683"/>
              <a:gd name="T59" fmla="*/ 427 h 941"/>
              <a:gd name="T60" fmla="*/ 476 w 683"/>
              <a:gd name="T61" fmla="*/ 476 h 941"/>
              <a:gd name="T62" fmla="*/ 476 w 683"/>
              <a:gd name="T63" fmla="*/ 476 h 941"/>
              <a:gd name="T64" fmla="*/ 576 w 683"/>
              <a:gd name="T65" fmla="*/ 419 h 941"/>
              <a:gd name="T66" fmla="*/ 575 w 683"/>
              <a:gd name="T67" fmla="*/ 305 h 941"/>
              <a:gd name="T68" fmla="*/ 410 w 683"/>
              <a:gd name="T69" fmla="*/ 579 h 941"/>
              <a:gd name="T70" fmla="*/ 425 w 683"/>
              <a:gd name="T71" fmla="*/ 532 h 941"/>
              <a:gd name="T72" fmla="*/ 349 w 683"/>
              <a:gd name="T73" fmla="*/ 456 h 941"/>
              <a:gd name="T74" fmla="*/ 273 w 683"/>
              <a:gd name="T75" fmla="*/ 532 h 941"/>
              <a:gd name="T76" fmla="*/ 289 w 683"/>
              <a:gd name="T77" fmla="*/ 579 h 941"/>
              <a:gd name="T78" fmla="*/ 172 w 683"/>
              <a:gd name="T79" fmla="*/ 907 h 941"/>
              <a:gd name="T80" fmla="*/ 182 w 683"/>
              <a:gd name="T81" fmla="*/ 929 h 941"/>
              <a:gd name="T82" fmla="*/ 208 w 683"/>
              <a:gd name="T83" fmla="*/ 938 h 941"/>
              <a:gd name="T84" fmla="*/ 230 w 683"/>
              <a:gd name="T85" fmla="*/ 928 h 941"/>
              <a:gd name="T86" fmla="*/ 319 w 683"/>
              <a:gd name="T87" fmla="*/ 677 h 941"/>
              <a:gd name="T88" fmla="*/ 319 w 683"/>
              <a:gd name="T89" fmla="*/ 922 h 941"/>
              <a:gd name="T90" fmla="*/ 336 w 683"/>
              <a:gd name="T91" fmla="*/ 939 h 941"/>
              <a:gd name="T92" fmla="*/ 363 w 683"/>
              <a:gd name="T93" fmla="*/ 939 h 941"/>
              <a:gd name="T94" fmla="*/ 380 w 683"/>
              <a:gd name="T95" fmla="*/ 922 h 941"/>
              <a:gd name="T96" fmla="*/ 380 w 683"/>
              <a:gd name="T97" fmla="*/ 679 h 941"/>
              <a:gd name="T98" fmla="*/ 469 w 683"/>
              <a:gd name="T99" fmla="*/ 928 h 941"/>
              <a:gd name="T100" fmla="*/ 490 w 683"/>
              <a:gd name="T101" fmla="*/ 938 h 941"/>
              <a:gd name="T102" fmla="*/ 516 w 683"/>
              <a:gd name="T103" fmla="*/ 929 h 941"/>
              <a:gd name="T104" fmla="*/ 527 w 683"/>
              <a:gd name="T105" fmla="*/ 907 h 941"/>
              <a:gd name="T106" fmla="*/ 410 w 683"/>
              <a:gd name="T107" fmla="*/ 579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3" h="941">
                <a:moveTo>
                  <a:pt x="68" y="130"/>
                </a:moveTo>
                <a:cubicBezTo>
                  <a:pt x="95" y="82"/>
                  <a:pt x="141" y="58"/>
                  <a:pt x="170" y="74"/>
                </a:cubicBezTo>
                <a:cubicBezTo>
                  <a:pt x="199" y="91"/>
                  <a:pt x="200" y="143"/>
                  <a:pt x="173" y="190"/>
                </a:cubicBezTo>
                <a:cubicBezTo>
                  <a:pt x="146" y="238"/>
                  <a:pt x="100" y="262"/>
                  <a:pt x="71" y="246"/>
                </a:cubicBezTo>
                <a:cubicBezTo>
                  <a:pt x="42" y="229"/>
                  <a:pt x="41" y="177"/>
                  <a:pt x="68" y="130"/>
                </a:cubicBezTo>
                <a:close/>
                <a:moveTo>
                  <a:pt x="266" y="416"/>
                </a:moveTo>
                <a:lnTo>
                  <a:pt x="266" y="416"/>
                </a:lnTo>
                <a:cubicBezTo>
                  <a:pt x="311" y="437"/>
                  <a:pt x="378" y="399"/>
                  <a:pt x="419" y="329"/>
                </a:cubicBezTo>
                <a:cubicBezTo>
                  <a:pt x="460" y="258"/>
                  <a:pt x="459" y="181"/>
                  <a:pt x="418" y="153"/>
                </a:cubicBezTo>
                <a:lnTo>
                  <a:pt x="197" y="25"/>
                </a:lnTo>
                <a:cubicBezTo>
                  <a:pt x="153" y="0"/>
                  <a:pt x="83" y="38"/>
                  <a:pt x="41" y="111"/>
                </a:cubicBezTo>
                <a:cubicBezTo>
                  <a:pt x="0" y="183"/>
                  <a:pt x="2" y="262"/>
                  <a:pt x="45" y="288"/>
                </a:cubicBezTo>
                <a:lnTo>
                  <a:pt x="266" y="416"/>
                </a:lnTo>
                <a:close/>
                <a:moveTo>
                  <a:pt x="664" y="395"/>
                </a:moveTo>
                <a:lnTo>
                  <a:pt x="665" y="395"/>
                </a:lnTo>
                <a:lnTo>
                  <a:pt x="628" y="374"/>
                </a:lnTo>
                <a:cubicBezTo>
                  <a:pt x="623" y="393"/>
                  <a:pt x="616" y="414"/>
                  <a:pt x="604" y="433"/>
                </a:cubicBezTo>
                <a:cubicBezTo>
                  <a:pt x="592" y="455"/>
                  <a:pt x="577" y="473"/>
                  <a:pt x="561" y="487"/>
                </a:cubicBezTo>
                <a:lnTo>
                  <a:pt x="599" y="509"/>
                </a:lnTo>
                <a:lnTo>
                  <a:pt x="599" y="508"/>
                </a:lnTo>
                <a:cubicBezTo>
                  <a:pt x="618" y="518"/>
                  <a:pt x="647" y="501"/>
                  <a:pt x="665" y="471"/>
                </a:cubicBezTo>
                <a:cubicBezTo>
                  <a:pt x="683" y="441"/>
                  <a:pt x="682" y="407"/>
                  <a:pt x="664" y="395"/>
                </a:cubicBezTo>
                <a:close/>
                <a:moveTo>
                  <a:pt x="575" y="305"/>
                </a:moveTo>
                <a:lnTo>
                  <a:pt x="575" y="305"/>
                </a:lnTo>
                <a:lnTo>
                  <a:pt x="486" y="253"/>
                </a:lnTo>
                <a:cubicBezTo>
                  <a:pt x="481" y="286"/>
                  <a:pt x="468" y="320"/>
                  <a:pt x="449" y="353"/>
                </a:cubicBezTo>
                <a:cubicBezTo>
                  <a:pt x="432" y="382"/>
                  <a:pt x="412" y="407"/>
                  <a:pt x="391" y="427"/>
                </a:cubicBezTo>
                <a:lnTo>
                  <a:pt x="476" y="476"/>
                </a:lnTo>
                <a:cubicBezTo>
                  <a:pt x="505" y="490"/>
                  <a:pt x="549" y="465"/>
                  <a:pt x="576" y="419"/>
                </a:cubicBezTo>
                <a:cubicBezTo>
                  <a:pt x="602" y="373"/>
                  <a:pt x="602" y="323"/>
                  <a:pt x="575" y="305"/>
                </a:cubicBezTo>
                <a:close/>
                <a:moveTo>
                  <a:pt x="410" y="579"/>
                </a:moveTo>
                <a:cubicBezTo>
                  <a:pt x="420" y="566"/>
                  <a:pt x="425" y="550"/>
                  <a:pt x="425" y="532"/>
                </a:cubicBezTo>
                <a:cubicBezTo>
                  <a:pt x="425" y="490"/>
                  <a:pt x="391" y="456"/>
                  <a:pt x="349" y="456"/>
                </a:cubicBezTo>
                <a:cubicBezTo>
                  <a:pt x="307" y="456"/>
                  <a:pt x="273" y="490"/>
                  <a:pt x="273" y="532"/>
                </a:cubicBezTo>
                <a:cubicBezTo>
                  <a:pt x="273" y="550"/>
                  <a:pt x="279" y="566"/>
                  <a:pt x="289" y="579"/>
                </a:cubicBezTo>
                <a:lnTo>
                  <a:pt x="172" y="907"/>
                </a:lnTo>
                <a:cubicBezTo>
                  <a:pt x="169" y="916"/>
                  <a:pt x="174" y="926"/>
                  <a:pt x="182" y="929"/>
                </a:cubicBezTo>
                <a:lnTo>
                  <a:pt x="208" y="938"/>
                </a:lnTo>
                <a:cubicBezTo>
                  <a:pt x="217" y="941"/>
                  <a:pt x="227" y="937"/>
                  <a:pt x="230" y="928"/>
                </a:cubicBezTo>
                <a:lnTo>
                  <a:pt x="319" y="677"/>
                </a:lnTo>
                <a:lnTo>
                  <a:pt x="319" y="922"/>
                </a:lnTo>
                <a:cubicBezTo>
                  <a:pt x="319" y="932"/>
                  <a:pt x="327" y="939"/>
                  <a:pt x="336" y="939"/>
                </a:cubicBezTo>
                <a:lnTo>
                  <a:pt x="363" y="939"/>
                </a:lnTo>
                <a:cubicBezTo>
                  <a:pt x="373" y="939"/>
                  <a:pt x="380" y="932"/>
                  <a:pt x="380" y="922"/>
                </a:cubicBezTo>
                <a:lnTo>
                  <a:pt x="380" y="679"/>
                </a:lnTo>
                <a:lnTo>
                  <a:pt x="469" y="928"/>
                </a:lnTo>
                <a:cubicBezTo>
                  <a:pt x="472" y="937"/>
                  <a:pt x="482" y="941"/>
                  <a:pt x="490" y="938"/>
                </a:cubicBezTo>
                <a:lnTo>
                  <a:pt x="516" y="929"/>
                </a:lnTo>
                <a:cubicBezTo>
                  <a:pt x="525" y="926"/>
                  <a:pt x="530" y="916"/>
                  <a:pt x="527" y="907"/>
                </a:cubicBezTo>
                <a:lnTo>
                  <a:pt x="410" y="579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Freeform 10"/>
          <p:cNvSpPr>
            <a:spLocks noEditPoints="1"/>
          </p:cNvSpPr>
          <p:nvPr/>
        </p:nvSpPr>
        <p:spPr bwMode="auto">
          <a:xfrm>
            <a:off x="8210550" y="2687638"/>
            <a:ext cx="384175" cy="385763"/>
          </a:xfrm>
          <a:custGeom>
            <a:avLst/>
            <a:gdLst>
              <a:gd name="T0" fmla="*/ 348 w 697"/>
              <a:gd name="T1" fmla="*/ 649 h 698"/>
              <a:gd name="T2" fmla="*/ 49 w 697"/>
              <a:gd name="T3" fmla="*/ 349 h 698"/>
              <a:gd name="T4" fmla="*/ 348 w 697"/>
              <a:gd name="T5" fmla="*/ 50 h 698"/>
              <a:gd name="T6" fmla="*/ 647 w 697"/>
              <a:gd name="T7" fmla="*/ 349 h 698"/>
              <a:gd name="T8" fmla="*/ 348 w 697"/>
              <a:gd name="T9" fmla="*/ 649 h 698"/>
              <a:gd name="T10" fmla="*/ 348 w 697"/>
              <a:gd name="T11" fmla="*/ 0 h 698"/>
              <a:gd name="T12" fmla="*/ 0 w 697"/>
              <a:gd name="T13" fmla="*/ 349 h 698"/>
              <a:gd name="T14" fmla="*/ 348 w 697"/>
              <a:gd name="T15" fmla="*/ 698 h 698"/>
              <a:gd name="T16" fmla="*/ 697 w 697"/>
              <a:gd name="T17" fmla="*/ 349 h 698"/>
              <a:gd name="T18" fmla="*/ 348 w 697"/>
              <a:gd name="T19" fmla="*/ 0 h 698"/>
              <a:gd name="T20" fmla="*/ 373 w 697"/>
              <a:gd name="T21" fmla="*/ 305 h 698"/>
              <a:gd name="T22" fmla="*/ 373 w 697"/>
              <a:gd name="T23" fmla="*/ 96 h 698"/>
              <a:gd name="T24" fmla="*/ 349 w 697"/>
              <a:gd name="T25" fmla="*/ 71 h 698"/>
              <a:gd name="T26" fmla="*/ 324 w 697"/>
              <a:gd name="T27" fmla="*/ 96 h 698"/>
              <a:gd name="T28" fmla="*/ 324 w 697"/>
              <a:gd name="T29" fmla="*/ 305 h 698"/>
              <a:gd name="T30" fmla="*/ 304 w 697"/>
              <a:gd name="T31" fmla="*/ 324 h 698"/>
              <a:gd name="T32" fmla="*/ 164 w 697"/>
              <a:gd name="T33" fmla="*/ 324 h 698"/>
              <a:gd name="T34" fmla="*/ 139 w 697"/>
              <a:gd name="T35" fmla="*/ 348 h 698"/>
              <a:gd name="T36" fmla="*/ 164 w 697"/>
              <a:gd name="T37" fmla="*/ 373 h 698"/>
              <a:gd name="T38" fmla="*/ 303 w 697"/>
              <a:gd name="T39" fmla="*/ 373 h 698"/>
              <a:gd name="T40" fmla="*/ 348 w 697"/>
              <a:gd name="T41" fmla="*/ 400 h 698"/>
              <a:gd name="T42" fmla="*/ 399 w 697"/>
              <a:gd name="T43" fmla="*/ 349 h 698"/>
              <a:gd name="T44" fmla="*/ 373 w 697"/>
              <a:gd name="T45" fmla="*/ 305 h 698"/>
              <a:gd name="T46" fmla="*/ 588 w 697"/>
              <a:gd name="T47" fmla="*/ 317 h 698"/>
              <a:gd name="T48" fmla="*/ 556 w 697"/>
              <a:gd name="T49" fmla="*/ 349 h 698"/>
              <a:gd name="T50" fmla="*/ 588 w 697"/>
              <a:gd name="T51" fmla="*/ 382 h 698"/>
              <a:gd name="T52" fmla="*/ 621 w 697"/>
              <a:gd name="T53" fmla="*/ 349 h 698"/>
              <a:gd name="T54" fmla="*/ 588 w 697"/>
              <a:gd name="T55" fmla="*/ 317 h 698"/>
              <a:gd name="T56" fmla="*/ 349 w 697"/>
              <a:gd name="T57" fmla="*/ 559 h 698"/>
              <a:gd name="T58" fmla="*/ 316 w 697"/>
              <a:gd name="T59" fmla="*/ 591 h 698"/>
              <a:gd name="T60" fmla="*/ 349 w 697"/>
              <a:gd name="T61" fmla="*/ 624 h 698"/>
              <a:gd name="T62" fmla="*/ 381 w 697"/>
              <a:gd name="T63" fmla="*/ 591 h 698"/>
              <a:gd name="T64" fmla="*/ 349 w 697"/>
              <a:gd name="T65" fmla="*/ 55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97" h="698">
                <a:moveTo>
                  <a:pt x="348" y="649"/>
                </a:moveTo>
                <a:cubicBezTo>
                  <a:pt x="183" y="649"/>
                  <a:pt x="49" y="514"/>
                  <a:pt x="49" y="349"/>
                </a:cubicBezTo>
                <a:cubicBezTo>
                  <a:pt x="49" y="184"/>
                  <a:pt x="183" y="50"/>
                  <a:pt x="348" y="50"/>
                </a:cubicBezTo>
                <a:cubicBezTo>
                  <a:pt x="513" y="50"/>
                  <a:pt x="647" y="184"/>
                  <a:pt x="647" y="349"/>
                </a:cubicBezTo>
                <a:cubicBezTo>
                  <a:pt x="647" y="514"/>
                  <a:pt x="513" y="649"/>
                  <a:pt x="348" y="649"/>
                </a:cubicBezTo>
                <a:close/>
                <a:moveTo>
                  <a:pt x="348" y="0"/>
                </a:moveTo>
                <a:cubicBezTo>
                  <a:pt x="156" y="0"/>
                  <a:pt x="0" y="157"/>
                  <a:pt x="0" y="349"/>
                </a:cubicBezTo>
                <a:cubicBezTo>
                  <a:pt x="0" y="542"/>
                  <a:pt x="156" y="698"/>
                  <a:pt x="348" y="698"/>
                </a:cubicBezTo>
                <a:cubicBezTo>
                  <a:pt x="540" y="698"/>
                  <a:pt x="697" y="542"/>
                  <a:pt x="697" y="349"/>
                </a:cubicBezTo>
                <a:cubicBezTo>
                  <a:pt x="697" y="157"/>
                  <a:pt x="540" y="0"/>
                  <a:pt x="348" y="0"/>
                </a:cubicBezTo>
                <a:close/>
                <a:moveTo>
                  <a:pt x="373" y="305"/>
                </a:moveTo>
                <a:lnTo>
                  <a:pt x="373" y="96"/>
                </a:lnTo>
                <a:cubicBezTo>
                  <a:pt x="373" y="82"/>
                  <a:pt x="362" y="71"/>
                  <a:pt x="349" y="71"/>
                </a:cubicBezTo>
                <a:cubicBezTo>
                  <a:pt x="335" y="71"/>
                  <a:pt x="324" y="82"/>
                  <a:pt x="324" y="96"/>
                </a:cubicBezTo>
                <a:lnTo>
                  <a:pt x="324" y="305"/>
                </a:lnTo>
                <a:cubicBezTo>
                  <a:pt x="316" y="309"/>
                  <a:pt x="309" y="316"/>
                  <a:pt x="304" y="324"/>
                </a:cubicBezTo>
                <a:lnTo>
                  <a:pt x="164" y="324"/>
                </a:lnTo>
                <a:cubicBezTo>
                  <a:pt x="150" y="324"/>
                  <a:pt x="139" y="335"/>
                  <a:pt x="139" y="348"/>
                </a:cubicBezTo>
                <a:cubicBezTo>
                  <a:pt x="139" y="362"/>
                  <a:pt x="150" y="373"/>
                  <a:pt x="164" y="373"/>
                </a:cubicBezTo>
                <a:lnTo>
                  <a:pt x="303" y="373"/>
                </a:lnTo>
                <a:cubicBezTo>
                  <a:pt x="312" y="389"/>
                  <a:pt x="329" y="400"/>
                  <a:pt x="348" y="400"/>
                </a:cubicBezTo>
                <a:cubicBezTo>
                  <a:pt x="376" y="400"/>
                  <a:pt x="399" y="377"/>
                  <a:pt x="399" y="349"/>
                </a:cubicBezTo>
                <a:cubicBezTo>
                  <a:pt x="399" y="330"/>
                  <a:pt x="389" y="314"/>
                  <a:pt x="373" y="305"/>
                </a:cubicBezTo>
                <a:close/>
                <a:moveTo>
                  <a:pt x="588" y="317"/>
                </a:moveTo>
                <a:cubicBezTo>
                  <a:pt x="570" y="317"/>
                  <a:pt x="556" y="331"/>
                  <a:pt x="556" y="349"/>
                </a:cubicBezTo>
                <a:cubicBezTo>
                  <a:pt x="556" y="367"/>
                  <a:pt x="570" y="382"/>
                  <a:pt x="588" y="382"/>
                </a:cubicBezTo>
                <a:cubicBezTo>
                  <a:pt x="606" y="382"/>
                  <a:pt x="621" y="367"/>
                  <a:pt x="621" y="349"/>
                </a:cubicBezTo>
                <a:cubicBezTo>
                  <a:pt x="621" y="331"/>
                  <a:pt x="606" y="317"/>
                  <a:pt x="588" y="317"/>
                </a:cubicBezTo>
                <a:close/>
                <a:moveTo>
                  <a:pt x="349" y="559"/>
                </a:moveTo>
                <a:cubicBezTo>
                  <a:pt x="331" y="559"/>
                  <a:pt x="316" y="574"/>
                  <a:pt x="316" y="591"/>
                </a:cubicBezTo>
                <a:cubicBezTo>
                  <a:pt x="316" y="609"/>
                  <a:pt x="331" y="624"/>
                  <a:pt x="349" y="624"/>
                </a:cubicBezTo>
                <a:cubicBezTo>
                  <a:pt x="367" y="624"/>
                  <a:pt x="381" y="609"/>
                  <a:pt x="381" y="591"/>
                </a:cubicBezTo>
                <a:cubicBezTo>
                  <a:pt x="381" y="574"/>
                  <a:pt x="367" y="559"/>
                  <a:pt x="349" y="559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Freeform 26"/>
          <p:cNvSpPr>
            <a:spLocks noEditPoints="1"/>
          </p:cNvSpPr>
          <p:nvPr/>
        </p:nvSpPr>
        <p:spPr bwMode="auto">
          <a:xfrm>
            <a:off x="8847138" y="2755900"/>
            <a:ext cx="561975" cy="314325"/>
          </a:xfrm>
          <a:custGeom>
            <a:avLst/>
            <a:gdLst>
              <a:gd name="T0" fmla="*/ 854 w 889"/>
              <a:gd name="T1" fmla="*/ 156 h 389"/>
              <a:gd name="T2" fmla="*/ 779 w 889"/>
              <a:gd name="T3" fmla="*/ 91 h 389"/>
              <a:gd name="T4" fmla="*/ 715 w 889"/>
              <a:gd name="T5" fmla="*/ 121 h 389"/>
              <a:gd name="T6" fmla="*/ 745 w 889"/>
              <a:gd name="T7" fmla="*/ 165 h 389"/>
              <a:gd name="T8" fmla="*/ 777 w 889"/>
              <a:gd name="T9" fmla="*/ 131 h 389"/>
              <a:gd name="T10" fmla="*/ 805 w 889"/>
              <a:gd name="T11" fmla="*/ 159 h 389"/>
              <a:gd name="T12" fmla="*/ 765 w 889"/>
              <a:gd name="T13" fmla="*/ 192 h 389"/>
              <a:gd name="T14" fmla="*/ 782 w 889"/>
              <a:gd name="T15" fmla="*/ 228 h 389"/>
              <a:gd name="T16" fmla="*/ 816 w 889"/>
              <a:gd name="T17" fmla="*/ 268 h 389"/>
              <a:gd name="T18" fmla="*/ 780 w 889"/>
              <a:gd name="T19" fmla="*/ 310 h 389"/>
              <a:gd name="T20" fmla="*/ 744 w 889"/>
              <a:gd name="T21" fmla="*/ 273 h 389"/>
              <a:gd name="T22" fmla="*/ 723 w 889"/>
              <a:gd name="T23" fmla="*/ 331 h 389"/>
              <a:gd name="T24" fmla="*/ 841 w 889"/>
              <a:gd name="T25" fmla="*/ 327 h 389"/>
              <a:gd name="T26" fmla="*/ 852 w 889"/>
              <a:gd name="T27" fmla="*/ 231 h 389"/>
              <a:gd name="T28" fmla="*/ 359 w 889"/>
              <a:gd name="T29" fmla="*/ 132 h 389"/>
              <a:gd name="T30" fmla="*/ 318 w 889"/>
              <a:gd name="T31" fmla="*/ 200 h 389"/>
              <a:gd name="T32" fmla="*/ 380 w 889"/>
              <a:gd name="T33" fmla="*/ 346 h 389"/>
              <a:gd name="T34" fmla="*/ 429 w 889"/>
              <a:gd name="T35" fmla="*/ 91 h 389"/>
              <a:gd name="T36" fmla="*/ 359 w 889"/>
              <a:gd name="T37" fmla="*/ 132 h 389"/>
              <a:gd name="T38" fmla="*/ 640 w 889"/>
              <a:gd name="T39" fmla="*/ 227 h 389"/>
              <a:gd name="T40" fmla="*/ 666 w 889"/>
              <a:gd name="T41" fmla="*/ 162 h 389"/>
              <a:gd name="T42" fmla="*/ 585 w 889"/>
              <a:gd name="T43" fmla="*/ 91 h 389"/>
              <a:gd name="T44" fmla="*/ 501 w 889"/>
              <a:gd name="T45" fmla="*/ 167 h 389"/>
              <a:gd name="T46" fmla="*/ 560 w 889"/>
              <a:gd name="T47" fmla="*/ 141 h 389"/>
              <a:gd name="T48" fmla="*/ 608 w 889"/>
              <a:gd name="T49" fmla="*/ 140 h 389"/>
              <a:gd name="T50" fmla="*/ 607 w 889"/>
              <a:gd name="T51" fmla="*/ 195 h 389"/>
              <a:gd name="T52" fmla="*/ 512 w 889"/>
              <a:gd name="T53" fmla="*/ 298 h 389"/>
              <a:gd name="T54" fmla="*/ 666 w 889"/>
              <a:gd name="T55" fmla="*/ 346 h 389"/>
              <a:gd name="T56" fmla="*/ 569 w 889"/>
              <a:gd name="T57" fmla="*/ 301 h 389"/>
              <a:gd name="T58" fmla="*/ 608 w 889"/>
              <a:gd name="T59" fmla="*/ 260 h 389"/>
              <a:gd name="T60" fmla="*/ 302 w 889"/>
              <a:gd name="T61" fmla="*/ 0 h 389"/>
              <a:gd name="T62" fmla="*/ 179 w 889"/>
              <a:gd name="T63" fmla="*/ 319 h 389"/>
              <a:gd name="T64" fmla="*/ 84 w 889"/>
              <a:gd name="T65" fmla="*/ 168 h 389"/>
              <a:gd name="T66" fmla="*/ 0 w 889"/>
              <a:gd name="T67" fmla="*/ 188 h 389"/>
              <a:gd name="T68" fmla="*/ 72 w 889"/>
              <a:gd name="T69" fmla="*/ 208 h 389"/>
              <a:gd name="T70" fmla="*/ 183 w 889"/>
              <a:gd name="T71" fmla="*/ 389 h 389"/>
              <a:gd name="T72" fmla="*/ 202 w 889"/>
              <a:gd name="T73" fmla="*/ 375 h 389"/>
              <a:gd name="T74" fmla="*/ 869 w 889"/>
              <a:gd name="T75" fmla="*/ 41 h 389"/>
              <a:gd name="T76" fmla="*/ 869 w 889"/>
              <a:gd name="T77" fmla="*/ 1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89" h="389">
                <a:moveTo>
                  <a:pt x="818" y="210"/>
                </a:moveTo>
                <a:cubicBezTo>
                  <a:pt x="842" y="197"/>
                  <a:pt x="854" y="179"/>
                  <a:pt x="854" y="156"/>
                </a:cubicBezTo>
                <a:cubicBezTo>
                  <a:pt x="854" y="141"/>
                  <a:pt x="848" y="127"/>
                  <a:pt x="836" y="114"/>
                </a:cubicBezTo>
                <a:cubicBezTo>
                  <a:pt x="822" y="99"/>
                  <a:pt x="803" y="91"/>
                  <a:pt x="779" y="91"/>
                </a:cubicBezTo>
                <a:cubicBezTo>
                  <a:pt x="765" y="91"/>
                  <a:pt x="752" y="94"/>
                  <a:pt x="741" y="99"/>
                </a:cubicBezTo>
                <a:cubicBezTo>
                  <a:pt x="730" y="105"/>
                  <a:pt x="721" y="112"/>
                  <a:pt x="715" y="121"/>
                </a:cubicBezTo>
                <a:cubicBezTo>
                  <a:pt x="708" y="130"/>
                  <a:pt x="704" y="142"/>
                  <a:pt x="701" y="158"/>
                </a:cubicBezTo>
                <a:lnTo>
                  <a:pt x="745" y="165"/>
                </a:lnTo>
                <a:cubicBezTo>
                  <a:pt x="747" y="154"/>
                  <a:pt x="750" y="146"/>
                  <a:pt x="756" y="140"/>
                </a:cubicBezTo>
                <a:cubicBezTo>
                  <a:pt x="762" y="134"/>
                  <a:pt x="769" y="131"/>
                  <a:pt x="777" y="131"/>
                </a:cubicBezTo>
                <a:cubicBezTo>
                  <a:pt x="786" y="131"/>
                  <a:pt x="793" y="134"/>
                  <a:pt x="798" y="139"/>
                </a:cubicBezTo>
                <a:cubicBezTo>
                  <a:pt x="803" y="144"/>
                  <a:pt x="805" y="151"/>
                  <a:pt x="805" y="159"/>
                </a:cubicBezTo>
                <a:cubicBezTo>
                  <a:pt x="805" y="170"/>
                  <a:pt x="802" y="178"/>
                  <a:pt x="795" y="184"/>
                </a:cubicBezTo>
                <a:cubicBezTo>
                  <a:pt x="788" y="190"/>
                  <a:pt x="778" y="193"/>
                  <a:pt x="765" y="192"/>
                </a:cubicBezTo>
                <a:lnTo>
                  <a:pt x="759" y="232"/>
                </a:lnTo>
                <a:cubicBezTo>
                  <a:pt x="768" y="229"/>
                  <a:pt x="775" y="228"/>
                  <a:pt x="782" y="228"/>
                </a:cubicBezTo>
                <a:cubicBezTo>
                  <a:pt x="791" y="228"/>
                  <a:pt x="799" y="232"/>
                  <a:pt x="806" y="239"/>
                </a:cubicBezTo>
                <a:cubicBezTo>
                  <a:pt x="812" y="246"/>
                  <a:pt x="816" y="256"/>
                  <a:pt x="816" y="268"/>
                </a:cubicBezTo>
                <a:cubicBezTo>
                  <a:pt x="816" y="281"/>
                  <a:pt x="812" y="291"/>
                  <a:pt x="805" y="299"/>
                </a:cubicBezTo>
                <a:cubicBezTo>
                  <a:pt x="798" y="306"/>
                  <a:pt x="790" y="310"/>
                  <a:pt x="780" y="310"/>
                </a:cubicBezTo>
                <a:cubicBezTo>
                  <a:pt x="771" y="310"/>
                  <a:pt x="763" y="307"/>
                  <a:pt x="756" y="301"/>
                </a:cubicBezTo>
                <a:cubicBezTo>
                  <a:pt x="750" y="294"/>
                  <a:pt x="745" y="285"/>
                  <a:pt x="744" y="273"/>
                </a:cubicBezTo>
                <a:lnTo>
                  <a:pt x="697" y="279"/>
                </a:lnTo>
                <a:cubicBezTo>
                  <a:pt x="699" y="300"/>
                  <a:pt x="708" y="318"/>
                  <a:pt x="723" y="331"/>
                </a:cubicBezTo>
                <a:cubicBezTo>
                  <a:pt x="738" y="344"/>
                  <a:pt x="757" y="351"/>
                  <a:pt x="780" y="351"/>
                </a:cubicBezTo>
                <a:cubicBezTo>
                  <a:pt x="805" y="351"/>
                  <a:pt x="825" y="343"/>
                  <a:pt x="841" y="327"/>
                </a:cubicBezTo>
                <a:cubicBezTo>
                  <a:pt x="857" y="311"/>
                  <a:pt x="865" y="292"/>
                  <a:pt x="865" y="270"/>
                </a:cubicBezTo>
                <a:cubicBezTo>
                  <a:pt x="865" y="255"/>
                  <a:pt x="861" y="242"/>
                  <a:pt x="852" y="231"/>
                </a:cubicBezTo>
                <a:cubicBezTo>
                  <a:pt x="844" y="220"/>
                  <a:pt x="832" y="213"/>
                  <a:pt x="818" y="210"/>
                </a:cubicBezTo>
                <a:close/>
                <a:moveTo>
                  <a:pt x="359" y="132"/>
                </a:moveTo>
                <a:cubicBezTo>
                  <a:pt x="344" y="144"/>
                  <a:pt x="330" y="151"/>
                  <a:pt x="318" y="156"/>
                </a:cubicBezTo>
                <a:lnTo>
                  <a:pt x="318" y="200"/>
                </a:lnTo>
                <a:cubicBezTo>
                  <a:pt x="342" y="192"/>
                  <a:pt x="363" y="180"/>
                  <a:pt x="380" y="163"/>
                </a:cubicBezTo>
                <a:lnTo>
                  <a:pt x="380" y="346"/>
                </a:lnTo>
                <a:lnTo>
                  <a:pt x="429" y="346"/>
                </a:lnTo>
                <a:lnTo>
                  <a:pt x="429" y="91"/>
                </a:lnTo>
                <a:lnTo>
                  <a:pt x="389" y="91"/>
                </a:lnTo>
                <a:cubicBezTo>
                  <a:pt x="384" y="107"/>
                  <a:pt x="374" y="120"/>
                  <a:pt x="359" y="132"/>
                </a:cubicBezTo>
                <a:close/>
                <a:moveTo>
                  <a:pt x="608" y="260"/>
                </a:moveTo>
                <a:cubicBezTo>
                  <a:pt x="624" y="245"/>
                  <a:pt x="634" y="235"/>
                  <a:pt x="640" y="227"/>
                </a:cubicBezTo>
                <a:cubicBezTo>
                  <a:pt x="649" y="216"/>
                  <a:pt x="656" y="205"/>
                  <a:pt x="660" y="195"/>
                </a:cubicBezTo>
                <a:cubicBezTo>
                  <a:pt x="664" y="184"/>
                  <a:pt x="666" y="173"/>
                  <a:pt x="666" y="162"/>
                </a:cubicBezTo>
                <a:cubicBezTo>
                  <a:pt x="666" y="142"/>
                  <a:pt x="659" y="125"/>
                  <a:pt x="644" y="112"/>
                </a:cubicBezTo>
                <a:cubicBezTo>
                  <a:pt x="630" y="98"/>
                  <a:pt x="610" y="91"/>
                  <a:pt x="585" y="91"/>
                </a:cubicBezTo>
                <a:cubicBezTo>
                  <a:pt x="563" y="91"/>
                  <a:pt x="543" y="97"/>
                  <a:pt x="528" y="109"/>
                </a:cubicBezTo>
                <a:cubicBezTo>
                  <a:pt x="513" y="121"/>
                  <a:pt x="504" y="140"/>
                  <a:pt x="501" y="167"/>
                </a:cubicBezTo>
                <a:lnTo>
                  <a:pt x="550" y="171"/>
                </a:lnTo>
                <a:cubicBezTo>
                  <a:pt x="550" y="157"/>
                  <a:pt x="554" y="147"/>
                  <a:pt x="560" y="141"/>
                </a:cubicBezTo>
                <a:cubicBezTo>
                  <a:pt x="566" y="135"/>
                  <a:pt x="574" y="132"/>
                  <a:pt x="584" y="132"/>
                </a:cubicBezTo>
                <a:cubicBezTo>
                  <a:pt x="594" y="132"/>
                  <a:pt x="602" y="135"/>
                  <a:pt x="608" y="140"/>
                </a:cubicBezTo>
                <a:cubicBezTo>
                  <a:pt x="614" y="146"/>
                  <a:pt x="617" y="155"/>
                  <a:pt x="617" y="166"/>
                </a:cubicBezTo>
                <a:cubicBezTo>
                  <a:pt x="617" y="175"/>
                  <a:pt x="614" y="185"/>
                  <a:pt x="607" y="195"/>
                </a:cubicBezTo>
                <a:cubicBezTo>
                  <a:pt x="602" y="203"/>
                  <a:pt x="589" y="216"/>
                  <a:pt x="567" y="237"/>
                </a:cubicBezTo>
                <a:cubicBezTo>
                  <a:pt x="539" y="262"/>
                  <a:pt x="521" y="282"/>
                  <a:pt x="512" y="298"/>
                </a:cubicBezTo>
                <a:cubicBezTo>
                  <a:pt x="503" y="313"/>
                  <a:pt x="497" y="329"/>
                  <a:pt x="495" y="346"/>
                </a:cubicBezTo>
                <a:lnTo>
                  <a:pt x="666" y="346"/>
                </a:lnTo>
                <a:lnTo>
                  <a:pt x="666" y="301"/>
                </a:lnTo>
                <a:lnTo>
                  <a:pt x="569" y="301"/>
                </a:lnTo>
                <a:cubicBezTo>
                  <a:pt x="572" y="297"/>
                  <a:pt x="575" y="292"/>
                  <a:pt x="579" y="288"/>
                </a:cubicBezTo>
                <a:cubicBezTo>
                  <a:pt x="583" y="283"/>
                  <a:pt x="593" y="274"/>
                  <a:pt x="608" y="260"/>
                </a:cubicBezTo>
                <a:close/>
                <a:moveTo>
                  <a:pt x="869" y="1"/>
                </a:moveTo>
                <a:lnTo>
                  <a:pt x="302" y="0"/>
                </a:lnTo>
                <a:cubicBezTo>
                  <a:pt x="294" y="0"/>
                  <a:pt x="286" y="6"/>
                  <a:pt x="283" y="14"/>
                </a:cubicBezTo>
                <a:lnTo>
                  <a:pt x="179" y="319"/>
                </a:lnTo>
                <a:lnTo>
                  <a:pt x="101" y="178"/>
                </a:lnTo>
                <a:cubicBezTo>
                  <a:pt x="98" y="172"/>
                  <a:pt x="91" y="168"/>
                  <a:pt x="84" y="168"/>
                </a:cubicBezTo>
                <a:lnTo>
                  <a:pt x="20" y="168"/>
                </a:lnTo>
                <a:cubicBezTo>
                  <a:pt x="9" y="168"/>
                  <a:pt x="0" y="177"/>
                  <a:pt x="0" y="188"/>
                </a:cubicBezTo>
                <a:cubicBezTo>
                  <a:pt x="0" y="199"/>
                  <a:pt x="9" y="208"/>
                  <a:pt x="20" y="208"/>
                </a:cubicBezTo>
                <a:lnTo>
                  <a:pt x="72" y="208"/>
                </a:lnTo>
                <a:lnTo>
                  <a:pt x="166" y="378"/>
                </a:lnTo>
                <a:cubicBezTo>
                  <a:pt x="169" y="385"/>
                  <a:pt x="176" y="389"/>
                  <a:pt x="183" y="389"/>
                </a:cubicBezTo>
                <a:cubicBezTo>
                  <a:pt x="184" y="389"/>
                  <a:pt x="184" y="389"/>
                  <a:pt x="185" y="389"/>
                </a:cubicBezTo>
                <a:cubicBezTo>
                  <a:pt x="193" y="388"/>
                  <a:pt x="199" y="383"/>
                  <a:pt x="202" y="375"/>
                </a:cubicBezTo>
                <a:lnTo>
                  <a:pt x="316" y="40"/>
                </a:lnTo>
                <a:lnTo>
                  <a:pt x="869" y="41"/>
                </a:lnTo>
                <a:cubicBezTo>
                  <a:pt x="880" y="41"/>
                  <a:pt x="889" y="32"/>
                  <a:pt x="889" y="21"/>
                </a:cubicBezTo>
                <a:cubicBezTo>
                  <a:pt x="889" y="10"/>
                  <a:pt x="880" y="1"/>
                  <a:pt x="869" y="1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Freeform 27"/>
          <p:cNvSpPr>
            <a:spLocks noEditPoints="1"/>
          </p:cNvSpPr>
          <p:nvPr/>
        </p:nvSpPr>
        <p:spPr bwMode="auto">
          <a:xfrm>
            <a:off x="9623425" y="2794000"/>
            <a:ext cx="452438" cy="306388"/>
          </a:xfrm>
          <a:custGeom>
            <a:avLst/>
            <a:gdLst>
              <a:gd name="T0" fmla="*/ 890 w 990"/>
              <a:gd name="T1" fmla="*/ 247 h 672"/>
              <a:gd name="T2" fmla="*/ 853 w 990"/>
              <a:gd name="T3" fmla="*/ 123 h 672"/>
              <a:gd name="T4" fmla="*/ 757 w 990"/>
              <a:gd name="T5" fmla="*/ 83 h 672"/>
              <a:gd name="T6" fmla="*/ 661 w 990"/>
              <a:gd name="T7" fmla="*/ 124 h 672"/>
              <a:gd name="T8" fmla="*/ 624 w 990"/>
              <a:gd name="T9" fmla="*/ 248 h 672"/>
              <a:gd name="T10" fmla="*/ 662 w 990"/>
              <a:gd name="T11" fmla="*/ 372 h 672"/>
              <a:gd name="T12" fmla="*/ 757 w 990"/>
              <a:gd name="T13" fmla="*/ 414 h 672"/>
              <a:gd name="T14" fmla="*/ 852 w 990"/>
              <a:gd name="T15" fmla="*/ 372 h 672"/>
              <a:gd name="T16" fmla="*/ 890 w 990"/>
              <a:gd name="T17" fmla="*/ 247 h 672"/>
              <a:gd name="T18" fmla="*/ 990 w 990"/>
              <a:gd name="T19" fmla="*/ 249 h 672"/>
              <a:gd name="T20" fmla="*/ 927 w 990"/>
              <a:gd name="T21" fmla="*/ 431 h 672"/>
              <a:gd name="T22" fmla="*/ 758 w 990"/>
              <a:gd name="T23" fmla="*/ 497 h 672"/>
              <a:gd name="T24" fmla="*/ 587 w 990"/>
              <a:gd name="T25" fmla="*/ 432 h 672"/>
              <a:gd name="T26" fmla="*/ 524 w 990"/>
              <a:gd name="T27" fmla="*/ 251 h 672"/>
              <a:gd name="T28" fmla="*/ 546 w 990"/>
              <a:gd name="T29" fmla="*/ 128 h 672"/>
              <a:gd name="T30" fmla="*/ 591 w 990"/>
              <a:gd name="T31" fmla="*/ 62 h 672"/>
              <a:gd name="T32" fmla="*/ 653 w 990"/>
              <a:gd name="T33" fmla="*/ 19 h 672"/>
              <a:gd name="T34" fmla="*/ 756 w 990"/>
              <a:gd name="T35" fmla="*/ 0 h 672"/>
              <a:gd name="T36" fmla="*/ 926 w 990"/>
              <a:gd name="T37" fmla="*/ 66 h 672"/>
              <a:gd name="T38" fmla="*/ 990 w 990"/>
              <a:gd name="T39" fmla="*/ 249 h 672"/>
              <a:gd name="T40" fmla="*/ 526 w 990"/>
              <a:gd name="T41" fmla="*/ 581 h 672"/>
              <a:gd name="T42" fmla="*/ 559 w 990"/>
              <a:gd name="T43" fmla="*/ 546 h 672"/>
              <a:gd name="T44" fmla="*/ 580 w 990"/>
              <a:gd name="T45" fmla="*/ 512 h 672"/>
              <a:gd name="T46" fmla="*/ 586 w 990"/>
              <a:gd name="T47" fmla="*/ 478 h 672"/>
              <a:gd name="T48" fmla="*/ 564 w 990"/>
              <a:gd name="T49" fmla="*/ 425 h 672"/>
              <a:gd name="T50" fmla="*/ 502 w 990"/>
              <a:gd name="T51" fmla="*/ 404 h 672"/>
              <a:gd name="T52" fmla="*/ 442 w 990"/>
              <a:gd name="T53" fmla="*/ 422 h 672"/>
              <a:gd name="T54" fmla="*/ 413 w 990"/>
              <a:gd name="T55" fmla="*/ 483 h 672"/>
              <a:gd name="T56" fmla="*/ 464 w 990"/>
              <a:gd name="T57" fmla="*/ 488 h 672"/>
              <a:gd name="T58" fmla="*/ 475 w 990"/>
              <a:gd name="T59" fmla="*/ 456 h 672"/>
              <a:gd name="T60" fmla="*/ 500 w 990"/>
              <a:gd name="T61" fmla="*/ 446 h 672"/>
              <a:gd name="T62" fmla="*/ 526 w 990"/>
              <a:gd name="T63" fmla="*/ 455 h 672"/>
              <a:gd name="T64" fmla="*/ 535 w 990"/>
              <a:gd name="T65" fmla="*/ 482 h 672"/>
              <a:gd name="T66" fmla="*/ 524 w 990"/>
              <a:gd name="T67" fmla="*/ 513 h 672"/>
              <a:gd name="T68" fmla="*/ 482 w 990"/>
              <a:gd name="T69" fmla="*/ 557 h 672"/>
              <a:gd name="T70" fmla="*/ 425 w 990"/>
              <a:gd name="T71" fmla="*/ 621 h 672"/>
              <a:gd name="T72" fmla="*/ 407 w 990"/>
              <a:gd name="T73" fmla="*/ 672 h 672"/>
              <a:gd name="T74" fmla="*/ 586 w 990"/>
              <a:gd name="T75" fmla="*/ 672 h 672"/>
              <a:gd name="T76" fmla="*/ 586 w 990"/>
              <a:gd name="T77" fmla="*/ 624 h 672"/>
              <a:gd name="T78" fmla="*/ 485 w 990"/>
              <a:gd name="T79" fmla="*/ 624 h 672"/>
              <a:gd name="T80" fmla="*/ 495 w 990"/>
              <a:gd name="T81" fmla="*/ 610 h 672"/>
              <a:gd name="T82" fmla="*/ 526 w 990"/>
              <a:gd name="T83" fmla="*/ 581 h 672"/>
              <a:gd name="T84" fmla="*/ 287 w 990"/>
              <a:gd name="T85" fmla="*/ 8 h 672"/>
              <a:gd name="T86" fmla="*/ 384 w 990"/>
              <a:gd name="T87" fmla="*/ 8 h 672"/>
              <a:gd name="T88" fmla="*/ 384 w 990"/>
              <a:gd name="T89" fmla="*/ 489 h 672"/>
              <a:gd name="T90" fmla="*/ 287 w 990"/>
              <a:gd name="T91" fmla="*/ 489 h 672"/>
              <a:gd name="T92" fmla="*/ 287 w 990"/>
              <a:gd name="T93" fmla="*/ 279 h 672"/>
              <a:gd name="T94" fmla="*/ 97 w 990"/>
              <a:gd name="T95" fmla="*/ 279 h 672"/>
              <a:gd name="T96" fmla="*/ 97 w 990"/>
              <a:gd name="T97" fmla="*/ 489 h 672"/>
              <a:gd name="T98" fmla="*/ 0 w 990"/>
              <a:gd name="T99" fmla="*/ 489 h 672"/>
              <a:gd name="T100" fmla="*/ 0 w 990"/>
              <a:gd name="T101" fmla="*/ 8 h 672"/>
              <a:gd name="T102" fmla="*/ 97 w 990"/>
              <a:gd name="T103" fmla="*/ 8 h 672"/>
              <a:gd name="T104" fmla="*/ 97 w 990"/>
              <a:gd name="T105" fmla="*/ 197 h 672"/>
              <a:gd name="T106" fmla="*/ 287 w 990"/>
              <a:gd name="T107" fmla="*/ 197 h 672"/>
              <a:gd name="T108" fmla="*/ 287 w 990"/>
              <a:gd name="T109" fmla="*/ 8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90" h="672">
                <a:moveTo>
                  <a:pt x="890" y="247"/>
                </a:moveTo>
                <a:cubicBezTo>
                  <a:pt x="890" y="192"/>
                  <a:pt x="877" y="151"/>
                  <a:pt x="853" y="123"/>
                </a:cubicBezTo>
                <a:cubicBezTo>
                  <a:pt x="829" y="96"/>
                  <a:pt x="797" y="83"/>
                  <a:pt x="757" y="83"/>
                </a:cubicBezTo>
                <a:cubicBezTo>
                  <a:pt x="717" y="83"/>
                  <a:pt x="685" y="97"/>
                  <a:pt x="661" y="124"/>
                </a:cubicBezTo>
                <a:cubicBezTo>
                  <a:pt x="636" y="151"/>
                  <a:pt x="624" y="193"/>
                  <a:pt x="624" y="248"/>
                </a:cubicBezTo>
                <a:cubicBezTo>
                  <a:pt x="624" y="303"/>
                  <a:pt x="636" y="344"/>
                  <a:pt x="662" y="372"/>
                </a:cubicBezTo>
                <a:cubicBezTo>
                  <a:pt x="687" y="400"/>
                  <a:pt x="719" y="414"/>
                  <a:pt x="757" y="414"/>
                </a:cubicBezTo>
                <a:cubicBezTo>
                  <a:pt x="796" y="414"/>
                  <a:pt x="828" y="400"/>
                  <a:pt x="852" y="372"/>
                </a:cubicBezTo>
                <a:cubicBezTo>
                  <a:pt x="877" y="344"/>
                  <a:pt x="890" y="303"/>
                  <a:pt x="890" y="247"/>
                </a:cubicBezTo>
                <a:close/>
                <a:moveTo>
                  <a:pt x="990" y="249"/>
                </a:moveTo>
                <a:cubicBezTo>
                  <a:pt x="990" y="327"/>
                  <a:pt x="969" y="387"/>
                  <a:pt x="927" y="431"/>
                </a:cubicBezTo>
                <a:cubicBezTo>
                  <a:pt x="884" y="475"/>
                  <a:pt x="828" y="497"/>
                  <a:pt x="758" y="497"/>
                </a:cubicBezTo>
                <a:cubicBezTo>
                  <a:pt x="686" y="497"/>
                  <a:pt x="629" y="475"/>
                  <a:pt x="587" y="432"/>
                </a:cubicBezTo>
                <a:cubicBezTo>
                  <a:pt x="545" y="388"/>
                  <a:pt x="524" y="328"/>
                  <a:pt x="524" y="251"/>
                </a:cubicBezTo>
                <a:cubicBezTo>
                  <a:pt x="524" y="202"/>
                  <a:pt x="531" y="161"/>
                  <a:pt x="546" y="128"/>
                </a:cubicBezTo>
                <a:cubicBezTo>
                  <a:pt x="557" y="104"/>
                  <a:pt x="572" y="82"/>
                  <a:pt x="591" y="62"/>
                </a:cubicBezTo>
                <a:cubicBezTo>
                  <a:pt x="609" y="43"/>
                  <a:pt x="630" y="28"/>
                  <a:pt x="653" y="19"/>
                </a:cubicBezTo>
                <a:cubicBezTo>
                  <a:pt x="683" y="6"/>
                  <a:pt x="717" y="0"/>
                  <a:pt x="756" y="0"/>
                </a:cubicBezTo>
                <a:cubicBezTo>
                  <a:pt x="827" y="0"/>
                  <a:pt x="884" y="22"/>
                  <a:pt x="926" y="66"/>
                </a:cubicBezTo>
                <a:cubicBezTo>
                  <a:pt x="968" y="110"/>
                  <a:pt x="990" y="171"/>
                  <a:pt x="990" y="249"/>
                </a:cubicBezTo>
                <a:close/>
                <a:moveTo>
                  <a:pt x="526" y="581"/>
                </a:moveTo>
                <a:cubicBezTo>
                  <a:pt x="542" y="566"/>
                  <a:pt x="553" y="554"/>
                  <a:pt x="559" y="546"/>
                </a:cubicBezTo>
                <a:cubicBezTo>
                  <a:pt x="569" y="535"/>
                  <a:pt x="576" y="523"/>
                  <a:pt x="580" y="512"/>
                </a:cubicBezTo>
                <a:cubicBezTo>
                  <a:pt x="584" y="501"/>
                  <a:pt x="586" y="490"/>
                  <a:pt x="586" y="478"/>
                </a:cubicBezTo>
                <a:cubicBezTo>
                  <a:pt x="586" y="457"/>
                  <a:pt x="579" y="439"/>
                  <a:pt x="564" y="425"/>
                </a:cubicBezTo>
                <a:cubicBezTo>
                  <a:pt x="549" y="411"/>
                  <a:pt x="528" y="404"/>
                  <a:pt x="502" y="404"/>
                </a:cubicBezTo>
                <a:cubicBezTo>
                  <a:pt x="478" y="404"/>
                  <a:pt x="458" y="410"/>
                  <a:pt x="442" y="422"/>
                </a:cubicBezTo>
                <a:cubicBezTo>
                  <a:pt x="426" y="434"/>
                  <a:pt x="416" y="455"/>
                  <a:pt x="413" y="483"/>
                </a:cubicBezTo>
                <a:lnTo>
                  <a:pt x="464" y="488"/>
                </a:lnTo>
                <a:cubicBezTo>
                  <a:pt x="465" y="473"/>
                  <a:pt x="469" y="462"/>
                  <a:pt x="475" y="456"/>
                </a:cubicBezTo>
                <a:cubicBezTo>
                  <a:pt x="481" y="449"/>
                  <a:pt x="490" y="446"/>
                  <a:pt x="500" y="446"/>
                </a:cubicBezTo>
                <a:cubicBezTo>
                  <a:pt x="511" y="446"/>
                  <a:pt x="520" y="449"/>
                  <a:pt x="526" y="455"/>
                </a:cubicBezTo>
                <a:cubicBezTo>
                  <a:pt x="532" y="461"/>
                  <a:pt x="535" y="470"/>
                  <a:pt x="535" y="482"/>
                </a:cubicBezTo>
                <a:cubicBezTo>
                  <a:pt x="535" y="492"/>
                  <a:pt x="532" y="502"/>
                  <a:pt x="524" y="513"/>
                </a:cubicBezTo>
                <a:cubicBezTo>
                  <a:pt x="519" y="521"/>
                  <a:pt x="505" y="535"/>
                  <a:pt x="482" y="557"/>
                </a:cubicBezTo>
                <a:cubicBezTo>
                  <a:pt x="453" y="583"/>
                  <a:pt x="434" y="605"/>
                  <a:pt x="425" y="621"/>
                </a:cubicBezTo>
                <a:cubicBezTo>
                  <a:pt x="415" y="637"/>
                  <a:pt x="409" y="654"/>
                  <a:pt x="407" y="672"/>
                </a:cubicBezTo>
                <a:lnTo>
                  <a:pt x="586" y="672"/>
                </a:lnTo>
                <a:lnTo>
                  <a:pt x="586" y="624"/>
                </a:lnTo>
                <a:lnTo>
                  <a:pt x="485" y="624"/>
                </a:lnTo>
                <a:cubicBezTo>
                  <a:pt x="487" y="620"/>
                  <a:pt x="491" y="615"/>
                  <a:pt x="495" y="610"/>
                </a:cubicBezTo>
                <a:cubicBezTo>
                  <a:pt x="500" y="605"/>
                  <a:pt x="510" y="595"/>
                  <a:pt x="526" y="581"/>
                </a:cubicBezTo>
                <a:close/>
                <a:moveTo>
                  <a:pt x="287" y="8"/>
                </a:moveTo>
                <a:lnTo>
                  <a:pt x="384" y="8"/>
                </a:lnTo>
                <a:lnTo>
                  <a:pt x="384" y="489"/>
                </a:lnTo>
                <a:lnTo>
                  <a:pt x="287" y="489"/>
                </a:lnTo>
                <a:lnTo>
                  <a:pt x="287" y="279"/>
                </a:lnTo>
                <a:lnTo>
                  <a:pt x="97" y="279"/>
                </a:lnTo>
                <a:lnTo>
                  <a:pt x="97" y="489"/>
                </a:lnTo>
                <a:lnTo>
                  <a:pt x="0" y="489"/>
                </a:lnTo>
                <a:lnTo>
                  <a:pt x="0" y="8"/>
                </a:lnTo>
                <a:lnTo>
                  <a:pt x="97" y="8"/>
                </a:lnTo>
                <a:lnTo>
                  <a:pt x="97" y="197"/>
                </a:lnTo>
                <a:lnTo>
                  <a:pt x="287" y="197"/>
                </a:lnTo>
                <a:lnTo>
                  <a:pt x="287" y="8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10288588" y="3506788"/>
            <a:ext cx="363538" cy="341313"/>
          </a:xfrm>
          <a:custGeom>
            <a:avLst/>
            <a:gdLst>
              <a:gd name="T0" fmla="*/ 789 w 795"/>
              <a:gd name="T1" fmla="*/ 173 h 744"/>
              <a:gd name="T2" fmla="*/ 402 w 795"/>
              <a:gd name="T3" fmla="*/ 1 h 744"/>
              <a:gd name="T4" fmla="*/ 394 w 795"/>
              <a:gd name="T5" fmla="*/ 1 h 744"/>
              <a:gd name="T6" fmla="*/ 6 w 795"/>
              <a:gd name="T7" fmla="*/ 174 h 744"/>
              <a:gd name="T8" fmla="*/ 1 w 795"/>
              <a:gd name="T9" fmla="*/ 184 h 744"/>
              <a:gd name="T10" fmla="*/ 10 w 795"/>
              <a:gd name="T11" fmla="*/ 191 h 744"/>
              <a:gd name="T12" fmla="*/ 786 w 795"/>
              <a:gd name="T13" fmla="*/ 191 h 744"/>
              <a:gd name="T14" fmla="*/ 786 w 795"/>
              <a:gd name="T15" fmla="*/ 191 h 744"/>
              <a:gd name="T16" fmla="*/ 795 w 795"/>
              <a:gd name="T17" fmla="*/ 182 h 744"/>
              <a:gd name="T18" fmla="*/ 789 w 795"/>
              <a:gd name="T19" fmla="*/ 173 h 744"/>
              <a:gd name="T20" fmla="*/ 589 w 795"/>
              <a:gd name="T21" fmla="*/ 618 h 744"/>
              <a:gd name="T22" fmla="*/ 666 w 795"/>
              <a:gd name="T23" fmla="*/ 618 h 744"/>
              <a:gd name="T24" fmla="*/ 675 w 795"/>
              <a:gd name="T25" fmla="*/ 609 h 744"/>
              <a:gd name="T26" fmla="*/ 675 w 795"/>
              <a:gd name="T27" fmla="*/ 293 h 744"/>
              <a:gd name="T28" fmla="*/ 707 w 795"/>
              <a:gd name="T29" fmla="*/ 293 h 744"/>
              <a:gd name="T30" fmla="*/ 716 w 795"/>
              <a:gd name="T31" fmla="*/ 284 h 744"/>
              <a:gd name="T32" fmla="*/ 716 w 795"/>
              <a:gd name="T33" fmla="*/ 224 h 744"/>
              <a:gd name="T34" fmla="*/ 707 w 795"/>
              <a:gd name="T35" fmla="*/ 215 h 744"/>
              <a:gd name="T36" fmla="*/ 89 w 795"/>
              <a:gd name="T37" fmla="*/ 215 h 744"/>
              <a:gd name="T38" fmla="*/ 80 w 795"/>
              <a:gd name="T39" fmla="*/ 224 h 744"/>
              <a:gd name="T40" fmla="*/ 80 w 795"/>
              <a:gd name="T41" fmla="*/ 284 h 744"/>
              <a:gd name="T42" fmla="*/ 89 w 795"/>
              <a:gd name="T43" fmla="*/ 293 h 744"/>
              <a:gd name="T44" fmla="*/ 121 w 795"/>
              <a:gd name="T45" fmla="*/ 293 h 744"/>
              <a:gd name="T46" fmla="*/ 121 w 795"/>
              <a:gd name="T47" fmla="*/ 609 h 744"/>
              <a:gd name="T48" fmla="*/ 130 w 795"/>
              <a:gd name="T49" fmla="*/ 618 h 744"/>
              <a:gd name="T50" fmla="*/ 206 w 795"/>
              <a:gd name="T51" fmla="*/ 618 h 744"/>
              <a:gd name="T52" fmla="*/ 215 w 795"/>
              <a:gd name="T53" fmla="*/ 609 h 744"/>
              <a:gd name="T54" fmla="*/ 215 w 795"/>
              <a:gd name="T55" fmla="*/ 293 h 744"/>
              <a:gd name="T56" fmla="*/ 274 w 795"/>
              <a:gd name="T57" fmla="*/ 293 h 744"/>
              <a:gd name="T58" fmla="*/ 274 w 795"/>
              <a:gd name="T59" fmla="*/ 609 h 744"/>
              <a:gd name="T60" fmla="*/ 283 w 795"/>
              <a:gd name="T61" fmla="*/ 618 h 744"/>
              <a:gd name="T62" fmla="*/ 360 w 795"/>
              <a:gd name="T63" fmla="*/ 618 h 744"/>
              <a:gd name="T64" fmla="*/ 369 w 795"/>
              <a:gd name="T65" fmla="*/ 609 h 744"/>
              <a:gd name="T66" fmla="*/ 369 w 795"/>
              <a:gd name="T67" fmla="*/ 293 h 744"/>
              <a:gd name="T68" fmla="*/ 427 w 795"/>
              <a:gd name="T69" fmla="*/ 293 h 744"/>
              <a:gd name="T70" fmla="*/ 427 w 795"/>
              <a:gd name="T71" fmla="*/ 609 h 744"/>
              <a:gd name="T72" fmla="*/ 436 w 795"/>
              <a:gd name="T73" fmla="*/ 618 h 744"/>
              <a:gd name="T74" fmla="*/ 513 w 795"/>
              <a:gd name="T75" fmla="*/ 618 h 744"/>
              <a:gd name="T76" fmla="*/ 522 w 795"/>
              <a:gd name="T77" fmla="*/ 609 h 744"/>
              <a:gd name="T78" fmla="*/ 522 w 795"/>
              <a:gd name="T79" fmla="*/ 293 h 744"/>
              <a:gd name="T80" fmla="*/ 580 w 795"/>
              <a:gd name="T81" fmla="*/ 293 h 744"/>
              <a:gd name="T82" fmla="*/ 580 w 795"/>
              <a:gd name="T83" fmla="*/ 609 h 744"/>
              <a:gd name="T84" fmla="*/ 589 w 795"/>
              <a:gd name="T85" fmla="*/ 618 h 744"/>
              <a:gd name="T86" fmla="*/ 62 w 795"/>
              <a:gd name="T87" fmla="*/ 644 h 744"/>
              <a:gd name="T88" fmla="*/ 62 w 795"/>
              <a:gd name="T89" fmla="*/ 671 h 744"/>
              <a:gd name="T90" fmla="*/ 71 w 795"/>
              <a:gd name="T91" fmla="*/ 680 h 744"/>
              <a:gd name="T92" fmla="*/ 725 w 795"/>
              <a:gd name="T93" fmla="*/ 680 h 744"/>
              <a:gd name="T94" fmla="*/ 734 w 795"/>
              <a:gd name="T95" fmla="*/ 671 h 744"/>
              <a:gd name="T96" fmla="*/ 734 w 795"/>
              <a:gd name="T97" fmla="*/ 644 h 744"/>
              <a:gd name="T98" fmla="*/ 725 w 795"/>
              <a:gd name="T99" fmla="*/ 635 h 744"/>
              <a:gd name="T100" fmla="*/ 71 w 795"/>
              <a:gd name="T101" fmla="*/ 635 h 744"/>
              <a:gd name="T102" fmla="*/ 62 w 795"/>
              <a:gd name="T103" fmla="*/ 644 h 744"/>
              <a:gd name="T104" fmla="*/ 764 w 795"/>
              <a:gd name="T105" fmla="*/ 700 h 744"/>
              <a:gd name="T106" fmla="*/ 32 w 795"/>
              <a:gd name="T107" fmla="*/ 700 h 744"/>
              <a:gd name="T108" fmla="*/ 23 w 795"/>
              <a:gd name="T109" fmla="*/ 708 h 744"/>
              <a:gd name="T110" fmla="*/ 23 w 795"/>
              <a:gd name="T111" fmla="*/ 735 h 744"/>
              <a:gd name="T112" fmla="*/ 32 w 795"/>
              <a:gd name="T113" fmla="*/ 744 h 744"/>
              <a:gd name="T114" fmla="*/ 764 w 795"/>
              <a:gd name="T115" fmla="*/ 744 h 744"/>
              <a:gd name="T116" fmla="*/ 773 w 795"/>
              <a:gd name="T117" fmla="*/ 735 h 744"/>
              <a:gd name="T118" fmla="*/ 773 w 795"/>
              <a:gd name="T119" fmla="*/ 708 h 744"/>
              <a:gd name="T120" fmla="*/ 764 w 795"/>
              <a:gd name="T121" fmla="*/ 70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5" h="744">
                <a:moveTo>
                  <a:pt x="789" y="173"/>
                </a:moveTo>
                <a:lnTo>
                  <a:pt x="402" y="1"/>
                </a:lnTo>
                <a:cubicBezTo>
                  <a:pt x="399" y="0"/>
                  <a:pt x="397" y="0"/>
                  <a:pt x="394" y="1"/>
                </a:cubicBezTo>
                <a:lnTo>
                  <a:pt x="6" y="174"/>
                </a:lnTo>
                <a:cubicBezTo>
                  <a:pt x="2" y="175"/>
                  <a:pt x="0" y="179"/>
                  <a:pt x="1" y="184"/>
                </a:cubicBezTo>
                <a:cubicBezTo>
                  <a:pt x="2" y="188"/>
                  <a:pt x="6" y="191"/>
                  <a:pt x="10" y="191"/>
                </a:cubicBezTo>
                <a:lnTo>
                  <a:pt x="786" y="191"/>
                </a:lnTo>
                <a:cubicBezTo>
                  <a:pt x="791" y="191"/>
                  <a:pt x="795" y="187"/>
                  <a:pt x="795" y="182"/>
                </a:cubicBezTo>
                <a:cubicBezTo>
                  <a:pt x="795" y="178"/>
                  <a:pt x="792" y="174"/>
                  <a:pt x="789" y="173"/>
                </a:cubicBezTo>
                <a:close/>
                <a:moveTo>
                  <a:pt x="589" y="618"/>
                </a:moveTo>
                <a:lnTo>
                  <a:pt x="666" y="618"/>
                </a:lnTo>
                <a:cubicBezTo>
                  <a:pt x="671" y="618"/>
                  <a:pt x="675" y="614"/>
                  <a:pt x="675" y="609"/>
                </a:cubicBezTo>
                <a:lnTo>
                  <a:pt x="675" y="293"/>
                </a:lnTo>
                <a:lnTo>
                  <a:pt x="707" y="293"/>
                </a:lnTo>
                <a:cubicBezTo>
                  <a:pt x="712" y="293"/>
                  <a:pt x="716" y="289"/>
                  <a:pt x="716" y="284"/>
                </a:cubicBezTo>
                <a:lnTo>
                  <a:pt x="716" y="224"/>
                </a:lnTo>
                <a:cubicBezTo>
                  <a:pt x="716" y="219"/>
                  <a:pt x="712" y="215"/>
                  <a:pt x="707" y="215"/>
                </a:cubicBezTo>
                <a:lnTo>
                  <a:pt x="89" y="215"/>
                </a:lnTo>
                <a:cubicBezTo>
                  <a:pt x="84" y="215"/>
                  <a:pt x="80" y="219"/>
                  <a:pt x="80" y="224"/>
                </a:cubicBezTo>
                <a:lnTo>
                  <a:pt x="80" y="284"/>
                </a:lnTo>
                <a:cubicBezTo>
                  <a:pt x="80" y="289"/>
                  <a:pt x="84" y="293"/>
                  <a:pt x="89" y="293"/>
                </a:cubicBezTo>
                <a:lnTo>
                  <a:pt x="121" y="293"/>
                </a:lnTo>
                <a:lnTo>
                  <a:pt x="121" y="609"/>
                </a:lnTo>
                <a:cubicBezTo>
                  <a:pt x="121" y="614"/>
                  <a:pt x="125" y="618"/>
                  <a:pt x="130" y="618"/>
                </a:cubicBezTo>
                <a:lnTo>
                  <a:pt x="206" y="618"/>
                </a:lnTo>
                <a:cubicBezTo>
                  <a:pt x="211" y="618"/>
                  <a:pt x="215" y="614"/>
                  <a:pt x="215" y="609"/>
                </a:cubicBezTo>
                <a:lnTo>
                  <a:pt x="215" y="293"/>
                </a:lnTo>
                <a:lnTo>
                  <a:pt x="274" y="293"/>
                </a:lnTo>
                <a:lnTo>
                  <a:pt x="274" y="609"/>
                </a:lnTo>
                <a:cubicBezTo>
                  <a:pt x="274" y="614"/>
                  <a:pt x="278" y="618"/>
                  <a:pt x="283" y="618"/>
                </a:cubicBezTo>
                <a:lnTo>
                  <a:pt x="360" y="618"/>
                </a:lnTo>
                <a:cubicBezTo>
                  <a:pt x="365" y="618"/>
                  <a:pt x="369" y="614"/>
                  <a:pt x="369" y="609"/>
                </a:cubicBezTo>
                <a:lnTo>
                  <a:pt x="369" y="293"/>
                </a:lnTo>
                <a:lnTo>
                  <a:pt x="427" y="293"/>
                </a:lnTo>
                <a:lnTo>
                  <a:pt x="427" y="609"/>
                </a:lnTo>
                <a:cubicBezTo>
                  <a:pt x="427" y="614"/>
                  <a:pt x="431" y="618"/>
                  <a:pt x="436" y="618"/>
                </a:cubicBezTo>
                <a:lnTo>
                  <a:pt x="513" y="618"/>
                </a:lnTo>
                <a:cubicBezTo>
                  <a:pt x="518" y="618"/>
                  <a:pt x="522" y="614"/>
                  <a:pt x="522" y="609"/>
                </a:cubicBezTo>
                <a:lnTo>
                  <a:pt x="522" y="293"/>
                </a:lnTo>
                <a:lnTo>
                  <a:pt x="580" y="293"/>
                </a:lnTo>
                <a:lnTo>
                  <a:pt x="580" y="609"/>
                </a:lnTo>
                <a:cubicBezTo>
                  <a:pt x="580" y="614"/>
                  <a:pt x="584" y="618"/>
                  <a:pt x="589" y="618"/>
                </a:cubicBezTo>
                <a:close/>
                <a:moveTo>
                  <a:pt x="62" y="644"/>
                </a:moveTo>
                <a:lnTo>
                  <a:pt x="62" y="671"/>
                </a:lnTo>
                <a:cubicBezTo>
                  <a:pt x="62" y="676"/>
                  <a:pt x="66" y="680"/>
                  <a:pt x="71" y="680"/>
                </a:cubicBezTo>
                <a:lnTo>
                  <a:pt x="725" y="680"/>
                </a:lnTo>
                <a:cubicBezTo>
                  <a:pt x="730" y="680"/>
                  <a:pt x="734" y="676"/>
                  <a:pt x="734" y="671"/>
                </a:cubicBezTo>
                <a:lnTo>
                  <a:pt x="734" y="644"/>
                </a:lnTo>
                <a:cubicBezTo>
                  <a:pt x="734" y="639"/>
                  <a:pt x="730" y="635"/>
                  <a:pt x="725" y="635"/>
                </a:cubicBezTo>
                <a:lnTo>
                  <a:pt x="71" y="635"/>
                </a:lnTo>
                <a:cubicBezTo>
                  <a:pt x="66" y="635"/>
                  <a:pt x="62" y="639"/>
                  <a:pt x="62" y="644"/>
                </a:cubicBezTo>
                <a:close/>
                <a:moveTo>
                  <a:pt x="764" y="700"/>
                </a:moveTo>
                <a:lnTo>
                  <a:pt x="32" y="700"/>
                </a:lnTo>
                <a:cubicBezTo>
                  <a:pt x="27" y="700"/>
                  <a:pt x="23" y="704"/>
                  <a:pt x="23" y="708"/>
                </a:cubicBezTo>
                <a:lnTo>
                  <a:pt x="23" y="735"/>
                </a:lnTo>
                <a:cubicBezTo>
                  <a:pt x="23" y="740"/>
                  <a:pt x="27" y="744"/>
                  <a:pt x="32" y="744"/>
                </a:cubicBezTo>
                <a:lnTo>
                  <a:pt x="764" y="744"/>
                </a:lnTo>
                <a:cubicBezTo>
                  <a:pt x="769" y="744"/>
                  <a:pt x="773" y="740"/>
                  <a:pt x="773" y="735"/>
                </a:cubicBezTo>
                <a:lnTo>
                  <a:pt x="773" y="708"/>
                </a:lnTo>
                <a:cubicBezTo>
                  <a:pt x="773" y="704"/>
                  <a:pt x="769" y="700"/>
                  <a:pt x="764" y="70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7" name="Freeform 31"/>
          <p:cNvSpPr>
            <a:spLocks noEditPoints="1"/>
          </p:cNvSpPr>
          <p:nvPr/>
        </p:nvSpPr>
        <p:spPr bwMode="auto">
          <a:xfrm>
            <a:off x="10880725" y="2659063"/>
            <a:ext cx="366713" cy="500063"/>
          </a:xfrm>
          <a:custGeom>
            <a:avLst/>
            <a:gdLst>
              <a:gd name="T0" fmla="*/ 162 w 802"/>
              <a:gd name="T1" fmla="*/ 406 h 1092"/>
              <a:gd name="T2" fmla="*/ 246 w 802"/>
              <a:gd name="T3" fmla="*/ 605 h 1092"/>
              <a:gd name="T4" fmla="*/ 315 w 802"/>
              <a:gd name="T5" fmla="*/ 764 h 1092"/>
              <a:gd name="T6" fmla="*/ 470 w 802"/>
              <a:gd name="T7" fmla="*/ 769 h 1092"/>
              <a:gd name="T8" fmla="*/ 504 w 802"/>
              <a:gd name="T9" fmla="*/ 705 h 1092"/>
              <a:gd name="T10" fmla="*/ 590 w 802"/>
              <a:gd name="T11" fmla="*/ 545 h 1092"/>
              <a:gd name="T12" fmla="*/ 401 w 802"/>
              <a:gd name="T13" fmla="*/ 167 h 1092"/>
              <a:gd name="T14" fmla="*/ 332 w 802"/>
              <a:gd name="T15" fmla="*/ 819 h 1092"/>
              <a:gd name="T16" fmla="*/ 253 w 802"/>
              <a:gd name="T17" fmla="*/ 728 h 1092"/>
              <a:gd name="T18" fmla="*/ 170 w 802"/>
              <a:gd name="T19" fmla="*/ 573 h 1092"/>
              <a:gd name="T20" fmla="*/ 401 w 802"/>
              <a:gd name="T21" fmla="*/ 117 h 1092"/>
              <a:gd name="T22" fmla="*/ 632 w 802"/>
              <a:gd name="T23" fmla="*/ 573 h 1092"/>
              <a:gd name="T24" fmla="*/ 548 w 802"/>
              <a:gd name="T25" fmla="*/ 728 h 1092"/>
              <a:gd name="T26" fmla="*/ 470 w 802"/>
              <a:gd name="T27" fmla="*/ 819 h 1092"/>
              <a:gd name="T28" fmla="*/ 287 w 802"/>
              <a:gd name="T29" fmla="*/ 979 h 1092"/>
              <a:gd name="T30" fmla="*/ 481 w 802"/>
              <a:gd name="T31" fmla="*/ 1016 h 1092"/>
              <a:gd name="T32" fmla="*/ 481 w 802"/>
              <a:gd name="T33" fmla="*/ 942 h 1092"/>
              <a:gd name="T34" fmla="*/ 310 w 802"/>
              <a:gd name="T35" fmla="*/ 1002 h 1092"/>
              <a:gd name="T36" fmla="*/ 496 w 802"/>
              <a:gd name="T37" fmla="*/ 1002 h 1092"/>
              <a:gd name="T38" fmla="*/ 519 w 802"/>
              <a:gd name="T39" fmla="*/ 979 h 1092"/>
              <a:gd name="T40" fmla="*/ 287 w 802"/>
              <a:gd name="T41" fmla="*/ 862 h 1092"/>
              <a:gd name="T42" fmla="*/ 519 w 802"/>
              <a:gd name="T43" fmla="*/ 979 h 1092"/>
              <a:gd name="T44" fmla="*/ 517 w 802"/>
              <a:gd name="T45" fmla="*/ 456 h 1092"/>
              <a:gd name="T46" fmla="*/ 439 w 802"/>
              <a:gd name="T47" fmla="*/ 535 h 1092"/>
              <a:gd name="T48" fmla="*/ 363 w 802"/>
              <a:gd name="T49" fmla="*/ 535 h 1092"/>
              <a:gd name="T50" fmla="*/ 284 w 802"/>
              <a:gd name="T51" fmla="*/ 456 h 1092"/>
              <a:gd name="T52" fmla="*/ 284 w 802"/>
              <a:gd name="T53" fmla="*/ 380 h 1092"/>
              <a:gd name="T54" fmla="*/ 363 w 802"/>
              <a:gd name="T55" fmla="*/ 302 h 1092"/>
              <a:gd name="T56" fmla="*/ 439 w 802"/>
              <a:gd name="T57" fmla="*/ 302 h 1092"/>
              <a:gd name="T58" fmla="*/ 517 w 802"/>
              <a:gd name="T59" fmla="*/ 380 h 1092"/>
              <a:gd name="T60" fmla="*/ 770 w 802"/>
              <a:gd name="T61" fmla="*/ 369 h 1092"/>
              <a:gd name="T62" fmla="*/ 729 w 802"/>
              <a:gd name="T63" fmla="*/ 406 h 1092"/>
              <a:gd name="T64" fmla="*/ 770 w 802"/>
              <a:gd name="T65" fmla="*/ 429 h 1092"/>
              <a:gd name="T66" fmla="*/ 770 w 802"/>
              <a:gd name="T67" fmla="*/ 369 h 1092"/>
              <a:gd name="T68" fmla="*/ 682 w 802"/>
              <a:gd name="T69" fmla="*/ 162 h 1092"/>
              <a:gd name="T70" fmla="*/ 640 w 802"/>
              <a:gd name="T71" fmla="*/ 119 h 1092"/>
              <a:gd name="T72" fmla="*/ 651 w 802"/>
              <a:gd name="T73" fmla="*/ 193 h 1092"/>
              <a:gd name="T74" fmla="*/ 430 w 802"/>
              <a:gd name="T75" fmla="*/ 78 h 1092"/>
              <a:gd name="T76" fmla="*/ 400 w 802"/>
              <a:gd name="T77" fmla="*/ 0 h 1092"/>
              <a:gd name="T78" fmla="*/ 370 w 802"/>
              <a:gd name="T79" fmla="*/ 78 h 1092"/>
              <a:gd name="T80" fmla="*/ 147 w 802"/>
              <a:gd name="T81" fmla="*/ 196 h 1092"/>
              <a:gd name="T82" fmla="*/ 160 w 802"/>
              <a:gd name="T83" fmla="*/ 124 h 1092"/>
              <a:gd name="T84" fmla="*/ 118 w 802"/>
              <a:gd name="T85" fmla="*/ 167 h 1092"/>
              <a:gd name="T86" fmla="*/ 72 w 802"/>
              <a:gd name="T87" fmla="*/ 406 h 1092"/>
              <a:gd name="T88" fmla="*/ 31 w 802"/>
              <a:gd name="T89" fmla="*/ 369 h 1092"/>
              <a:gd name="T90" fmla="*/ 31 w 802"/>
              <a:gd name="T91" fmla="*/ 429 h 1092"/>
              <a:gd name="T92" fmla="*/ 72 w 802"/>
              <a:gd name="T93" fmla="*/ 406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02" h="1092">
                <a:moveTo>
                  <a:pt x="401" y="167"/>
                </a:moveTo>
                <a:cubicBezTo>
                  <a:pt x="269" y="167"/>
                  <a:pt x="162" y="274"/>
                  <a:pt x="162" y="406"/>
                </a:cubicBezTo>
                <a:cubicBezTo>
                  <a:pt x="162" y="469"/>
                  <a:pt x="211" y="545"/>
                  <a:pt x="212" y="545"/>
                </a:cubicBezTo>
                <a:cubicBezTo>
                  <a:pt x="222" y="561"/>
                  <a:pt x="238" y="587"/>
                  <a:pt x="246" y="605"/>
                </a:cubicBezTo>
                <a:lnTo>
                  <a:pt x="298" y="705"/>
                </a:lnTo>
                <a:cubicBezTo>
                  <a:pt x="308" y="724"/>
                  <a:pt x="315" y="749"/>
                  <a:pt x="315" y="764"/>
                </a:cubicBezTo>
                <a:cubicBezTo>
                  <a:pt x="316" y="764"/>
                  <a:pt x="321" y="769"/>
                  <a:pt x="332" y="769"/>
                </a:cubicBezTo>
                <a:lnTo>
                  <a:pt x="470" y="769"/>
                </a:lnTo>
                <a:cubicBezTo>
                  <a:pt x="480" y="769"/>
                  <a:pt x="486" y="764"/>
                  <a:pt x="487" y="763"/>
                </a:cubicBezTo>
                <a:cubicBezTo>
                  <a:pt x="487" y="749"/>
                  <a:pt x="494" y="724"/>
                  <a:pt x="504" y="705"/>
                </a:cubicBezTo>
                <a:lnTo>
                  <a:pt x="555" y="605"/>
                </a:lnTo>
                <a:cubicBezTo>
                  <a:pt x="564" y="588"/>
                  <a:pt x="579" y="561"/>
                  <a:pt x="590" y="545"/>
                </a:cubicBezTo>
                <a:cubicBezTo>
                  <a:pt x="607" y="519"/>
                  <a:pt x="640" y="456"/>
                  <a:pt x="640" y="406"/>
                </a:cubicBezTo>
                <a:cubicBezTo>
                  <a:pt x="640" y="274"/>
                  <a:pt x="533" y="167"/>
                  <a:pt x="401" y="167"/>
                </a:cubicBezTo>
                <a:close/>
                <a:moveTo>
                  <a:pt x="470" y="819"/>
                </a:moveTo>
                <a:lnTo>
                  <a:pt x="332" y="819"/>
                </a:lnTo>
                <a:cubicBezTo>
                  <a:pt x="294" y="819"/>
                  <a:pt x="265" y="795"/>
                  <a:pt x="265" y="764"/>
                </a:cubicBezTo>
                <a:cubicBezTo>
                  <a:pt x="265" y="760"/>
                  <a:pt x="261" y="743"/>
                  <a:pt x="253" y="728"/>
                </a:cubicBezTo>
                <a:lnTo>
                  <a:pt x="202" y="628"/>
                </a:lnTo>
                <a:cubicBezTo>
                  <a:pt x="194" y="612"/>
                  <a:pt x="180" y="587"/>
                  <a:pt x="170" y="573"/>
                </a:cubicBezTo>
                <a:cubicBezTo>
                  <a:pt x="164" y="564"/>
                  <a:pt x="112" y="482"/>
                  <a:pt x="112" y="406"/>
                </a:cubicBezTo>
                <a:cubicBezTo>
                  <a:pt x="112" y="246"/>
                  <a:pt x="241" y="117"/>
                  <a:pt x="401" y="117"/>
                </a:cubicBezTo>
                <a:cubicBezTo>
                  <a:pt x="560" y="117"/>
                  <a:pt x="690" y="246"/>
                  <a:pt x="690" y="406"/>
                </a:cubicBezTo>
                <a:cubicBezTo>
                  <a:pt x="690" y="482"/>
                  <a:pt x="638" y="564"/>
                  <a:pt x="632" y="573"/>
                </a:cubicBezTo>
                <a:cubicBezTo>
                  <a:pt x="622" y="587"/>
                  <a:pt x="608" y="612"/>
                  <a:pt x="600" y="628"/>
                </a:cubicBezTo>
                <a:lnTo>
                  <a:pt x="548" y="728"/>
                </a:lnTo>
                <a:cubicBezTo>
                  <a:pt x="541" y="743"/>
                  <a:pt x="537" y="760"/>
                  <a:pt x="537" y="764"/>
                </a:cubicBezTo>
                <a:cubicBezTo>
                  <a:pt x="537" y="795"/>
                  <a:pt x="507" y="819"/>
                  <a:pt x="470" y="819"/>
                </a:cubicBezTo>
                <a:close/>
                <a:moveTo>
                  <a:pt x="325" y="942"/>
                </a:moveTo>
                <a:cubicBezTo>
                  <a:pt x="304" y="942"/>
                  <a:pt x="287" y="958"/>
                  <a:pt x="287" y="979"/>
                </a:cubicBezTo>
                <a:cubicBezTo>
                  <a:pt x="287" y="999"/>
                  <a:pt x="304" y="1016"/>
                  <a:pt x="325" y="1016"/>
                </a:cubicBezTo>
                <a:lnTo>
                  <a:pt x="481" y="1016"/>
                </a:lnTo>
                <a:cubicBezTo>
                  <a:pt x="502" y="1016"/>
                  <a:pt x="519" y="999"/>
                  <a:pt x="519" y="979"/>
                </a:cubicBezTo>
                <a:cubicBezTo>
                  <a:pt x="519" y="958"/>
                  <a:pt x="502" y="942"/>
                  <a:pt x="481" y="942"/>
                </a:cubicBezTo>
                <a:lnTo>
                  <a:pt x="325" y="942"/>
                </a:lnTo>
                <a:close/>
                <a:moveTo>
                  <a:pt x="310" y="1002"/>
                </a:moveTo>
                <a:cubicBezTo>
                  <a:pt x="312" y="1052"/>
                  <a:pt x="353" y="1092"/>
                  <a:pt x="403" y="1092"/>
                </a:cubicBezTo>
                <a:cubicBezTo>
                  <a:pt x="453" y="1092"/>
                  <a:pt x="494" y="1052"/>
                  <a:pt x="496" y="1002"/>
                </a:cubicBezTo>
                <a:lnTo>
                  <a:pt x="310" y="1002"/>
                </a:lnTo>
                <a:close/>
                <a:moveTo>
                  <a:pt x="519" y="979"/>
                </a:moveTo>
                <a:lnTo>
                  <a:pt x="287" y="979"/>
                </a:lnTo>
                <a:lnTo>
                  <a:pt x="287" y="862"/>
                </a:lnTo>
                <a:lnTo>
                  <a:pt x="519" y="862"/>
                </a:lnTo>
                <a:lnTo>
                  <a:pt x="519" y="979"/>
                </a:lnTo>
                <a:close/>
                <a:moveTo>
                  <a:pt x="555" y="418"/>
                </a:moveTo>
                <a:cubicBezTo>
                  <a:pt x="555" y="439"/>
                  <a:pt x="538" y="456"/>
                  <a:pt x="517" y="456"/>
                </a:cubicBezTo>
                <a:lnTo>
                  <a:pt x="439" y="456"/>
                </a:lnTo>
                <a:lnTo>
                  <a:pt x="439" y="535"/>
                </a:lnTo>
                <a:cubicBezTo>
                  <a:pt x="439" y="556"/>
                  <a:pt x="422" y="573"/>
                  <a:pt x="401" y="573"/>
                </a:cubicBezTo>
                <a:cubicBezTo>
                  <a:pt x="380" y="573"/>
                  <a:pt x="363" y="556"/>
                  <a:pt x="363" y="535"/>
                </a:cubicBezTo>
                <a:lnTo>
                  <a:pt x="363" y="456"/>
                </a:lnTo>
                <a:lnTo>
                  <a:pt x="284" y="456"/>
                </a:lnTo>
                <a:cubicBezTo>
                  <a:pt x="263" y="456"/>
                  <a:pt x="246" y="439"/>
                  <a:pt x="246" y="418"/>
                </a:cubicBezTo>
                <a:cubicBezTo>
                  <a:pt x="246" y="397"/>
                  <a:pt x="263" y="380"/>
                  <a:pt x="284" y="380"/>
                </a:cubicBezTo>
                <a:lnTo>
                  <a:pt x="363" y="380"/>
                </a:lnTo>
                <a:lnTo>
                  <a:pt x="363" y="302"/>
                </a:lnTo>
                <a:cubicBezTo>
                  <a:pt x="363" y="281"/>
                  <a:pt x="380" y="264"/>
                  <a:pt x="401" y="264"/>
                </a:cubicBezTo>
                <a:cubicBezTo>
                  <a:pt x="422" y="264"/>
                  <a:pt x="439" y="281"/>
                  <a:pt x="439" y="302"/>
                </a:cubicBezTo>
                <a:lnTo>
                  <a:pt x="439" y="380"/>
                </a:lnTo>
                <a:lnTo>
                  <a:pt x="517" y="380"/>
                </a:lnTo>
                <a:cubicBezTo>
                  <a:pt x="538" y="380"/>
                  <a:pt x="555" y="397"/>
                  <a:pt x="555" y="418"/>
                </a:cubicBezTo>
                <a:close/>
                <a:moveTo>
                  <a:pt x="770" y="369"/>
                </a:moveTo>
                <a:lnTo>
                  <a:pt x="727" y="369"/>
                </a:lnTo>
                <a:cubicBezTo>
                  <a:pt x="728" y="381"/>
                  <a:pt x="729" y="393"/>
                  <a:pt x="729" y="406"/>
                </a:cubicBezTo>
                <a:cubicBezTo>
                  <a:pt x="729" y="414"/>
                  <a:pt x="728" y="421"/>
                  <a:pt x="728" y="429"/>
                </a:cubicBezTo>
                <a:lnTo>
                  <a:pt x="770" y="429"/>
                </a:lnTo>
                <a:cubicBezTo>
                  <a:pt x="788" y="429"/>
                  <a:pt x="802" y="416"/>
                  <a:pt x="802" y="399"/>
                </a:cubicBezTo>
                <a:cubicBezTo>
                  <a:pt x="802" y="383"/>
                  <a:pt x="788" y="369"/>
                  <a:pt x="770" y="369"/>
                </a:cubicBezTo>
                <a:close/>
                <a:moveTo>
                  <a:pt x="651" y="193"/>
                </a:moveTo>
                <a:lnTo>
                  <a:pt x="682" y="162"/>
                </a:lnTo>
                <a:cubicBezTo>
                  <a:pt x="694" y="149"/>
                  <a:pt x="695" y="130"/>
                  <a:pt x="683" y="118"/>
                </a:cubicBezTo>
                <a:cubicBezTo>
                  <a:pt x="671" y="107"/>
                  <a:pt x="652" y="107"/>
                  <a:pt x="640" y="119"/>
                </a:cubicBezTo>
                <a:lnTo>
                  <a:pt x="608" y="151"/>
                </a:lnTo>
                <a:cubicBezTo>
                  <a:pt x="624" y="163"/>
                  <a:pt x="638" y="177"/>
                  <a:pt x="651" y="193"/>
                </a:cubicBezTo>
                <a:close/>
                <a:moveTo>
                  <a:pt x="400" y="77"/>
                </a:moveTo>
                <a:cubicBezTo>
                  <a:pt x="410" y="77"/>
                  <a:pt x="420" y="77"/>
                  <a:pt x="430" y="78"/>
                </a:cubicBezTo>
                <a:lnTo>
                  <a:pt x="430" y="32"/>
                </a:lnTo>
                <a:cubicBezTo>
                  <a:pt x="430" y="14"/>
                  <a:pt x="416" y="0"/>
                  <a:pt x="400" y="0"/>
                </a:cubicBezTo>
                <a:cubicBezTo>
                  <a:pt x="384" y="0"/>
                  <a:pt x="370" y="14"/>
                  <a:pt x="370" y="32"/>
                </a:cubicBezTo>
                <a:lnTo>
                  <a:pt x="370" y="78"/>
                </a:lnTo>
                <a:cubicBezTo>
                  <a:pt x="380" y="77"/>
                  <a:pt x="390" y="77"/>
                  <a:pt x="400" y="77"/>
                </a:cubicBezTo>
                <a:close/>
                <a:moveTo>
                  <a:pt x="147" y="196"/>
                </a:moveTo>
                <a:cubicBezTo>
                  <a:pt x="160" y="181"/>
                  <a:pt x="174" y="167"/>
                  <a:pt x="189" y="154"/>
                </a:cubicBezTo>
                <a:lnTo>
                  <a:pt x="160" y="124"/>
                </a:lnTo>
                <a:cubicBezTo>
                  <a:pt x="148" y="112"/>
                  <a:pt x="129" y="112"/>
                  <a:pt x="117" y="124"/>
                </a:cubicBezTo>
                <a:cubicBezTo>
                  <a:pt x="105" y="135"/>
                  <a:pt x="106" y="155"/>
                  <a:pt x="118" y="167"/>
                </a:cubicBezTo>
                <a:lnTo>
                  <a:pt x="147" y="196"/>
                </a:lnTo>
                <a:close/>
                <a:moveTo>
                  <a:pt x="72" y="406"/>
                </a:moveTo>
                <a:cubicBezTo>
                  <a:pt x="72" y="393"/>
                  <a:pt x="72" y="381"/>
                  <a:pt x="74" y="369"/>
                </a:cubicBezTo>
                <a:lnTo>
                  <a:pt x="31" y="369"/>
                </a:lnTo>
                <a:cubicBezTo>
                  <a:pt x="14" y="369"/>
                  <a:pt x="0" y="383"/>
                  <a:pt x="0" y="399"/>
                </a:cubicBezTo>
                <a:cubicBezTo>
                  <a:pt x="0" y="416"/>
                  <a:pt x="14" y="429"/>
                  <a:pt x="31" y="429"/>
                </a:cubicBezTo>
                <a:lnTo>
                  <a:pt x="73" y="429"/>
                </a:lnTo>
                <a:cubicBezTo>
                  <a:pt x="72" y="421"/>
                  <a:pt x="72" y="414"/>
                  <a:pt x="72" y="406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8" name="Freeform 36"/>
          <p:cNvSpPr>
            <a:spLocks noEditPoints="1"/>
          </p:cNvSpPr>
          <p:nvPr/>
        </p:nvSpPr>
        <p:spPr bwMode="auto">
          <a:xfrm>
            <a:off x="8951913" y="3452813"/>
            <a:ext cx="425450" cy="425450"/>
          </a:xfrm>
          <a:custGeom>
            <a:avLst/>
            <a:gdLst>
              <a:gd name="T0" fmla="*/ 341 w 933"/>
              <a:gd name="T1" fmla="*/ 63 h 932"/>
              <a:gd name="T2" fmla="*/ 145 w 933"/>
              <a:gd name="T3" fmla="*/ 144 h 932"/>
              <a:gd name="T4" fmla="*/ 64 w 933"/>
              <a:gd name="T5" fmla="*/ 340 h 932"/>
              <a:gd name="T6" fmla="*/ 145 w 933"/>
              <a:gd name="T7" fmla="*/ 536 h 932"/>
              <a:gd name="T8" fmla="*/ 341 w 933"/>
              <a:gd name="T9" fmla="*/ 617 h 932"/>
              <a:gd name="T10" fmla="*/ 537 w 933"/>
              <a:gd name="T11" fmla="*/ 536 h 932"/>
              <a:gd name="T12" fmla="*/ 537 w 933"/>
              <a:gd name="T13" fmla="*/ 144 h 932"/>
              <a:gd name="T14" fmla="*/ 341 w 933"/>
              <a:gd name="T15" fmla="*/ 63 h 932"/>
              <a:gd name="T16" fmla="*/ 341 w 933"/>
              <a:gd name="T17" fmla="*/ 681 h 932"/>
              <a:gd name="T18" fmla="*/ 100 w 933"/>
              <a:gd name="T19" fmla="*/ 581 h 932"/>
              <a:gd name="T20" fmla="*/ 0 w 933"/>
              <a:gd name="T21" fmla="*/ 340 h 932"/>
              <a:gd name="T22" fmla="*/ 100 w 933"/>
              <a:gd name="T23" fmla="*/ 100 h 932"/>
              <a:gd name="T24" fmla="*/ 341 w 933"/>
              <a:gd name="T25" fmla="*/ 0 h 932"/>
              <a:gd name="T26" fmla="*/ 582 w 933"/>
              <a:gd name="T27" fmla="*/ 100 h 932"/>
              <a:gd name="T28" fmla="*/ 582 w 933"/>
              <a:gd name="T29" fmla="*/ 581 h 932"/>
              <a:gd name="T30" fmla="*/ 341 w 933"/>
              <a:gd name="T31" fmla="*/ 681 h 932"/>
              <a:gd name="T32" fmla="*/ 636 w 933"/>
              <a:gd name="T33" fmla="*/ 538 h 932"/>
              <a:gd name="T34" fmla="*/ 636 w 933"/>
              <a:gd name="T35" fmla="*/ 581 h 932"/>
              <a:gd name="T36" fmla="*/ 582 w 933"/>
              <a:gd name="T37" fmla="*/ 636 h 932"/>
              <a:gd name="T38" fmla="*/ 539 w 933"/>
              <a:gd name="T39" fmla="*/ 636 h 932"/>
              <a:gd name="T40" fmla="*/ 537 w 933"/>
              <a:gd name="T41" fmla="*/ 634 h 932"/>
              <a:gd name="T42" fmla="*/ 537 w 933"/>
              <a:gd name="T43" fmla="*/ 591 h 932"/>
              <a:gd name="T44" fmla="*/ 591 w 933"/>
              <a:gd name="T45" fmla="*/ 536 h 932"/>
              <a:gd name="T46" fmla="*/ 634 w 933"/>
              <a:gd name="T47" fmla="*/ 536 h 932"/>
              <a:gd name="T48" fmla="*/ 636 w 933"/>
              <a:gd name="T49" fmla="*/ 538 h 932"/>
              <a:gd name="T50" fmla="*/ 707 w 933"/>
              <a:gd name="T51" fmla="*/ 630 h 932"/>
              <a:gd name="T52" fmla="*/ 707 w 933"/>
              <a:gd name="T53" fmla="*/ 706 h 932"/>
              <a:gd name="T54" fmla="*/ 631 w 933"/>
              <a:gd name="T55" fmla="*/ 706 h 932"/>
              <a:gd name="T56" fmla="*/ 631 w 933"/>
              <a:gd name="T57" fmla="*/ 630 h 932"/>
              <a:gd name="T58" fmla="*/ 707 w 933"/>
              <a:gd name="T59" fmla="*/ 630 h 932"/>
              <a:gd name="T60" fmla="*/ 922 w 933"/>
              <a:gd name="T61" fmla="*/ 834 h 932"/>
              <a:gd name="T62" fmla="*/ 920 w 933"/>
              <a:gd name="T63" fmla="*/ 875 h 932"/>
              <a:gd name="T64" fmla="*/ 876 w 933"/>
              <a:gd name="T65" fmla="*/ 919 h 932"/>
              <a:gd name="T66" fmla="*/ 835 w 933"/>
              <a:gd name="T67" fmla="*/ 921 h 932"/>
              <a:gd name="T68" fmla="*/ 705 w 933"/>
              <a:gd name="T69" fmla="*/ 791 h 932"/>
              <a:gd name="T70" fmla="*/ 707 w 933"/>
              <a:gd name="T71" fmla="*/ 750 h 932"/>
              <a:gd name="T72" fmla="*/ 750 w 933"/>
              <a:gd name="T73" fmla="*/ 706 h 932"/>
              <a:gd name="T74" fmla="*/ 791 w 933"/>
              <a:gd name="T75" fmla="*/ 704 h 932"/>
              <a:gd name="T76" fmla="*/ 922 w 933"/>
              <a:gd name="T77" fmla="*/ 834 h 932"/>
              <a:gd name="T78" fmla="*/ 341 w 933"/>
              <a:gd name="T79" fmla="*/ 136 h 932"/>
              <a:gd name="T80" fmla="*/ 196 w 933"/>
              <a:gd name="T81" fmla="*/ 196 h 932"/>
              <a:gd name="T82" fmla="*/ 137 w 933"/>
              <a:gd name="T83" fmla="*/ 340 h 932"/>
              <a:gd name="T84" fmla="*/ 196 w 933"/>
              <a:gd name="T85" fmla="*/ 485 h 932"/>
              <a:gd name="T86" fmla="*/ 341 w 933"/>
              <a:gd name="T87" fmla="*/ 545 h 932"/>
              <a:gd name="T88" fmla="*/ 485 w 933"/>
              <a:gd name="T89" fmla="*/ 485 h 932"/>
              <a:gd name="T90" fmla="*/ 485 w 933"/>
              <a:gd name="T91" fmla="*/ 196 h 932"/>
              <a:gd name="T92" fmla="*/ 341 w 933"/>
              <a:gd name="T93" fmla="*/ 136 h 932"/>
              <a:gd name="T94" fmla="*/ 341 w 933"/>
              <a:gd name="T95" fmla="*/ 587 h 932"/>
              <a:gd name="T96" fmla="*/ 167 w 933"/>
              <a:gd name="T97" fmla="*/ 515 h 932"/>
              <a:gd name="T98" fmla="*/ 94 w 933"/>
              <a:gd name="T99" fmla="*/ 340 h 932"/>
              <a:gd name="T100" fmla="*/ 167 w 933"/>
              <a:gd name="T101" fmla="*/ 166 h 932"/>
              <a:gd name="T102" fmla="*/ 341 w 933"/>
              <a:gd name="T103" fmla="*/ 94 h 932"/>
              <a:gd name="T104" fmla="*/ 515 w 933"/>
              <a:gd name="T105" fmla="*/ 166 h 932"/>
              <a:gd name="T106" fmla="*/ 515 w 933"/>
              <a:gd name="T107" fmla="*/ 515 h 932"/>
              <a:gd name="T108" fmla="*/ 341 w 933"/>
              <a:gd name="T109" fmla="*/ 5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3" h="932">
                <a:moveTo>
                  <a:pt x="341" y="63"/>
                </a:moveTo>
                <a:cubicBezTo>
                  <a:pt x="267" y="63"/>
                  <a:pt x="197" y="92"/>
                  <a:pt x="145" y="144"/>
                </a:cubicBezTo>
                <a:cubicBezTo>
                  <a:pt x="93" y="197"/>
                  <a:pt x="64" y="266"/>
                  <a:pt x="64" y="340"/>
                </a:cubicBezTo>
                <a:cubicBezTo>
                  <a:pt x="64" y="414"/>
                  <a:pt x="93" y="484"/>
                  <a:pt x="145" y="536"/>
                </a:cubicBezTo>
                <a:cubicBezTo>
                  <a:pt x="197" y="589"/>
                  <a:pt x="267" y="617"/>
                  <a:pt x="341" y="617"/>
                </a:cubicBezTo>
                <a:cubicBezTo>
                  <a:pt x="415" y="617"/>
                  <a:pt x="484" y="589"/>
                  <a:pt x="537" y="536"/>
                </a:cubicBezTo>
                <a:cubicBezTo>
                  <a:pt x="645" y="428"/>
                  <a:pt x="645" y="252"/>
                  <a:pt x="537" y="144"/>
                </a:cubicBezTo>
                <a:cubicBezTo>
                  <a:pt x="484" y="92"/>
                  <a:pt x="415" y="63"/>
                  <a:pt x="341" y="63"/>
                </a:cubicBezTo>
                <a:close/>
                <a:moveTo>
                  <a:pt x="341" y="681"/>
                </a:moveTo>
                <a:cubicBezTo>
                  <a:pt x="250" y="681"/>
                  <a:pt x="164" y="645"/>
                  <a:pt x="100" y="581"/>
                </a:cubicBezTo>
                <a:cubicBezTo>
                  <a:pt x="36" y="517"/>
                  <a:pt x="0" y="431"/>
                  <a:pt x="0" y="340"/>
                </a:cubicBezTo>
                <a:cubicBezTo>
                  <a:pt x="0" y="249"/>
                  <a:pt x="36" y="164"/>
                  <a:pt x="100" y="100"/>
                </a:cubicBezTo>
                <a:cubicBezTo>
                  <a:pt x="164" y="35"/>
                  <a:pt x="250" y="0"/>
                  <a:pt x="341" y="0"/>
                </a:cubicBezTo>
                <a:cubicBezTo>
                  <a:pt x="432" y="0"/>
                  <a:pt x="517" y="35"/>
                  <a:pt x="582" y="100"/>
                </a:cubicBezTo>
                <a:cubicBezTo>
                  <a:pt x="714" y="232"/>
                  <a:pt x="714" y="448"/>
                  <a:pt x="582" y="581"/>
                </a:cubicBezTo>
                <a:cubicBezTo>
                  <a:pt x="517" y="645"/>
                  <a:pt x="432" y="681"/>
                  <a:pt x="341" y="681"/>
                </a:cubicBezTo>
                <a:close/>
                <a:moveTo>
                  <a:pt x="636" y="538"/>
                </a:moveTo>
                <a:cubicBezTo>
                  <a:pt x="648" y="550"/>
                  <a:pt x="648" y="569"/>
                  <a:pt x="636" y="581"/>
                </a:cubicBezTo>
                <a:lnTo>
                  <a:pt x="582" y="636"/>
                </a:lnTo>
                <a:cubicBezTo>
                  <a:pt x="570" y="648"/>
                  <a:pt x="551" y="648"/>
                  <a:pt x="539" y="636"/>
                </a:cubicBezTo>
                <a:lnTo>
                  <a:pt x="537" y="634"/>
                </a:lnTo>
                <a:cubicBezTo>
                  <a:pt x="525" y="622"/>
                  <a:pt x="525" y="602"/>
                  <a:pt x="537" y="591"/>
                </a:cubicBezTo>
                <a:lnTo>
                  <a:pt x="591" y="536"/>
                </a:lnTo>
                <a:cubicBezTo>
                  <a:pt x="603" y="524"/>
                  <a:pt x="622" y="524"/>
                  <a:pt x="634" y="536"/>
                </a:cubicBezTo>
                <a:lnTo>
                  <a:pt x="636" y="538"/>
                </a:lnTo>
                <a:close/>
                <a:moveTo>
                  <a:pt x="707" y="630"/>
                </a:moveTo>
                <a:cubicBezTo>
                  <a:pt x="728" y="651"/>
                  <a:pt x="728" y="685"/>
                  <a:pt x="707" y="706"/>
                </a:cubicBezTo>
                <a:cubicBezTo>
                  <a:pt x="686" y="727"/>
                  <a:pt x="652" y="727"/>
                  <a:pt x="631" y="706"/>
                </a:cubicBezTo>
                <a:cubicBezTo>
                  <a:pt x="610" y="685"/>
                  <a:pt x="610" y="651"/>
                  <a:pt x="631" y="630"/>
                </a:cubicBezTo>
                <a:cubicBezTo>
                  <a:pt x="652" y="609"/>
                  <a:pt x="686" y="609"/>
                  <a:pt x="707" y="630"/>
                </a:cubicBezTo>
                <a:close/>
                <a:moveTo>
                  <a:pt x="922" y="834"/>
                </a:moveTo>
                <a:cubicBezTo>
                  <a:pt x="933" y="845"/>
                  <a:pt x="932" y="864"/>
                  <a:pt x="920" y="875"/>
                </a:cubicBezTo>
                <a:lnTo>
                  <a:pt x="876" y="919"/>
                </a:lnTo>
                <a:cubicBezTo>
                  <a:pt x="864" y="931"/>
                  <a:pt x="846" y="932"/>
                  <a:pt x="835" y="921"/>
                </a:cubicBezTo>
                <a:lnTo>
                  <a:pt x="705" y="791"/>
                </a:lnTo>
                <a:cubicBezTo>
                  <a:pt x="694" y="780"/>
                  <a:pt x="695" y="762"/>
                  <a:pt x="707" y="750"/>
                </a:cubicBezTo>
                <a:lnTo>
                  <a:pt x="750" y="706"/>
                </a:lnTo>
                <a:cubicBezTo>
                  <a:pt x="762" y="694"/>
                  <a:pt x="781" y="693"/>
                  <a:pt x="791" y="704"/>
                </a:cubicBezTo>
                <a:lnTo>
                  <a:pt x="922" y="834"/>
                </a:lnTo>
                <a:close/>
                <a:moveTo>
                  <a:pt x="341" y="136"/>
                </a:moveTo>
                <a:cubicBezTo>
                  <a:pt x="286" y="136"/>
                  <a:pt x="235" y="157"/>
                  <a:pt x="196" y="196"/>
                </a:cubicBezTo>
                <a:cubicBezTo>
                  <a:pt x="158" y="234"/>
                  <a:pt x="137" y="286"/>
                  <a:pt x="137" y="340"/>
                </a:cubicBezTo>
                <a:cubicBezTo>
                  <a:pt x="137" y="395"/>
                  <a:pt x="158" y="446"/>
                  <a:pt x="196" y="485"/>
                </a:cubicBezTo>
                <a:cubicBezTo>
                  <a:pt x="235" y="523"/>
                  <a:pt x="286" y="545"/>
                  <a:pt x="341" y="545"/>
                </a:cubicBezTo>
                <a:cubicBezTo>
                  <a:pt x="395" y="545"/>
                  <a:pt x="447" y="523"/>
                  <a:pt x="485" y="485"/>
                </a:cubicBezTo>
                <a:cubicBezTo>
                  <a:pt x="565" y="405"/>
                  <a:pt x="565" y="275"/>
                  <a:pt x="485" y="196"/>
                </a:cubicBezTo>
                <a:cubicBezTo>
                  <a:pt x="447" y="157"/>
                  <a:pt x="395" y="136"/>
                  <a:pt x="341" y="136"/>
                </a:cubicBezTo>
                <a:close/>
                <a:moveTo>
                  <a:pt x="341" y="587"/>
                </a:moveTo>
                <a:cubicBezTo>
                  <a:pt x="275" y="587"/>
                  <a:pt x="213" y="561"/>
                  <a:pt x="167" y="515"/>
                </a:cubicBezTo>
                <a:cubicBezTo>
                  <a:pt x="120" y="468"/>
                  <a:pt x="94" y="406"/>
                  <a:pt x="94" y="340"/>
                </a:cubicBezTo>
                <a:cubicBezTo>
                  <a:pt x="94" y="274"/>
                  <a:pt x="120" y="212"/>
                  <a:pt x="167" y="166"/>
                </a:cubicBezTo>
                <a:cubicBezTo>
                  <a:pt x="213" y="119"/>
                  <a:pt x="275" y="94"/>
                  <a:pt x="341" y="94"/>
                </a:cubicBezTo>
                <a:cubicBezTo>
                  <a:pt x="407" y="94"/>
                  <a:pt x="469" y="119"/>
                  <a:pt x="515" y="166"/>
                </a:cubicBezTo>
                <a:cubicBezTo>
                  <a:pt x="611" y="262"/>
                  <a:pt x="611" y="418"/>
                  <a:pt x="515" y="515"/>
                </a:cubicBezTo>
                <a:cubicBezTo>
                  <a:pt x="469" y="561"/>
                  <a:pt x="407" y="587"/>
                  <a:pt x="341" y="587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9" name="Freeform 37"/>
          <p:cNvSpPr>
            <a:spLocks noEditPoints="1"/>
          </p:cNvSpPr>
          <p:nvPr/>
        </p:nvSpPr>
        <p:spPr bwMode="auto">
          <a:xfrm>
            <a:off x="10215563" y="2684463"/>
            <a:ext cx="381000" cy="406400"/>
          </a:xfrm>
          <a:custGeom>
            <a:avLst/>
            <a:gdLst>
              <a:gd name="T0" fmla="*/ 316 w 834"/>
              <a:gd name="T1" fmla="*/ 553 h 890"/>
              <a:gd name="T2" fmla="*/ 301 w 834"/>
              <a:gd name="T3" fmla="*/ 503 h 890"/>
              <a:gd name="T4" fmla="*/ 364 w 834"/>
              <a:gd name="T5" fmla="*/ 242 h 890"/>
              <a:gd name="T6" fmla="*/ 432 w 834"/>
              <a:gd name="T7" fmla="*/ 454 h 890"/>
              <a:gd name="T8" fmla="*/ 517 w 834"/>
              <a:gd name="T9" fmla="*/ 209 h 890"/>
              <a:gd name="T10" fmla="*/ 330 w 834"/>
              <a:gd name="T11" fmla="*/ 415 h 890"/>
              <a:gd name="T12" fmla="*/ 314 w 834"/>
              <a:gd name="T13" fmla="*/ 443 h 890"/>
              <a:gd name="T14" fmla="*/ 428 w 834"/>
              <a:gd name="T15" fmla="*/ 510 h 890"/>
              <a:gd name="T16" fmla="*/ 550 w 834"/>
              <a:gd name="T17" fmla="*/ 177 h 890"/>
              <a:gd name="T18" fmla="*/ 556 w 834"/>
              <a:gd name="T19" fmla="*/ 113 h 890"/>
              <a:gd name="T20" fmla="*/ 550 w 834"/>
              <a:gd name="T21" fmla="*/ 177 h 890"/>
              <a:gd name="T22" fmla="*/ 651 w 834"/>
              <a:gd name="T23" fmla="*/ 210 h 890"/>
              <a:gd name="T24" fmla="*/ 587 w 834"/>
              <a:gd name="T25" fmla="*/ 215 h 890"/>
              <a:gd name="T26" fmla="*/ 476 w 834"/>
              <a:gd name="T27" fmla="*/ 149 h 890"/>
              <a:gd name="T28" fmla="*/ 449 w 834"/>
              <a:gd name="T29" fmla="*/ 91 h 890"/>
              <a:gd name="T30" fmla="*/ 476 w 834"/>
              <a:gd name="T31" fmla="*/ 149 h 890"/>
              <a:gd name="T32" fmla="*/ 368 w 834"/>
              <a:gd name="T33" fmla="*/ 111 h 890"/>
              <a:gd name="T34" fmla="*/ 374 w 834"/>
              <a:gd name="T35" fmla="*/ 176 h 890"/>
              <a:gd name="T36" fmla="*/ 613 w 834"/>
              <a:gd name="T37" fmla="*/ 317 h 890"/>
              <a:gd name="T38" fmla="*/ 672 w 834"/>
              <a:gd name="T39" fmla="*/ 290 h 890"/>
              <a:gd name="T40" fmla="*/ 613 w 834"/>
              <a:gd name="T41" fmla="*/ 317 h 890"/>
              <a:gd name="T42" fmla="*/ 307 w 834"/>
              <a:gd name="T43" fmla="*/ 455 h 890"/>
              <a:gd name="T44" fmla="*/ 291 w 834"/>
              <a:gd name="T45" fmla="*/ 483 h 890"/>
              <a:gd name="T46" fmla="*/ 405 w 834"/>
              <a:gd name="T47" fmla="*/ 550 h 890"/>
              <a:gd name="T48" fmla="*/ 304 w 834"/>
              <a:gd name="T49" fmla="*/ 890 h 890"/>
              <a:gd name="T50" fmla="*/ 326 w 834"/>
              <a:gd name="T51" fmla="*/ 52 h 890"/>
              <a:gd name="T52" fmla="*/ 793 w 834"/>
              <a:gd name="T53" fmla="*/ 253 h 890"/>
              <a:gd name="T54" fmla="*/ 801 w 834"/>
              <a:gd name="T55" fmla="*/ 387 h 890"/>
              <a:gd name="T56" fmla="*/ 824 w 834"/>
              <a:gd name="T57" fmla="*/ 556 h 890"/>
              <a:gd name="T58" fmla="*/ 795 w 834"/>
              <a:gd name="T59" fmla="*/ 699 h 890"/>
              <a:gd name="T60" fmla="*/ 623 w 834"/>
              <a:gd name="T61" fmla="*/ 738 h 890"/>
              <a:gd name="T62" fmla="*/ 304 w 834"/>
              <a:gd name="T63" fmla="*/ 89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34" h="890">
                <a:moveTo>
                  <a:pt x="301" y="503"/>
                </a:moveTo>
                <a:cubicBezTo>
                  <a:pt x="292" y="521"/>
                  <a:pt x="298" y="543"/>
                  <a:pt x="316" y="553"/>
                </a:cubicBezTo>
                <a:cubicBezTo>
                  <a:pt x="331" y="562"/>
                  <a:pt x="349" y="559"/>
                  <a:pt x="361" y="549"/>
                </a:cubicBezTo>
                <a:lnTo>
                  <a:pt x="301" y="503"/>
                </a:lnTo>
                <a:close/>
                <a:moveTo>
                  <a:pt x="517" y="209"/>
                </a:moveTo>
                <a:cubicBezTo>
                  <a:pt x="462" y="177"/>
                  <a:pt x="393" y="192"/>
                  <a:pt x="364" y="242"/>
                </a:cubicBezTo>
                <a:cubicBezTo>
                  <a:pt x="335" y="294"/>
                  <a:pt x="373" y="351"/>
                  <a:pt x="346" y="404"/>
                </a:cubicBezTo>
                <a:lnTo>
                  <a:pt x="432" y="454"/>
                </a:lnTo>
                <a:cubicBezTo>
                  <a:pt x="465" y="404"/>
                  <a:pt x="534" y="409"/>
                  <a:pt x="564" y="358"/>
                </a:cubicBezTo>
                <a:cubicBezTo>
                  <a:pt x="593" y="307"/>
                  <a:pt x="572" y="241"/>
                  <a:pt x="517" y="209"/>
                </a:cubicBezTo>
                <a:close/>
                <a:moveTo>
                  <a:pt x="424" y="486"/>
                </a:moveTo>
                <a:lnTo>
                  <a:pt x="330" y="415"/>
                </a:lnTo>
                <a:cubicBezTo>
                  <a:pt x="323" y="410"/>
                  <a:pt x="313" y="411"/>
                  <a:pt x="309" y="419"/>
                </a:cubicBezTo>
                <a:cubicBezTo>
                  <a:pt x="305" y="427"/>
                  <a:pt x="307" y="437"/>
                  <a:pt x="314" y="443"/>
                </a:cubicBezTo>
                <a:lnTo>
                  <a:pt x="408" y="514"/>
                </a:lnTo>
                <a:cubicBezTo>
                  <a:pt x="415" y="519"/>
                  <a:pt x="424" y="517"/>
                  <a:pt x="428" y="510"/>
                </a:cubicBezTo>
                <a:cubicBezTo>
                  <a:pt x="433" y="502"/>
                  <a:pt x="431" y="491"/>
                  <a:pt x="424" y="486"/>
                </a:cubicBezTo>
                <a:close/>
                <a:moveTo>
                  <a:pt x="550" y="177"/>
                </a:moveTo>
                <a:lnTo>
                  <a:pt x="579" y="127"/>
                </a:lnTo>
                <a:lnTo>
                  <a:pt x="556" y="113"/>
                </a:lnTo>
                <a:lnTo>
                  <a:pt x="526" y="164"/>
                </a:lnTo>
                <a:lnTo>
                  <a:pt x="550" y="177"/>
                </a:lnTo>
                <a:close/>
                <a:moveTo>
                  <a:pt x="600" y="239"/>
                </a:moveTo>
                <a:lnTo>
                  <a:pt x="651" y="210"/>
                </a:lnTo>
                <a:lnTo>
                  <a:pt x="637" y="186"/>
                </a:lnTo>
                <a:lnTo>
                  <a:pt x="587" y="215"/>
                </a:lnTo>
                <a:lnTo>
                  <a:pt x="600" y="239"/>
                </a:lnTo>
                <a:close/>
                <a:moveTo>
                  <a:pt x="476" y="149"/>
                </a:moveTo>
                <a:lnTo>
                  <a:pt x="476" y="91"/>
                </a:lnTo>
                <a:lnTo>
                  <a:pt x="449" y="91"/>
                </a:lnTo>
                <a:lnTo>
                  <a:pt x="449" y="149"/>
                </a:lnTo>
                <a:lnTo>
                  <a:pt x="476" y="149"/>
                </a:lnTo>
                <a:close/>
                <a:moveTo>
                  <a:pt x="397" y="162"/>
                </a:moveTo>
                <a:lnTo>
                  <a:pt x="368" y="111"/>
                </a:lnTo>
                <a:lnTo>
                  <a:pt x="345" y="125"/>
                </a:lnTo>
                <a:lnTo>
                  <a:pt x="374" y="176"/>
                </a:lnTo>
                <a:lnTo>
                  <a:pt x="397" y="162"/>
                </a:lnTo>
                <a:close/>
                <a:moveTo>
                  <a:pt x="613" y="317"/>
                </a:moveTo>
                <a:lnTo>
                  <a:pt x="671" y="317"/>
                </a:lnTo>
                <a:lnTo>
                  <a:pt x="672" y="290"/>
                </a:lnTo>
                <a:lnTo>
                  <a:pt x="613" y="290"/>
                </a:lnTo>
                <a:lnTo>
                  <a:pt x="613" y="317"/>
                </a:lnTo>
                <a:close/>
                <a:moveTo>
                  <a:pt x="400" y="526"/>
                </a:moveTo>
                <a:lnTo>
                  <a:pt x="307" y="455"/>
                </a:lnTo>
                <a:cubicBezTo>
                  <a:pt x="300" y="450"/>
                  <a:pt x="290" y="452"/>
                  <a:pt x="286" y="459"/>
                </a:cubicBezTo>
                <a:cubicBezTo>
                  <a:pt x="281" y="467"/>
                  <a:pt x="284" y="478"/>
                  <a:pt x="291" y="483"/>
                </a:cubicBezTo>
                <a:lnTo>
                  <a:pt x="384" y="554"/>
                </a:lnTo>
                <a:cubicBezTo>
                  <a:pt x="391" y="559"/>
                  <a:pt x="401" y="557"/>
                  <a:pt x="405" y="550"/>
                </a:cubicBezTo>
                <a:cubicBezTo>
                  <a:pt x="410" y="542"/>
                  <a:pt x="407" y="531"/>
                  <a:pt x="400" y="526"/>
                </a:cubicBezTo>
                <a:close/>
                <a:moveTo>
                  <a:pt x="304" y="890"/>
                </a:moveTo>
                <a:cubicBezTo>
                  <a:pt x="314" y="819"/>
                  <a:pt x="314" y="745"/>
                  <a:pt x="295" y="679"/>
                </a:cubicBezTo>
                <a:cubicBezTo>
                  <a:pt x="0" y="513"/>
                  <a:pt x="78" y="129"/>
                  <a:pt x="326" y="52"/>
                </a:cubicBezTo>
                <a:cubicBezTo>
                  <a:pt x="456" y="0"/>
                  <a:pt x="634" y="31"/>
                  <a:pt x="750" y="147"/>
                </a:cubicBezTo>
                <a:cubicBezTo>
                  <a:pt x="834" y="231"/>
                  <a:pt x="793" y="253"/>
                  <a:pt x="793" y="253"/>
                </a:cubicBezTo>
                <a:lnTo>
                  <a:pt x="775" y="263"/>
                </a:lnTo>
                <a:cubicBezTo>
                  <a:pt x="785" y="303"/>
                  <a:pt x="803" y="377"/>
                  <a:pt x="801" y="387"/>
                </a:cubicBezTo>
                <a:cubicBezTo>
                  <a:pt x="798" y="401"/>
                  <a:pt x="782" y="415"/>
                  <a:pt x="782" y="415"/>
                </a:cubicBezTo>
                <a:lnTo>
                  <a:pt x="824" y="556"/>
                </a:lnTo>
                <a:lnTo>
                  <a:pt x="787" y="572"/>
                </a:lnTo>
                <a:cubicBezTo>
                  <a:pt x="795" y="617"/>
                  <a:pt x="800" y="654"/>
                  <a:pt x="795" y="699"/>
                </a:cubicBezTo>
                <a:cubicBezTo>
                  <a:pt x="795" y="707"/>
                  <a:pt x="769" y="729"/>
                  <a:pt x="749" y="730"/>
                </a:cubicBezTo>
                <a:lnTo>
                  <a:pt x="623" y="738"/>
                </a:lnTo>
                <a:lnTo>
                  <a:pt x="631" y="890"/>
                </a:lnTo>
                <a:lnTo>
                  <a:pt x="304" y="89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0" name="Freeform 38"/>
          <p:cNvSpPr>
            <a:spLocks noEditPoints="1"/>
          </p:cNvSpPr>
          <p:nvPr/>
        </p:nvSpPr>
        <p:spPr bwMode="auto">
          <a:xfrm>
            <a:off x="9674225" y="3408363"/>
            <a:ext cx="384175" cy="436563"/>
          </a:xfrm>
          <a:custGeom>
            <a:avLst/>
            <a:gdLst>
              <a:gd name="T0" fmla="*/ 366 w 838"/>
              <a:gd name="T1" fmla="*/ 86 h 952"/>
              <a:gd name="T2" fmla="*/ 346 w 838"/>
              <a:gd name="T3" fmla="*/ 161 h 952"/>
              <a:gd name="T4" fmla="*/ 323 w 838"/>
              <a:gd name="T5" fmla="*/ 86 h 952"/>
              <a:gd name="T6" fmla="*/ 354 w 838"/>
              <a:gd name="T7" fmla="*/ 190 h 952"/>
              <a:gd name="T8" fmla="*/ 395 w 838"/>
              <a:gd name="T9" fmla="*/ 66 h 952"/>
              <a:gd name="T10" fmla="*/ 315 w 838"/>
              <a:gd name="T11" fmla="*/ 0 h 952"/>
              <a:gd name="T12" fmla="*/ 312 w 838"/>
              <a:gd name="T13" fmla="*/ 187 h 952"/>
              <a:gd name="T14" fmla="*/ 83 w 838"/>
              <a:gd name="T15" fmla="*/ 355 h 952"/>
              <a:gd name="T16" fmla="*/ 41 w 838"/>
              <a:gd name="T17" fmla="*/ 368 h 952"/>
              <a:gd name="T18" fmla="*/ 62 w 838"/>
              <a:gd name="T19" fmla="*/ 336 h 952"/>
              <a:gd name="T20" fmla="*/ 120 w 838"/>
              <a:gd name="T21" fmla="*/ 377 h 952"/>
              <a:gd name="T22" fmla="*/ 114 w 838"/>
              <a:gd name="T23" fmla="*/ 278 h 952"/>
              <a:gd name="T24" fmla="*/ 23 w 838"/>
              <a:gd name="T25" fmla="*/ 267 h 952"/>
              <a:gd name="T26" fmla="*/ 45 w 838"/>
              <a:gd name="T27" fmla="*/ 289 h 952"/>
              <a:gd name="T28" fmla="*/ 84 w 838"/>
              <a:gd name="T29" fmla="*/ 304 h 952"/>
              <a:gd name="T30" fmla="*/ 21 w 838"/>
              <a:gd name="T31" fmla="*/ 325 h 952"/>
              <a:gd name="T32" fmla="*/ 12 w 838"/>
              <a:gd name="T33" fmla="*/ 387 h 952"/>
              <a:gd name="T34" fmla="*/ 87 w 838"/>
              <a:gd name="T35" fmla="*/ 381 h 952"/>
              <a:gd name="T36" fmla="*/ 127 w 838"/>
              <a:gd name="T37" fmla="*/ 396 h 952"/>
              <a:gd name="T38" fmla="*/ 163 w 838"/>
              <a:gd name="T39" fmla="*/ 897 h 952"/>
              <a:gd name="T40" fmla="*/ 331 w 838"/>
              <a:gd name="T41" fmla="*/ 490 h 952"/>
              <a:gd name="T42" fmla="*/ 601 w 838"/>
              <a:gd name="T43" fmla="*/ 718 h 952"/>
              <a:gd name="T44" fmla="*/ 601 w 838"/>
              <a:gd name="T45" fmla="*/ 908 h 952"/>
              <a:gd name="T46" fmla="*/ 324 w 838"/>
              <a:gd name="T47" fmla="*/ 297 h 952"/>
              <a:gd name="T48" fmla="*/ 760 w 838"/>
              <a:gd name="T49" fmla="*/ 280 h 952"/>
              <a:gd name="T50" fmla="*/ 331 w 838"/>
              <a:gd name="T51" fmla="*/ 412 h 952"/>
              <a:gd name="T52" fmla="*/ 324 w 838"/>
              <a:gd name="T53" fmla="*/ 297 h 952"/>
              <a:gd name="T54" fmla="*/ 774 w 838"/>
              <a:gd name="T55" fmla="*/ 748 h 952"/>
              <a:gd name="T56" fmla="*/ 659 w 838"/>
              <a:gd name="T57" fmla="*/ 740 h 952"/>
              <a:gd name="T58" fmla="*/ 790 w 838"/>
              <a:gd name="T59" fmla="*/ 312 h 952"/>
              <a:gd name="T60" fmla="*/ 834 w 838"/>
              <a:gd name="T61" fmla="*/ 236 h 952"/>
              <a:gd name="T62" fmla="*/ 331 w 838"/>
              <a:gd name="T63" fmla="*/ 236 h 952"/>
              <a:gd name="T64" fmla="*/ 120 w 838"/>
              <a:gd name="T65" fmla="*/ 444 h 952"/>
              <a:gd name="T66" fmla="*/ 133 w 838"/>
              <a:gd name="T67" fmla="*/ 950 h 952"/>
              <a:gd name="T68" fmla="*/ 142 w 838"/>
              <a:gd name="T69" fmla="*/ 952 h 952"/>
              <a:gd name="T70" fmla="*/ 623 w 838"/>
              <a:gd name="T71" fmla="*/ 952 h 952"/>
              <a:gd name="T72" fmla="*/ 834 w 838"/>
              <a:gd name="T73" fmla="*/ 730 h 952"/>
              <a:gd name="T74" fmla="*/ 541 w 838"/>
              <a:gd name="T75" fmla="*/ 718 h 952"/>
              <a:gd name="T76" fmla="*/ 507 w 838"/>
              <a:gd name="T77" fmla="*/ 762 h 952"/>
              <a:gd name="T78" fmla="*/ 541 w 838"/>
              <a:gd name="T79" fmla="*/ 718 h 952"/>
              <a:gd name="T80" fmla="*/ 754 w 838"/>
              <a:gd name="T81" fmla="*/ 740 h 952"/>
              <a:gd name="T82" fmla="*/ 676 w 838"/>
              <a:gd name="T83" fmla="*/ 740 h 952"/>
              <a:gd name="T84" fmla="*/ 411 w 838"/>
              <a:gd name="T85" fmla="*/ 718 h 952"/>
              <a:gd name="T86" fmla="*/ 445 w 838"/>
              <a:gd name="T87" fmla="*/ 762 h 952"/>
              <a:gd name="T88" fmla="*/ 353 w 838"/>
              <a:gd name="T89" fmla="*/ 718 h 952"/>
              <a:gd name="T90" fmla="*/ 309 w 838"/>
              <a:gd name="T91" fmla="*/ 731 h 952"/>
              <a:gd name="T92" fmla="*/ 320 w 838"/>
              <a:gd name="T93" fmla="*/ 773 h 952"/>
              <a:gd name="T94" fmla="*/ 349 w 838"/>
              <a:gd name="T95" fmla="*/ 762 h 952"/>
              <a:gd name="T96" fmla="*/ 331 w 838"/>
              <a:gd name="T97" fmla="*/ 394 h 952"/>
              <a:gd name="T98" fmla="*/ 331 w 838"/>
              <a:gd name="T99" fmla="*/ 316 h 952"/>
              <a:gd name="T100" fmla="*/ 331 w 838"/>
              <a:gd name="T101" fmla="*/ 394 h 952"/>
              <a:gd name="T102" fmla="*/ 353 w 838"/>
              <a:gd name="T103" fmla="*/ 626 h 952"/>
              <a:gd name="T104" fmla="*/ 309 w 838"/>
              <a:gd name="T105" fmla="*/ 660 h 952"/>
              <a:gd name="T106" fmla="*/ 353 w 838"/>
              <a:gd name="T107" fmla="*/ 564 h 952"/>
              <a:gd name="T108" fmla="*/ 309 w 838"/>
              <a:gd name="T109" fmla="*/ 530 h 952"/>
              <a:gd name="T110" fmla="*/ 264 w 838"/>
              <a:gd name="T111" fmla="*/ 776 h 952"/>
              <a:gd name="T112" fmla="*/ 257 w 838"/>
              <a:gd name="T113" fmla="*/ 836 h 952"/>
              <a:gd name="T114" fmla="*/ 295 w 838"/>
              <a:gd name="T115" fmla="*/ 776 h 952"/>
              <a:gd name="T116" fmla="*/ 179 w 838"/>
              <a:gd name="T117" fmla="*/ 861 h 952"/>
              <a:gd name="T118" fmla="*/ 210 w 838"/>
              <a:gd name="T119" fmla="*/ 892 h 952"/>
              <a:gd name="T120" fmla="*/ 202 w 838"/>
              <a:gd name="T121" fmla="*/ 839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38" h="952">
                <a:moveTo>
                  <a:pt x="323" y="86"/>
                </a:moveTo>
                <a:cubicBezTo>
                  <a:pt x="329" y="79"/>
                  <a:pt x="336" y="76"/>
                  <a:pt x="344" y="76"/>
                </a:cubicBezTo>
                <a:cubicBezTo>
                  <a:pt x="353" y="76"/>
                  <a:pt x="360" y="79"/>
                  <a:pt x="366" y="86"/>
                </a:cubicBezTo>
                <a:cubicBezTo>
                  <a:pt x="371" y="93"/>
                  <a:pt x="374" y="104"/>
                  <a:pt x="374" y="119"/>
                </a:cubicBezTo>
                <a:cubicBezTo>
                  <a:pt x="374" y="134"/>
                  <a:pt x="371" y="145"/>
                  <a:pt x="366" y="151"/>
                </a:cubicBezTo>
                <a:cubicBezTo>
                  <a:pt x="360" y="158"/>
                  <a:pt x="354" y="161"/>
                  <a:pt x="346" y="161"/>
                </a:cubicBezTo>
                <a:cubicBezTo>
                  <a:pt x="335" y="161"/>
                  <a:pt x="327" y="157"/>
                  <a:pt x="321" y="147"/>
                </a:cubicBezTo>
                <a:cubicBezTo>
                  <a:pt x="317" y="140"/>
                  <a:pt x="314" y="130"/>
                  <a:pt x="314" y="116"/>
                </a:cubicBezTo>
                <a:cubicBezTo>
                  <a:pt x="314" y="103"/>
                  <a:pt x="317" y="92"/>
                  <a:pt x="323" y="86"/>
                </a:cubicBezTo>
                <a:close/>
                <a:moveTo>
                  <a:pt x="312" y="167"/>
                </a:moveTo>
                <a:cubicBezTo>
                  <a:pt x="318" y="174"/>
                  <a:pt x="324" y="180"/>
                  <a:pt x="331" y="184"/>
                </a:cubicBezTo>
                <a:cubicBezTo>
                  <a:pt x="339" y="188"/>
                  <a:pt x="347" y="190"/>
                  <a:pt x="354" y="190"/>
                </a:cubicBezTo>
                <a:cubicBezTo>
                  <a:pt x="370" y="190"/>
                  <a:pt x="383" y="183"/>
                  <a:pt x="394" y="171"/>
                </a:cubicBezTo>
                <a:cubicBezTo>
                  <a:pt x="405" y="158"/>
                  <a:pt x="411" y="141"/>
                  <a:pt x="411" y="118"/>
                </a:cubicBezTo>
                <a:cubicBezTo>
                  <a:pt x="411" y="95"/>
                  <a:pt x="405" y="78"/>
                  <a:pt x="395" y="66"/>
                </a:cubicBezTo>
                <a:cubicBezTo>
                  <a:pt x="384" y="54"/>
                  <a:pt x="370" y="48"/>
                  <a:pt x="354" y="48"/>
                </a:cubicBezTo>
                <a:cubicBezTo>
                  <a:pt x="339" y="48"/>
                  <a:pt x="326" y="55"/>
                  <a:pt x="315" y="67"/>
                </a:cubicBezTo>
                <a:lnTo>
                  <a:pt x="315" y="0"/>
                </a:lnTo>
                <a:lnTo>
                  <a:pt x="279" y="0"/>
                </a:lnTo>
                <a:lnTo>
                  <a:pt x="279" y="187"/>
                </a:lnTo>
                <a:lnTo>
                  <a:pt x="312" y="187"/>
                </a:lnTo>
                <a:lnTo>
                  <a:pt x="312" y="167"/>
                </a:lnTo>
                <a:close/>
                <a:moveTo>
                  <a:pt x="84" y="338"/>
                </a:moveTo>
                <a:cubicBezTo>
                  <a:pt x="84" y="346"/>
                  <a:pt x="84" y="352"/>
                  <a:pt x="83" y="355"/>
                </a:cubicBezTo>
                <a:cubicBezTo>
                  <a:pt x="81" y="360"/>
                  <a:pt x="78" y="364"/>
                  <a:pt x="74" y="367"/>
                </a:cubicBezTo>
                <a:cubicBezTo>
                  <a:pt x="68" y="371"/>
                  <a:pt x="62" y="374"/>
                  <a:pt x="56" y="374"/>
                </a:cubicBezTo>
                <a:cubicBezTo>
                  <a:pt x="50" y="374"/>
                  <a:pt x="45" y="372"/>
                  <a:pt x="41" y="368"/>
                </a:cubicBezTo>
                <a:cubicBezTo>
                  <a:pt x="38" y="364"/>
                  <a:pt x="36" y="360"/>
                  <a:pt x="36" y="355"/>
                </a:cubicBezTo>
                <a:cubicBezTo>
                  <a:pt x="36" y="350"/>
                  <a:pt x="38" y="346"/>
                  <a:pt x="43" y="342"/>
                </a:cubicBezTo>
                <a:cubicBezTo>
                  <a:pt x="46" y="340"/>
                  <a:pt x="52" y="338"/>
                  <a:pt x="62" y="336"/>
                </a:cubicBezTo>
                <a:cubicBezTo>
                  <a:pt x="72" y="334"/>
                  <a:pt x="79" y="332"/>
                  <a:pt x="84" y="331"/>
                </a:cubicBezTo>
                <a:lnTo>
                  <a:pt x="84" y="338"/>
                </a:lnTo>
                <a:close/>
                <a:moveTo>
                  <a:pt x="120" y="377"/>
                </a:moveTo>
                <a:cubicBezTo>
                  <a:pt x="119" y="372"/>
                  <a:pt x="119" y="363"/>
                  <a:pt x="119" y="351"/>
                </a:cubicBezTo>
                <a:lnTo>
                  <a:pt x="119" y="310"/>
                </a:lnTo>
                <a:cubicBezTo>
                  <a:pt x="119" y="294"/>
                  <a:pt x="117" y="283"/>
                  <a:pt x="114" y="278"/>
                </a:cubicBezTo>
                <a:cubicBezTo>
                  <a:pt x="111" y="272"/>
                  <a:pt x="106" y="267"/>
                  <a:pt x="98" y="263"/>
                </a:cubicBezTo>
                <a:cubicBezTo>
                  <a:pt x="90" y="259"/>
                  <a:pt x="78" y="258"/>
                  <a:pt x="62" y="258"/>
                </a:cubicBezTo>
                <a:cubicBezTo>
                  <a:pt x="45" y="258"/>
                  <a:pt x="32" y="261"/>
                  <a:pt x="23" y="267"/>
                </a:cubicBezTo>
                <a:cubicBezTo>
                  <a:pt x="14" y="273"/>
                  <a:pt x="7" y="283"/>
                  <a:pt x="4" y="296"/>
                </a:cubicBezTo>
                <a:lnTo>
                  <a:pt x="36" y="302"/>
                </a:lnTo>
                <a:cubicBezTo>
                  <a:pt x="38" y="296"/>
                  <a:pt x="41" y="291"/>
                  <a:pt x="45" y="289"/>
                </a:cubicBezTo>
                <a:cubicBezTo>
                  <a:pt x="48" y="286"/>
                  <a:pt x="53" y="285"/>
                  <a:pt x="60" y="285"/>
                </a:cubicBezTo>
                <a:cubicBezTo>
                  <a:pt x="69" y="285"/>
                  <a:pt x="76" y="286"/>
                  <a:pt x="79" y="289"/>
                </a:cubicBezTo>
                <a:cubicBezTo>
                  <a:pt x="82" y="292"/>
                  <a:pt x="84" y="297"/>
                  <a:pt x="84" y="304"/>
                </a:cubicBezTo>
                <a:lnTo>
                  <a:pt x="84" y="308"/>
                </a:lnTo>
                <a:cubicBezTo>
                  <a:pt x="78" y="310"/>
                  <a:pt x="66" y="313"/>
                  <a:pt x="49" y="316"/>
                </a:cubicBezTo>
                <a:cubicBezTo>
                  <a:pt x="37" y="319"/>
                  <a:pt x="27" y="321"/>
                  <a:pt x="21" y="325"/>
                </a:cubicBezTo>
                <a:cubicBezTo>
                  <a:pt x="14" y="328"/>
                  <a:pt x="9" y="332"/>
                  <a:pt x="6" y="338"/>
                </a:cubicBezTo>
                <a:cubicBezTo>
                  <a:pt x="2" y="344"/>
                  <a:pt x="0" y="351"/>
                  <a:pt x="0" y="359"/>
                </a:cubicBezTo>
                <a:cubicBezTo>
                  <a:pt x="0" y="370"/>
                  <a:pt x="4" y="380"/>
                  <a:pt x="12" y="387"/>
                </a:cubicBezTo>
                <a:cubicBezTo>
                  <a:pt x="20" y="395"/>
                  <a:pt x="31" y="399"/>
                  <a:pt x="45" y="399"/>
                </a:cubicBezTo>
                <a:cubicBezTo>
                  <a:pt x="53" y="399"/>
                  <a:pt x="60" y="397"/>
                  <a:pt x="67" y="394"/>
                </a:cubicBezTo>
                <a:cubicBezTo>
                  <a:pt x="74" y="391"/>
                  <a:pt x="81" y="387"/>
                  <a:pt x="87" y="381"/>
                </a:cubicBezTo>
                <a:cubicBezTo>
                  <a:pt x="87" y="382"/>
                  <a:pt x="87" y="383"/>
                  <a:pt x="88" y="385"/>
                </a:cubicBezTo>
                <a:cubicBezTo>
                  <a:pt x="89" y="390"/>
                  <a:pt x="91" y="393"/>
                  <a:pt x="91" y="396"/>
                </a:cubicBezTo>
                <a:lnTo>
                  <a:pt x="127" y="396"/>
                </a:lnTo>
                <a:cubicBezTo>
                  <a:pt x="124" y="389"/>
                  <a:pt x="122" y="383"/>
                  <a:pt x="120" y="377"/>
                </a:cubicBezTo>
                <a:close/>
                <a:moveTo>
                  <a:pt x="170" y="901"/>
                </a:moveTo>
                <a:cubicBezTo>
                  <a:pt x="168" y="899"/>
                  <a:pt x="166" y="898"/>
                  <a:pt x="163" y="897"/>
                </a:cubicBezTo>
                <a:lnTo>
                  <a:pt x="163" y="470"/>
                </a:lnTo>
                <a:lnTo>
                  <a:pt x="309" y="470"/>
                </a:lnTo>
                <a:cubicBezTo>
                  <a:pt x="310" y="481"/>
                  <a:pt x="319" y="490"/>
                  <a:pt x="331" y="490"/>
                </a:cubicBezTo>
                <a:cubicBezTo>
                  <a:pt x="343" y="490"/>
                  <a:pt x="352" y="481"/>
                  <a:pt x="353" y="470"/>
                </a:cubicBezTo>
                <a:lnTo>
                  <a:pt x="601" y="470"/>
                </a:lnTo>
                <a:lnTo>
                  <a:pt x="601" y="718"/>
                </a:lnTo>
                <a:cubicBezTo>
                  <a:pt x="589" y="719"/>
                  <a:pt x="580" y="729"/>
                  <a:pt x="580" y="740"/>
                </a:cubicBezTo>
                <a:cubicBezTo>
                  <a:pt x="580" y="752"/>
                  <a:pt x="589" y="761"/>
                  <a:pt x="601" y="762"/>
                </a:cubicBezTo>
                <a:lnTo>
                  <a:pt x="601" y="908"/>
                </a:lnTo>
                <a:lnTo>
                  <a:pt x="175" y="908"/>
                </a:lnTo>
                <a:cubicBezTo>
                  <a:pt x="173" y="906"/>
                  <a:pt x="172" y="903"/>
                  <a:pt x="170" y="901"/>
                </a:cubicBezTo>
                <a:close/>
                <a:moveTo>
                  <a:pt x="324" y="297"/>
                </a:moveTo>
                <a:cubicBezTo>
                  <a:pt x="327" y="298"/>
                  <a:pt x="329" y="299"/>
                  <a:pt x="331" y="299"/>
                </a:cubicBezTo>
                <a:cubicBezTo>
                  <a:pt x="342" y="299"/>
                  <a:pt x="351" y="291"/>
                  <a:pt x="353" y="280"/>
                </a:cubicBezTo>
                <a:lnTo>
                  <a:pt x="760" y="280"/>
                </a:lnTo>
                <a:lnTo>
                  <a:pt x="614" y="426"/>
                </a:lnTo>
                <a:lnTo>
                  <a:pt x="351" y="426"/>
                </a:lnTo>
                <a:cubicBezTo>
                  <a:pt x="348" y="418"/>
                  <a:pt x="340" y="412"/>
                  <a:pt x="331" y="412"/>
                </a:cubicBezTo>
                <a:cubicBezTo>
                  <a:pt x="322" y="412"/>
                  <a:pt x="314" y="418"/>
                  <a:pt x="311" y="426"/>
                </a:cubicBezTo>
                <a:lnTo>
                  <a:pt x="196" y="426"/>
                </a:lnTo>
                <a:lnTo>
                  <a:pt x="324" y="297"/>
                </a:lnTo>
                <a:close/>
                <a:moveTo>
                  <a:pt x="790" y="718"/>
                </a:moveTo>
                <a:cubicBezTo>
                  <a:pt x="780" y="720"/>
                  <a:pt x="772" y="729"/>
                  <a:pt x="772" y="740"/>
                </a:cubicBezTo>
                <a:cubicBezTo>
                  <a:pt x="772" y="743"/>
                  <a:pt x="773" y="745"/>
                  <a:pt x="774" y="748"/>
                </a:cubicBezTo>
                <a:lnTo>
                  <a:pt x="645" y="877"/>
                </a:lnTo>
                <a:lnTo>
                  <a:pt x="645" y="760"/>
                </a:lnTo>
                <a:cubicBezTo>
                  <a:pt x="653" y="757"/>
                  <a:pt x="659" y="749"/>
                  <a:pt x="659" y="740"/>
                </a:cubicBezTo>
                <a:cubicBezTo>
                  <a:pt x="659" y="731"/>
                  <a:pt x="653" y="723"/>
                  <a:pt x="645" y="720"/>
                </a:cubicBezTo>
                <a:lnTo>
                  <a:pt x="645" y="457"/>
                </a:lnTo>
                <a:lnTo>
                  <a:pt x="790" y="312"/>
                </a:lnTo>
                <a:lnTo>
                  <a:pt x="790" y="718"/>
                </a:lnTo>
                <a:close/>
                <a:moveTo>
                  <a:pt x="834" y="248"/>
                </a:moveTo>
                <a:lnTo>
                  <a:pt x="834" y="236"/>
                </a:lnTo>
                <a:lnTo>
                  <a:pt x="822" y="236"/>
                </a:lnTo>
                <a:cubicBezTo>
                  <a:pt x="817" y="234"/>
                  <a:pt x="811" y="234"/>
                  <a:pt x="806" y="236"/>
                </a:cubicBezTo>
                <a:lnTo>
                  <a:pt x="331" y="236"/>
                </a:lnTo>
                <a:cubicBezTo>
                  <a:pt x="323" y="236"/>
                  <a:pt x="315" y="241"/>
                  <a:pt x="312" y="248"/>
                </a:cubicBezTo>
                <a:lnTo>
                  <a:pt x="131" y="429"/>
                </a:lnTo>
                <a:cubicBezTo>
                  <a:pt x="125" y="432"/>
                  <a:pt x="121" y="438"/>
                  <a:pt x="120" y="444"/>
                </a:cubicBezTo>
                <a:cubicBezTo>
                  <a:pt x="119" y="448"/>
                  <a:pt x="119" y="451"/>
                  <a:pt x="120" y="454"/>
                </a:cubicBezTo>
                <a:lnTo>
                  <a:pt x="120" y="930"/>
                </a:lnTo>
                <a:cubicBezTo>
                  <a:pt x="120" y="939"/>
                  <a:pt x="125" y="947"/>
                  <a:pt x="133" y="950"/>
                </a:cubicBezTo>
                <a:cubicBezTo>
                  <a:pt x="134" y="950"/>
                  <a:pt x="134" y="950"/>
                  <a:pt x="134" y="950"/>
                </a:cubicBezTo>
                <a:cubicBezTo>
                  <a:pt x="135" y="951"/>
                  <a:pt x="136" y="951"/>
                  <a:pt x="137" y="951"/>
                </a:cubicBezTo>
                <a:cubicBezTo>
                  <a:pt x="139" y="952"/>
                  <a:pt x="140" y="952"/>
                  <a:pt x="142" y="952"/>
                </a:cubicBezTo>
                <a:cubicBezTo>
                  <a:pt x="142" y="952"/>
                  <a:pt x="142" y="952"/>
                  <a:pt x="142" y="952"/>
                </a:cubicBezTo>
                <a:lnTo>
                  <a:pt x="620" y="952"/>
                </a:lnTo>
                <a:cubicBezTo>
                  <a:pt x="621" y="952"/>
                  <a:pt x="622" y="952"/>
                  <a:pt x="623" y="952"/>
                </a:cubicBezTo>
                <a:cubicBezTo>
                  <a:pt x="628" y="952"/>
                  <a:pt x="634" y="950"/>
                  <a:pt x="638" y="946"/>
                </a:cubicBezTo>
                <a:lnTo>
                  <a:pt x="829" y="754"/>
                </a:lnTo>
                <a:cubicBezTo>
                  <a:pt x="836" y="748"/>
                  <a:pt x="838" y="738"/>
                  <a:pt x="834" y="730"/>
                </a:cubicBezTo>
                <a:lnTo>
                  <a:pt x="834" y="265"/>
                </a:lnTo>
                <a:cubicBezTo>
                  <a:pt x="836" y="260"/>
                  <a:pt x="836" y="254"/>
                  <a:pt x="834" y="248"/>
                </a:cubicBezTo>
                <a:close/>
                <a:moveTo>
                  <a:pt x="541" y="718"/>
                </a:moveTo>
                <a:lnTo>
                  <a:pt x="507" y="718"/>
                </a:lnTo>
                <a:cubicBezTo>
                  <a:pt x="495" y="718"/>
                  <a:pt x="485" y="728"/>
                  <a:pt x="485" y="740"/>
                </a:cubicBezTo>
                <a:cubicBezTo>
                  <a:pt x="485" y="752"/>
                  <a:pt x="495" y="762"/>
                  <a:pt x="507" y="762"/>
                </a:cubicBezTo>
                <a:lnTo>
                  <a:pt x="541" y="762"/>
                </a:lnTo>
                <a:cubicBezTo>
                  <a:pt x="553" y="762"/>
                  <a:pt x="563" y="752"/>
                  <a:pt x="563" y="740"/>
                </a:cubicBezTo>
                <a:cubicBezTo>
                  <a:pt x="563" y="728"/>
                  <a:pt x="553" y="718"/>
                  <a:pt x="541" y="718"/>
                </a:cubicBezTo>
                <a:close/>
                <a:moveTo>
                  <a:pt x="698" y="762"/>
                </a:moveTo>
                <a:lnTo>
                  <a:pt x="732" y="762"/>
                </a:lnTo>
                <a:cubicBezTo>
                  <a:pt x="744" y="762"/>
                  <a:pt x="754" y="752"/>
                  <a:pt x="754" y="740"/>
                </a:cubicBezTo>
                <a:cubicBezTo>
                  <a:pt x="754" y="728"/>
                  <a:pt x="744" y="718"/>
                  <a:pt x="732" y="718"/>
                </a:cubicBezTo>
                <a:lnTo>
                  <a:pt x="698" y="718"/>
                </a:lnTo>
                <a:cubicBezTo>
                  <a:pt x="686" y="718"/>
                  <a:pt x="676" y="728"/>
                  <a:pt x="676" y="740"/>
                </a:cubicBezTo>
                <a:cubicBezTo>
                  <a:pt x="676" y="752"/>
                  <a:pt x="686" y="762"/>
                  <a:pt x="698" y="762"/>
                </a:cubicBezTo>
                <a:close/>
                <a:moveTo>
                  <a:pt x="445" y="718"/>
                </a:moveTo>
                <a:lnTo>
                  <a:pt x="411" y="718"/>
                </a:lnTo>
                <a:cubicBezTo>
                  <a:pt x="399" y="718"/>
                  <a:pt x="389" y="728"/>
                  <a:pt x="389" y="740"/>
                </a:cubicBezTo>
                <a:cubicBezTo>
                  <a:pt x="389" y="752"/>
                  <a:pt x="399" y="762"/>
                  <a:pt x="411" y="762"/>
                </a:cubicBezTo>
                <a:lnTo>
                  <a:pt x="445" y="762"/>
                </a:lnTo>
                <a:cubicBezTo>
                  <a:pt x="457" y="762"/>
                  <a:pt x="467" y="752"/>
                  <a:pt x="467" y="740"/>
                </a:cubicBezTo>
                <a:cubicBezTo>
                  <a:pt x="467" y="728"/>
                  <a:pt x="457" y="718"/>
                  <a:pt x="445" y="718"/>
                </a:cubicBezTo>
                <a:close/>
                <a:moveTo>
                  <a:pt x="353" y="718"/>
                </a:moveTo>
                <a:cubicBezTo>
                  <a:pt x="351" y="708"/>
                  <a:pt x="342" y="700"/>
                  <a:pt x="331" y="700"/>
                </a:cubicBezTo>
                <a:cubicBezTo>
                  <a:pt x="319" y="700"/>
                  <a:pt x="309" y="710"/>
                  <a:pt x="309" y="722"/>
                </a:cubicBezTo>
                <a:lnTo>
                  <a:pt x="309" y="731"/>
                </a:lnTo>
                <a:lnTo>
                  <a:pt x="305" y="736"/>
                </a:lnTo>
                <a:cubicBezTo>
                  <a:pt x="296" y="744"/>
                  <a:pt x="296" y="758"/>
                  <a:pt x="305" y="767"/>
                </a:cubicBezTo>
                <a:cubicBezTo>
                  <a:pt x="309" y="771"/>
                  <a:pt x="314" y="773"/>
                  <a:pt x="320" y="773"/>
                </a:cubicBezTo>
                <a:cubicBezTo>
                  <a:pt x="326" y="773"/>
                  <a:pt x="331" y="771"/>
                  <a:pt x="336" y="767"/>
                </a:cubicBezTo>
                <a:lnTo>
                  <a:pt x="340" y="762"/>
                </a:lnTo>
                <a:lnTo>
                  <a:pt x="349" y="762"/>
                </a:lnTo>
                <a:cubicBezTo>
                  <a:pt x="361" y="762"/>
                  <a:pt x="371" y="752"/>
                  <a:pt x="371" y="740"/>
                </a:cubicBezTo>
                <a:cubicBezTo>
                  <a:pt x="371" y="729"/>
                  <a:pt x="363" y="720"/>
                  <a:pt x="353" y="718"/>
                </a:cubicBezTo>
                <a:close/>
                <a:moveTo>
                  <a:pt x="331" y="394"/>
                </a:moveTo>
                <a:cubicBezTo>
                  <a:pt x="343" y="394"/>
                  <a:pt x="353" y="385"/>
                  <a:pt x="353" y="372"/>
                </a:cubicBezTo>
                <a:lnTo>
                  <a:pt x="353" y="338"/>
                </a:lnTo>
                <a:cubicBezTo>
                  <a:pt x="353" y="326"/>
                  <a:pt x="343" y="316"/>
                  <a:pt x="331" y="316"/>
                </a:cubicBezTo>
                <a:cubicBezTo>
                  <a:pt x="319" y="316"/>
                  <a:pt x="309" y="326"/>
                  <a:pt x="309" y="338"/>
                </a:cubicBezTo>
                <a:lnTo>
                  <a:pt x="309" y="372"/>
                </a:lnTo>
                <a:cubicBezTo>
                  <a:pt x="309" y="385"/>
                  <a:pt x="319" y="394"/>
                  <a:pt x="331" y="394"/>
                </a:cubicBezTo>
                <a:close/>
                <a:moveTo>
                  <a:pt x="331" y="682"/>
                </a:moveTo>
                <a:cubicBezTo>
                  <a:pt x="343" y="682"/>
                  <a:pt x="353" y="672"/>
                  <a:pt x="353" y="660"/>
                </a:cubicBezTo>
                <a:lnTo>
                  <a:pt x="353" y="626"/>
                </a:lnTo>
                <a:cubicBezTo>
                  <a:pt x="353" y="614"/>
                  <a:pt x="343" y="604"/>
                  <a:pt x="331" y="604"/>
                </a:cubicBezTo>
                <a:cubicBezTo>
                  <a:pt x="319" y="604"/>
                  <a:pt x="309" y="614"/>
                  <a:pt x="309" y="626"/>
                </a:cubicBezTo>
                <a:lnTo>
                  <a:pt x="309" y="660"/>
                </a:lnTo>
                <a:cubicBezTo>
                  <a:pt x="309" y="672"/>
                  <a:pt x="319" y="682"/>
                  <a:pt x="331" y="682"/>
                </a:cubicBezTo>
                <a:close/>
                <a:moveTo>
                  <a:pt x="331" y="586"/>
                </a:moveTo>
                <a:cubicBezTo>
                  <a:pt x="343" y="586"/>
                  <a:pt x="353" y="576"/>
                  <a:pt x="353" y="564"/>
                </a:cubicBezTo>
                <a:lnTo>
                  <a:pt x="353" y="530"/>
                </a:lnTo>
                <a:cubicBezTo>
                  <a:pt x="353" y="518"/>
                  <a:pt x="343" y="508"/>
                  <a:pt x="331" y="508"/>
                </a:cubicBezTo>
                <a:cubicBezTo>
                  <a:pt x="319" y="508"/>
                  <a:pt x="309" y="518"/>
                  <a:pt x="309" y="530"/>
                </a:cubicBezTo>
                <a:lnTo>
                  <a:pt x="309" y="564"/>
                </a:lnTo>
                <a:cubicBezTo>
                  <a:pt x="309" y="576"/>
                  <a:pt x="319" y="586"/>
                  <a:pt x="331" y="586"/>
                </a:cubicBezTo>
                <a:close/>
                <a:moveTo>
                  <a:pt x="264" y="776"/>
                </a:moveTo>
                <a:lnTo>
                  <a:pt x="242" y="798"/>
                </a:lnTo>
                <a:cubicBezTo>
                  <a:pt x="233" y="807"/>
                  <a:pt x="233" y="821"/>
                  <a:pt x="242" y="829"/>
                </a:cubicBezTo>
                <a:cubicBezTo>
                  <a:pt x="246" y="834"/>
                  <a:pt x="252" y="836"/>
                  <a:pt x="257" y="836"/>
                </a:cubicBezTo>
                <a:cubicBezTo>
                  <a:pt x="263" y="836"/>
                  <a:pt x="269" y="834"/>
                  <a:pt x="273" y="829"/>
                </a:cubicBezTo>
                <a:lnTo>
                  <a:pt x="295" y="807"/>
                </a:lnTo>
                <a:cubicBezTo>
                  <a:pt x="304" y="798"/>
                  <a:pt x="304" y="785"/>
                  <a:pt x="295" y="776"/>
                </a:cubicBezTo>
                <a:cubicBezTo>
                  <a:pt x="287" y="767"/>
                  <a:pt x="273" y="767"/>
                  <a:pt x="264" y="776"/>
                </a:cubicBezTo>
                <a:close/>
                <a:moveTo>
                  <a:pt x="202" y="839"/>
                </a:moveTo>
                <a:lnTo>
                  <a:pt x="179" y="861"/>
                </a:lnTo>
                <a:cubicBezTo>
                  <a:pt x="171" y="870"/>
                  <a:pt x="171" y="884"/>
                  <a:pt x="179" y="892"/>
                </a:cubicBezTo>
                <a:cubicBezTo>
                  <a:pt x="184" y="896"/>
                  <a:pt x="189" y="899"/>
                  <a:pt x="195" y="899"/>
                </a:cubicBezTo>
                <a:cubicBezTo>
                  <a:pt x="200" y="899"/>
                  <a:pt x="206" y="896"/>
                  <a:pt x="210" y="892"/>
                </a:cubicBezTo>
                <a:lnTo>
                  <a:pt x="233" y="870"/>
                </a:lnTo>
                <a:cubicBezTo>
                  <a:pt x="241" y="861"/>
                  <a:pt x="241" y="847"/>
                  <a:pt x="233" y="839"/>
                </a:cubicBezTo>
                <a:cubicBezTo>
                  <a:pt x="224" y="830"/>
                  <a:pt x="210" y="830"/>
                  <a:pt x="202" y="839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1" name="Freeform 40"/>
          <p:cNvSpPr>
            <a:spLocks noEditPoints="1"/>
          </p:cNvSpPr>
          <p:nvPr/>
        </p:nvSpPr>
        <p:spPr bwMode="auto">
          <a:xfrm>
            <a:off x="10925175" y="3473450"/>
            <a:ext cx="265113" cy="392113"/>
          </a:xfrm>
          <a:custGeom>
            <a:avLst/>
            <a:gdLst>
              <a:gd name="T0" fmla="*/ 173 w 579"/>
              <a:gd name="T1" fmla="*/ 818 h 857"/>
              <a:gd name="T2" fmla="*/ 551 w 579"/>
              <a:gd name="T3" fmla="*/ 818 h 857"/>
              <a:gd name="T4" fmla="*/ 571 w 579"/>
              <a:gd name="T5" fmla="*/ 838 h 857"/>
              <a:gd name="T6" fmla="*/ 551 w 579"/>
              <a:gd name="T7" fmla="*/ 857 h 857"/>
              <a:gd name="T8" fmla="*/ 173 w 579"/>
              <a:gd name="T9" fmla="*/ 857 h 857"/>
              <a:gd name="T10" fmla="*/ 153 w 579"/>
              <a:gd name="T11" fmla="*/ 838 h 857"/>
              <a:gd name="T12" fmla="*/ 173 w 579"/>
              <a:gd name="T13" fmla="*/ 818 h 857"/>
              <a:gd name="T14" fmla="*/ 181 w 579"/>
              <a:gd name="T15" fmla="*/ 632 h 857"/>
              <a:gd name="T16" fmla="*/ 389 w 579"/>
              <a:gd name="T17" fmla="*/ 290 h 857"/>
              <a:gd name="T18" fmla="*/ 462 w 579"/>
              <a:gd name="T19" fmla="*/ 334 h 857"/>
              <a:gd name="T20" fmla="*/ 255 w 579"/>
              <a:gd name="T21" fmla="*/ 676 h 857"/>
              <a:gd name="T22" fmla="*/ 181 w 579"/>
              <a:gd name="T23" fmla="*/ 632 h 857"/>
              <a:gd name="T24" fmla="*/ 35 w 579"/>
              <a:gd name="T25" fmla="*/ 543 h 857"/>
              <a:gd name="T26" fmla="*/ 243 w 579"/>
              <a:gd name="T27" fmla="*/ 201 h 857"/>
              <a:gd name="T28" fmla="*/ 316 w 579"/>
              <a:gd name="T29" fmla="*/ 245 h 857"/>
              <a:gd name="T30" fmla="*/ 108 w 579"/>
              <a:gd name="T31" fmla="*/ 587 h 857"/>
              <a:gd name="T32" fmla="*/ 35 w 579"/>
              <a:gd name="T33" fmla="*/ 543 h 857"/>
              <a:gd name="T34" fmla="*/ 2 w 579"/>
              <a:gd name="T35" fmla="*/ 820 h 857"/>
              <a:gd name="T36" fmla="*/ 22 w 579"/>
              <a:gd name="T37" fmla="*/ 650 h 857"/>
              <a:gd name="T38" fmla="*/ 165 w 579"/>
              <a:gd name="T39" fmla="*/ 736 h 857"/>
              <a:gd name="T40" fmla="*/ 24 w 579"/>
              <a:gd name="T41" fmla="*/ 833 h 857"/>
              <a:gd name="T42" fmla="*/ 2 w 579"/>
              <a:gd name="T43" fmla="*/ 820 h 857"/>
              <a:gd name="T44" fmla="*/ 299 w 579"/>
              <a:gd name="T45" fmla="*/ 106 h 857"/>
              <a:gd name="T46" fmla="*/ 269 w 579"/>
              <a:gd name="T47" fmla="*/ 156 h 857"/>
              <a:gd name="T48" fmla="*/ 488 w 579"/>
              <a:gd name="T49" fmla="*/ 289 h 857"/>
              <a:gd name="T50" fmla="*/ 519 w 579"/>
              <a:gd name="T51" fmla="*/ 239 h 857"/>
              <a:gd name="T52" fmla="*/ 299 w 579"/>
              <a:gd name="T53" fmla="*/ 106 h 857"/>
              <a:gd name="T54" fmla="*/ 346 w 579"/>
              <a:gd name="T55" fmla="*/ 30 h 857"/>
              <a:gd name="T56" fmla="*/ 412 w 579"/>
              <a:gd name="T57" fmla="*/ 14 h 857"/>
              <a:gd name="T58" fmla="*/ 549 w 579"/>
              <a:gd name="T59" fmla="*/ 97 h 857"/>
              <a:gd name="T60" fmla="*/ 566 w 579"/>
              <a:gd name="T61" fmla="*/ 163 h 857"/>
              <a:gd name="T62" fmla="*/ 547 w 579"/>
              <a:gd name="T63" fmla="*/ 194 h 857"/>
              <a:gd name="T64" fmla="*/ 327 w 579"/>
              <a:gd name="T65" fmla="*/ 61 h 857"/>
              <a:gd name="T66" fmla="*/ 346 w 579"/>
              <a:gd name="T67" fmla="*/ 30 h 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9" h="857">
                <a:moveTo>
                  <a:pt x="173" y="818"/>
                </a:moveTo>
                <a:lnTo>
                  <a:pt x="551" y="818"/>
                </a:lnTo>
                <a:cubicBezTo>
                  <a:pt x="562" y="818"/>
                  <a:pt x="571" y="827"/>
                  <a:pt x="571" y="838"/>
                </a:cubicBezTo>
                <a:cubicBezTo>
                  <a:pt x="571" y="849"/>
                  <a:pt x="562" y="857"/>
                  <a:pt x="551" y="857"/>
                </a:cubicBezTo>
                <a:lnTo>
                  <a:pt x="173" y="857"/>
                </a:lnTo>
                <a:cubicBezTo>
                  <a:pt x="162" y="857"/>
                  <a:pt x="153" y="849"/>
                  <a:pt x="153" y="838"/>
                </a:cubicBezTo>
                <a:cubicBezTo>
                  <a:pt x="153" y="827"/>
                  <a:pt x="162" y="818"/>
                  <a:pt x="173" y="818"/>
                </a:cubicBezTo>
                <a:close/>
                <a:moveTo>
                  <a:pt x="181" y="632"/>
                </a:moveTo>
                <a:lnTo>
                  <a:pt x="389" y="290"/>
                </a:lnTo>
                <a:lnTo>
                  <a:pt x="462" y="334"/>
                </a:lnTo>
                <a:lnTo>
                  <a:pt x="255" y="676"/>
                </a:lnTo>
                <a:lnTo>
                  <a:pt x="181" y="632"/>
                </a:lnTo>
                <a:close/>
                <a:moveTo>
                  <a:pt x="35" y="543"/>
                </a:moveTo>
                <a:lnTo>
                  <a:pt x="243" y="201"/>
                </a:lnTo>
                <a:lnTo>
                  <a:pt x="316" y="245"/>
                </a:lnTo>
                <a:lnTo>
                  <a:pt x="108" y="587"/>
                </a:lnTo>
                <a:lnTo>
                  <a:pt x="35" y="543"/>
                </a:lnTo>
                <a:close/>
                <a:moveTo>
                  <a:pt x="2" y="820"/>
                </a:moveTo>
                <a:lnTo>
                  <a:pt x="22" y="650"/>
                </a:lnTo>
                <a:lnTo>
                  <a:pt x="165" y="736"/>
                </a:lnTo>
                <a:lnTo>
                  <a:pt x="24" y="833"/>
                </a:lnTo>
                <a:cubicBezTo>
                  <a:pt x="9" y="844"/>
                  <a:pt x="0" y="838"/>
                  <a:pt x="2" y="820"/>
                </a:cubicBezTo>
                <a:close/>
                <a:moveTo>
                  <a:pt x="299" y="106"/>
                </a:moveTo>
                <a:lnTo>
                  <a:pt x="269" y="156"/>
                </a:lnTo>
                <a:lnTo>
                  <a:pt x="488" y="289"/>
                </a:lnTo>
                <a:lnTo>
                  <a:pt x="519" y="239"/>
                </a:lnTo>
                <a:lnTo>
                  <a:pt x="299" y="106"/>
                </a:lnTo>
                <a:close/>
                <a:moveTo>
                  <a:pt x="346" y="30"/>
                </a:moveTo>
                <a:cubicBezTo>
                  <a:pt x="360" y="7"/>
                  <a:pt x="390" y="0"/>
                  <a:pt x="412" y="14"/>
                </a:cubicBezTo>
                <a:lnTo>
                  <a:pt x="549" y="97"/>
                </a:lnTo>
                <a:cubicBezTo>
                  <a:pt x="572" y="110"/>
                  <a:pt x="579" y="140"/>
                  <a:pt x="566" y="163"/>
                </a:cubicBezTo>
                <a:lnTo>
                  <a:pt x="547" y="194"/>
                </a:lnTo>
                <a:lnTo>
                  <a:pt x="327" y="61"/>
                </a:lnTo>
                <a:lnTo>
                  <a:pt x="346" y="3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Freeform 40"/>
          <p:cNvSpPr>
            <a:spLocks noEditPoints="1"/>
          </p:cNvSpPr>
          <p:nvPr/>
        </p:nvSpPr>
        <p:spPr bwMode="auto">
          <a:xfrm>
            <a:off x="3201988" y="4154488"/>
            <a:ext cx="361950" cy="280988"/>
          </a:xfrm>
          <a:custGeom>
            <a:avLst/>
            <a:gdLst>
              <a:gd name="T0" fmla="*/ 508 w 1010"/>
              <a:gd name="T1" fmla="*/ 234 h 787"/>
              <a:gd name="T2" fmla="*/ 164 w 1010"/>
              <a:gd name="T3" fmla="*/ 376 h 787"/>
              <a:gd name="T4" fmla="*/ 145 w 1010"/>
              <a:gd name="T5" fmla="*/ 421 h 787"/>
              <a:gd name="T6" fmla="*/ 164 w 1010"/>
              <a:gd name="T7" fmla="*/ 465 h 787"/>
              <a:gd name="T8" fmla="*/ 208 w 1010"/>
              <a:gd name="T9" fmla="*/ 484 h 787"/>
              <a:gd name="T10" fmla="*/ 252 w 1010"/>
              <a:gd name="T11" fmla="*/ 465 h 787"/>
              <a:gd name="T12" fmla="*/ 508 w 1010"/>
              <a:gd name="T13" fmla="*/ 360 h 787"/>
              <a:gd name="T14" fmla="*/ 764 w 1010"/>
              <a:gd name="T15" fmla="*/ 465 h 787"/>
              <a:gd name="T16" fmla="*/ 808 w 1010"/>
              <a:gd name="T17" fmla="*/ 484 h 787"/>
              <a:gd name="T18" fmla="*/ 853 w 1010"/>
              <a:gd name="T19" fmla="*/ 465 h 787"/>
              <a:gd name="T20" fmla="*/ 871 w 1010"/>
              <a:gd name="T21" fmla="*/ 421 h 787"/>
              <a:gd name="T22" fmla="*/ 853 w 1010"/>
              <a:gd name="T23" fmla="*/ 376 h 787"/>
              <a:gd name="T24" fmla="*/ 508 w 1010"/>
              <a:gd name="T25" fmla="*/ 234 h 787"/>
              <a:gd name="T26" fmla="*/ 508 w 1010"/>
              <a:gd name="T27" fmla="*/ 485 h 787"/>
              <a:gd name="T28" fmla="*/ 357 w 1010"/>
              <a:gd name="T29" fmla="*/ 636 h 787"/>
              <a:gd name="T30" fmla="*/ 508 w 1010"/>
              <a:gd name="T31" fmla="*/ 787 h 787"/>
              <a:gd name="T32" fmla="*/ 659 w 1010"/>
              <a:gd name="T33" fmla="*/ 636 h 787"/>
              <a:gd name="T34" fmla="*/ 508 w 1010"/>
              <a:gd name="T35" fmla="*/ 485 h 787"/>
              <a:gd name="T36" fmla="*/ 992 w 1010"/>
              <a:gd name="T37" fmla="*/ 200 h 787"/>
              <a:gd name="T38" fmla="*/ 508 w 1010"/>
              <a:gd name="T39" fmla="*/ 0 h 787"/>
              <a:gd name="T40" fmla="*/ 25 w 1010"/>
              <a:gd name="T41" fmla="*/ 200 h 787"/>
              <a:gd name="T42" fmla="*/ 25 w 1010"/>
              <a:gd name="T43" fmla="*/ 289 h 787"/>
              <a:gd name="T44" fmla="*/ 69 w 1010"/>
              <a:gd name="T45" fmla="*/ 307 h 787"/>
              <a:gd name="T46" fmla="*/ 113 w 1010"/>
              <a:gd name="T47" fmla="*/ 289 h 787"/>
              <a:gd name="T48" fmla="*/ 508 w 1010"/>
              <a:gd name="T49" fmla="*/ 126 h 787"/>
              <a:gd name="T50" fmla="*/ 903 w 1010"/>
              <a:gd name="T51" fmla="*/ 289 h 787"/>
              <a:gd name="T52" fmla="*/ 947 w 1010"/>
              <a:gd name="T53" fmla="*/ 307 h 787"/>
              <a:gd name="T54" fmla="*/ 992 w 1010"/>
              <a:gd name="T55" fmla="*/ 289 h 787"/>
              <a:gd name="T56" fmla="*/ 1010 w 1010"/>
              <a:gd name="T57" fmla="*/ 245 h 787"/>
              <a:gd name="T58" fmla="*/ 992 w 1010"/>
              <a:gd name="T59" fmla="*/ 20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10" h="787">
                <a:moveTo>
                  <a:pt x="508" y="234"/>
                </a:moveTo>
                <a:cubicBezTo>
                  <a:pt x="378" y="234"/>
                  <a:pt x="255" y="285"/>
                  <a:pt x="164" y="376"/>
                </a:cubicBezTo>
                <a:cubicBezTo>
                  <a:pt x="152" y="388"/>
                  <a:pt x="145" y="404"/>
                  <a:pt x="145" y="421"/>
                </a:cubicBezTo>
                <a:cubicBezTo>
                  <a:pt x="145" y="438"/>
                  <a:pt x="152" y="454"/>
                  <a:pt x="164" y="465"/>
                </a:cubicBezTo>
                <a:cubicBezTo>
                  <a:pt x="175" y="477"/>
                  <a:pt x="191" y="484"/>
                  <a:pt x="208" y="484"/>
                </a:cubicBezTo>
                <a:cubicBezTo>
                  <a:pt x="225" y="484"/>
                  <a:pt x="241" y="477"/>
                  <a:pt x="252" y="465"/>
                </a:cubicBezTo>
                <a:cubicBezTo>
                  <a:pt x="321" y="397"/>
                  <a:pt x="411" y="360"/>
                  <a:pt x="508" y="360"/>
                </a:cubicBezTo>
                <a:cubicBezTo>
                  <a:pt x="605" y="360"/>
                  <a:pt x="696" y="397"/>
                  <a:pt x="764" y="465"/>
                </a:cubicBezTo>
                <a:cubicBezTo>
                  <a:pt x="776" y="477"/>
                  <a:pt x="792" y="484"/>
                  <a:pt x="808" y="484"/>
                </a:cubicBezTo>
                <a:cubicBezTo>
                  <a:pt x="825" y="484"/>
                  <a:pt x="841" y="477"/>
                  <a:pt x="853" y="465"/>
                </a:cubicBezTo>
                <a:cubicBezTo>
                  <a:pt x="865" y="454"/>
                  <a:pt x="871" y="438"/>
                  <a:pt x="871" y="421"/>
                </a:cubicBezTo>
                <a:cubicBezTo>
                  <a:pt x="871" y="404"/>
                  <a:pt x="865" y="388"/>
                  <a:pt x="853" y="376"/>
                </a:cubicBezTo>
                <a:cubicBezTo>
                  <a:pt x="761" y="285"/>
                  <a:pt x="638" y="234"/>
                  <a:pt x="508" y="234"/>
                </a:cubicBezTo>
                <a:close/>
                <a:moveTo>
                  <a:pt x="508" y="485"/>
                </a:moveTo>
                <a:cubicBezTo>
                  <a:pt x="425" y="485"/>
                  <a:pt x="357" y="553"/>
                  <a:pt x="357" y="636"/>
                </a:cubicBezTo>
                <a:cubicBezTo>
                  <a:pt x="357" y="719"/>
                  <a:pt x="425" y="787"/>
                  <a:pt x="508" y="787"/>
                </a:cubicBezTo>
                <a:cubicBezTo>
                  <a:pt x="591" y="787"/>
                  <a:pt x="659" y="719"/>
                  <a:pt x="659" y="636"/>
                </a:cubicBezTo>
                <a:cubicBezTo>
                  <a:pt x="659" y="553"/>
                  <a:pt x="591" y="485"/>
                  <a:pt x="508" y="485"/>
                </a:cubicBezTo>
                <a:close/>
                <a:moveTo>
                  <a:pt x="992" y="200"/>
                </a:moveTo>
                <a:cubicBezTo>
                  <a:pt x="863" y="71"/>
                  <a:pt x="691" y="0"/>
                  <a:pt x="508" y="0"/>
                </a:cubicBezTo>
                <a:cubicBezTo>
                  <a:pt x="325" y="0"/>
                  <a:pt x="154" y="71"/>
                  <a:pt x="25" y="200"/>
                </a:cubicBezTo>
                <a:cubicBezTo>
                  <a:pt x="0" y="225"/>
                  <a:pt x="0" y="264"/>
                  <a:pt x="25" y="289"/>
                </a:cubicBezTo>
                <a:cubicBezTo>
                  <a:pt x="36" y="301"/>
                  <a:pt x="52" y="307"/>
                  <a:pt x="69" y="307"/>
                </a:cubicBezTo>
                <a:cubicBezTo>
                  <a:pt x="86" y="307"/>
                  <a:pt x="102" y="301"/>
                  <a:pt x="113" y="289"/>
                </a:cubicBezTo>
                <a:cubicBezTo>
                  <a:pt x="219" y="184"/>
                  <a:pt x="359" y="126"/>
                  <a:pt x="508" y="126"/>
                </a:cubicBezTo>
                <a:cubicBezTo>
                  <a:pt x="657" y="126"/>
                  <a:pt x="798" y="184"/>
                  <a:pt x="903" y="289"/>
                </a:cubicBezTo>
                <a:cubicBezTo>
                  <a:pt x="915" y="301"/>
                  <a:pt x="930" y="307"/>
                  <a:pt x="947" y="307"/>
                </a:cubicBezTo>
                <a:cubicBezTo>
                  <a:pt x="964" y="307"/>
                  <a:pt x="980" y="301"/>
                  <a:pt x="992" y="289"/>
                </a:cubicBezTo>
                <a:cubicBezTo>
                  <a:pt x="1004" y="277"/>
                  <a:pt x="1010" y="261"/>
                  <a:pt x="1010" y="245"/>
                </a:cubicBezTo>
                <a:cubicBezTo>
                  <a:pt x="1010" y="228"/>
                  <a:pt x="1004" y="212"/>
                  <a:pt x="992" y="20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Freeform 43"/>
          <p:cNvSpPr>
            <a:spLocks noEditPoints="1"/>
          </p:cNvSpPr>
          <p:nvPr/>
        </p:nvSpPr>
        <p:spPr bwMode="auto">
          <a:xfrm>
            <a:off x="6926263" y="3459163"/>
            <a:ext cx="320675" cy="360363"/>
          </a:xfrm>
          <a:custGeom>
            <a:avLst/>
            <a:gdLst>
              <a:gd name="T0" fmla="*/ 458 w 894"/>
              <a:gd name="T1" fmla="*/ 163 h 1005"/>
              <a:gd name="T2" fmla="*/ 417 w 894"/>
              <a:gd name="T3" fmla="*/ 122 h 1005"/>
              <a:gd name="T4" fmla="*/ 458 w 894"/>
              <a:gd name="T5" fmla="*/ 81 h 1005"/>
              <a:gd name="T6" fmla="*/ 499 w 894"/>
              <a:gd name="T7" fmla="*/ 122 h 1005"/>
              <a:gd name="T8" fmla="*/ 458 w 894"/>
              <a:gd name="T9" fmla="*/ 163 h 1005"/>
              <a:gd name="T10" fmla="*/ 890 w 894"/>
              <a:gd name="T11" fmla="*/ 758 h 1005"/>
              <a:gd name="T12" fmla="*/ 803 w 894"/>
              <a:gd name="T13" fmla="*/ 637 h 1005"/>
              <a:gd name="T14" fmla="*/ 716 w 894"/>
              <a:gd name="T15" fmla="*/ 390 h 1005"/>
              <a:gd name="T16" fmla="*/ 714 w 894"/>
              <a:gd name="T17" fmla="*/ 384 h 1005"/>
              <a:gd name="T18" fmla="*/ 544 w 894"/>
              <a:gd name="T19" fmla="*/ 208 h 1005"/>
              <a:gd name="T20" fmla="*/ 580 w 894"/>
              <a:gd name="T21" fmla="*/ 122 h 1005"/>
              <a:gd name="T22" fmla="*/ 458 w 894"/>
              <a:gd name="T23" fmla="*/ 0 h 1005"/>
              <a:gd name="T24" fmla="*/ 336 w 894"/>
              <a:gd name="T25" fmla="*/ 122 h 1005"/>
              <a:gd name="T26" fmla="*/ 369 w 894"/>
              <a:gd name="T27" fmla="*/ 205 h 1005"/>
              <a:gd name="T28" fmla="*/ 185 w 894"/>
              <a:gd name="T29" fmla="*/ 380 h 1005"/>
              <a:gd name="T30" fmla="*/ 184 w 894"/>
              <a:gd name="T31" fmla="*/ 386 h 1005"/>
              <a:gd name="T32" fmla="*/ 94 w 894"/>
              <a:gd name="T33" fmla="*/ 632 h 1005"/>
              <a:gd name="T34" fmla="*/ 4 w 894"/>
              <a:gd name="T35" fmla="*/ 751 h 1005"/>
              <a:gd name="T36" fmla="*/ 39 w 894"/>
              <a:gd name="T37" fmla="*/ 819 h 1005"/>
              <a:gd name="T38" fmla="*/ 369 w 894"/>
              <a:gd name="T39" fmla="*/ 882 h 1005"/>
              <a:gd name="T40" fmla="*/ 363 w 894"/>
              <a:gd name="T41" fmla="*/ 912 h 1005"/>
              <a:gd name="T42" fmla="*/ 454 w 894"/>
              <a:gd name="T43" fmla="*/ 1004 h 1005"/>
              <a:gd name="T44" fmla="*/ 546 w 894"/>
              <a:gd name="T45" fmla="*/ 914 h 1005"/>
              <a:gd name="T46" fmla="*/ 541 w 894"/>
              <a:gd name="T47" fmla="*/ 882 h 1005"/>
              <a:gd name="T48" fmla="*/ 856 w 894"/>
              <a:gd name="T49" fmla="*/ 824 h 1005"/>
              <a:gd name="T50" fmla="*/ 890 w 894"/>
              <a:gd name="T51" fmla="*/ 758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4" h="1005">
                <a:moveTo>
                  <a:pt x="458" y="163"/>
                </a:moveTo>
                <a:cubicBezTo>
                  <a:pt x="436" y="163"/>
                  <a:pt x="417" y="144"/>
                  <a:pt x="417" y="122"/>
                </a:cubicBezTo>
                <a:cubicBezTo>
                  <a:pt x="417" y="100"/>
                  <a:pt x="436" y="81"/>
                  <a:pt x="458" y="81"/>
                </a:cubicBezTo>
                <a:cubicBezTo>
                  <a:pt x="480" y="81"/>
                  <a:pt x="499" y="100"/>
                  <a:pt x="499" y="122"/>
                </a:cubicBezTo>
                <a:cubicBezTo>
                  <a:pt x="499" y="144"/>
                  <a:pt x="480" y="163"/>
                  <a:pt x="458" y="163"/>
                </a:cubicBezTo>
                <a:close/>
                <a:moveTo>
                  <a:pt x="890" y="758"/>
                </a:moveTo>
                <a:cubicBezTo>
                  <a:pt x="888" y="746"/>
                  <a:pt x="876" y="686"/>
                  <a:pt x="803" y="637"/>
                </a:cubicBezTo>
                <a:cubicBezTo>
                  <a:pt x="797" y="632"/>
                  <a:pt x="765" y="593"/>
                  <a:pt x="716" y="390"/>
                </a:cubicBezTo>
                <a:lnTo>
                  <a:pt x="714" y="384"/>
                </a:lnTo>
                <a:cubicBezTo>
                  <a:pt x="696" y="306"/>
                  <a:pt x="660" y="233"/>
                  <a:pt x="544" y="208"/>
                </a:cubicBezTo>
                <a:cubicBezTo>
                  <a:pt x="566" y="186"/>
                  <a:pt x="580" y="156"/>
                  <a:pt x="580" y="122"/>
                </a:cubicBezTo>
                <a:cubicBezTo>
                  <a:pt x="580" y="55"/>
                  <a:pt x="525" y="0"/>
                  <a:pt x="458" y="0"/>
                </a:cubicBezTo>
                <a:cubicBezTo>
                  <a:pt x="391" y="0"/>
                  <a:pt x="336" y="55"/>
                  <a:pt x="336" y="122"/>
                </a:cubicBezTo>
                <a:cubicBezTo>
                  <a:pt x="336" y="154"/>
                  <a:pt x="349" y="183"/>
                  <a:pt x="369" y="205"/>
                </a:cubicBezTo>
                <a:cubicBezTo>
                  <a:pt x="243" y="227"/>
                  <a:pt x="205" y="304"/>
                  <a:pt x="185" y="380"/>
                </a:cubicBezTo>
                <a:lnTo>
                  <a:pt x="184" y="386"/>
                </a:lnTo>
                <a:cubicBezTo>
                  <a:pt x="132" y="588"/>
                  <a:pt x="99" y="627"/>
                  <a:pt x="94" y="632"/>
                </a:cubicBezTo>
                <a:cubicBezTo>
                  <a:pt x="19" y="680"/>
                  <a:pt x="6" y="740"/>
                  <a:pt x="4" y="751"/>
                </a:cubicBezTo>
                <a:cubicBezTo>
                  <a:pt x="0" y="779"/>
                  <a:pt x="14" y="806"/>
                  <a:pt x="39" y="819"/>
                </a:cubicBezTo>
                <a:cubicBezTo>
                  <a:pt x="44" y="821"/>
                  <a:pt x="149" y="870"/>
                  <a:pt x="369" y="882"/>
                </a:cubicBezTo>
                <a:cubicBezTo>
                  <a:pt x="365" y="891"/>
                  <a:pt x="363" y="901"/>
                  <a:pt x="363" y="912"/>
                </a:cubicBezTo>
                <a:cubicBezTo>
                  <a:pt x="363" y="963"/>
                  <a:pt x="403" y="1004"/>
                  <a:pt x="454" y="1004"/>
                </a:cubicBezTo>
                <a:cubicBezTo>
                  <a:pt x="504" y="1005"/>
                  <a:pt x="546" y="964"/>
                  <a:pt x="546" y="914"/>
                </a:cubicBezTo>
                <a:cubicBezTo>
                  <a:pt x="546" y="903"/>
                  <a:pt x="544" y="892"/>
                  <a:pt x="541" y="882"/>
                </a:cubicBezTo>
                <a:cubicBezTo>
                  <a:pt x="752" y="873"/>
                  <a:pt x="845" y="829"/>
                  <a:pt x="856" y="824"/>
                </a:cubicBezTo>
                <a:cubicBezTo>
                  <a:pt x="880" y="811"/>
                  <a:pt x="894" y="785"/>
                  <a:pt x="890" y="758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810" name="Freeform 11"/>
          <p:cNvSpPr>
            <a:spLocks noEditPoints="1"/>
          </p:cNvSpPr>
          <p:nvPr/>
        </p:nvSpPr>
        <p:spPr>
          <a:xfrm>
            <a:off x="3813175" y="5461000"/>
            <a:ext cx="393700" cy="366713"/>
          </a:xfrm>
          <a:custGeom>
            <a:avLst/>
            <a:gdLst/>
            <a:ahLst/>
            <a:cxnLst>
              <a:cxn ang="0">
                <a:pos x="269827" y="235856"/>
              </a:cxn>
              <a:cxn ang="0">
                <a:pos x="371615" y="198592"/>
              </a:cxn>
              <a:cxn ang="0">
                <a:pos x="273337" y="344139"/>
              </a:cxn>
              <a:cxn ang="0">
                <a:pos x="239554" y="275311"/>
              </a:cxn>
              <a:cxn ang="0">
                <a:pos x="273337" y="344139"/>
              </a:cxn>
              <a:cxn ang="0">
                <a:pos x="98278" y="331864"/>
              </a:cxn>
              <a:cxn ang="0">
                <a:pos x="140837" y="268297"/>
              </a:cxn>
              <a:cxn ang="0">
                <a:pos x="173303" y="311698"/>
              </a:cxn>
              <a:cxn ang="0">
                <a:pos x="21060" y="174042"/>
              </a:cxn>
              <a:cxn ang="0">
                <a:pos x="83361" y="127573"/>
              </a:cxn>
              <a:cxn ang="0">
                <a:pos x="124603" y="230595"/>
              </a:cxn>
              <a:cxn ang="0">
                <a:pos x="134255" y="216566"/>
              </a:cxn>
              <a:cxn ang="0">
                <a:pos x="200944" y="117489"/>
              </a:cxn>
              <a:cxn ang="0">
                <a:pos x="258420" y="156068"/>
              </a:cxn>
              <a:cxn ang="0">
                <a:pos x="253593" y="224896"/>
              </a:cxn>
              <a:cxn ang="0">
                <a:pos x="225953" y="261721"/>
              </a:cxn>
              <a:cxn ang="0">
                <a:pos x="167161" y="272242"/>
              </a:cxn>
              <a:cxn ang="0">
                <a:pos x="200506" y="265666"/>
              </a:cxn>
              <a:cxn ang="0">
                <a:pos x="151366" y="250761"/>
              </a:cxn>
              <a:cxn ang="0">
                <a:pos x="98278" y="92501"/>
              </a:cxn>
              <a:cxn ang="0">
                <a:pos x="182517" y="51292"/>
              </a:cxn>
              <a:cxn ang="0">
                <a:pos x="202261" y="98200"/>
              </a:cxn>
              <a:cxn ang="0">
                <a:pos x="98278" y="92501"/>
              </a:cxn>
              <a:cxn ang="0">
                <a:pos x="322037" y="124942"/>
              </a:cxn>
              <a:cxn ang="0">
                <a:pos x="305365" y="24550"/>
              </a:cxn>
              <a:cxn ang="0">
                <a:pos x="224636" y="45155"/>
              </a:cxn>
              <a:cxn ang="0">
                <a:pos x="294397" y="40771"/>
              </a:cxn>
              <a:cxn ang="0">
                <a:pos x="285622" y="168782"/>
              </a:cxn>
              <a:cxn ang="0">
                <a:pos x="265001" y="126696"/>
              </a:cxn>
              <a:cxn ang="0">
                <a:pos x="286499" y="122312"/>
              </a:cxn>
              <a:cxn ang="0">
                <a:pos x="251400" y="104338"/>
              </a:cxn>
              <a:cxn ang="0">
                <a:pos x="110563" y="10960"/>
              </a:cxn>
              <a:cxn ang="0">
                <a:pos x="80290" y="108283"/>
              </a:cxn>
              <a:cxn ang="0">
                <a:pos x="1755" y="172727"/>
              </a:cxn>
              <a:cxn ang="0">
                <a:pos x="70638" y="247692"/>
              </a:cxn>
              <a:cxn ang="0">
                <a:pos x="110563" y="355976"/>
              </a:cxn>
              <a:cxn ang="0">
                <a:pos x="186466" y="325726"/>
              </a:cxn>
              <a:cxn ang="0">
                <a:pos x="281673" y="361675"/>
              </a:cxn>
              <a:cxn ang="0">
                <a:pos x="390920" y="199907"/>
              </a:cxn>
              <a:cxn ang="0">
                <a:pos x="241747" y="189386"/>
              </a:cxn>
              <a:cxn ang="0">
                <a:pos x="150928" y="183249"/>
              </a:cxn>
            </a:cxnLst>
            <a:pathLst>
              <a:path w="895" h="836">
                <a:moveTo>
                  <a:pt x="584" y="581"/>
                </a:moveTo>
                <a:cubicBezTo>
                  <a:pt x="594" y="567"/>
                  <a:pt x="605" y="553"/>
                  <a:pt x="615" y="538"/>
                </a:cubicBezTo>
                <a:cubicBezTo>
                  <a:pt x="662" y="468"/>
                  <a:pt x="698" y="396"/>
                  <a:pt x="721" y="327"/>
                </a:cubicBezTo>
                <a:cubicBezTo>
                  <a:pt x="803" y="364"/>
                  <a:pt x="850" y="410"/>
                  <a:pt x="847" y="453"/>
                </a:cubicBezTo>
                <a:cubicBezTo>
                  <a:pt x="842" y="515"/>
                  <a:pt x="733" y="567"/>
                  <a:pt x="584" y="581"/>
                </a:cubicBezTo>
                <a:close/>
                <a:moveTo>
                  <a:pt x="623" y="785"/>
                </a:moveTo>
                <a:cubicBezTo>
                  <a:pt x="583" y="805"/>
                  <a:pt x="523" y="777"/>
                  <a:pt x="460" y="716"/>
                </a:cubicBezTo>
                <a:cubicBezTo>
                  <a:pt x="489" y="690"/>
                  <a:pt x="518" y="661"/>
                  <a:pt x="546" y="628"/>
                </a:cubicBezTo>
                <a:cubicBezTo>
                  <a:pt x="590" y="626"/>
                  <a:pt x="631" y="621"/>
                  <a:pt x="668" y="614"/>
                </a:cubicBezTo>
                <a:cubicBezTo>
                  <a:pt x="678" y="703"/>
                  <a:pt x="661" y="766"/>
                  <a:pt x="623" y="785"/>
                </a:cubicBezTo>
                <a:close/>
                <a:moveTo>
                  <a:pt x="374" y="726"/>
                </a:moveTo>
                <a:cubicBezTo>
                  <a:pt x="310" y="767"/>
                  <a:pt x="255" y="779"/>
                  <a:pt x="224" y="757"/>
                </a:cubicBezTo>
                <a:cubicBezTo>
                  <a:pt x="189" y="734"/>
                  <a:pt x="181" y="667"/>
                  <a:pt x="202" y="581"/>
                </a:cubicBezTo>
                <a:cubicBezTo>
                  <a:pt x="239" y="594"/>
                  <a:pt x="279" y="605"/>
                  <a:pt x="321" y="612"/>
                </a:cubicBezTo>
                <a:cubicBezTo>
                  <a:pt x="322" y="613"/>
                  <a:pt x="322" y="614"/>
                  <a:pt x="323" y="615"/>
                </a:cubicBezTo>
                <a:cubicBezTo>
                  <a:pt x="346" y="651"/>
                  <a:pt x="370" y="683"/>
                  <a:pt x="395" y="711"/>
                </a:cubicBezTo>
                <a:cubicBezTo>
                  <a:pt x="388" y="716"/>
                  <a:pt x="381" y="721"/>
                  <a:pt x="374" y="726"/>
                </a:cubicBezTo>
                <a:close/>
                <a:moveTo>
                  <a:pt x="48" y="397"/>
                </a:moveTo>
                <a:cubicBezTo>
                  <a:pt x="51" y="359"/>
                  <a:pt x="93" y="323"/>
                  <a:pt x="165" y="298"/>
                </a:cubicBezTo>
                <a:cubicBezTo>
                  <a:pt x="173" y="296"/>
                  <a:pt x="181" y="293"/>
                  <a:pt x="190" y="291"/>
                </a:cubicBezTo>
                <a:cubicBezTo>
                  <a:pt x="203" y="362"/>
                  <a:pt x="229" y="438"/>
                  <a:pt x="266" y="514"/>
                </a:cubicBezTo>
                <a:cubicBezTo>
                  <a:pt x="270" y="521"/>
                  <a:pt x="277" y="526"/>
                  <a:pt x="284" y="526"/>
                </a:cubicBezTo>
                <a:cubicBezTo>
                  <a:pt x="288" y="526"/>
                  <a:pt x="292" y="526"/>
                  <a:pt x="296" y="524"/>
                </a:cubicBezTo>
                <a:cubicBezTo>
                  <a:pt x="307" y="518"/>
                  <a:pt x="311" y="505"/>
                  <a:pt x="306" y="494"/>
                </a:cubicBezTo>
                <a:cubicBezTo>
                  <a:pt x="270" y="421"/>
                  <a:pt x="245" y="348"/>
                  <a:pt x="233" y="280"/>
                </a:cubicBezTo>
                <a:cubicBezTo>
                  <a:pt x="300" y="267"/>
                  <a:pt x="377" y="262"/>
                  <a:pt x="458" y="268"/>
                </a:cubicBezTo>
                <a:cubicBezTo>
                  <a:pt x="488" y="270"/>
                  <a:pt x="518" y="273"/>
                  <a:pt x="546" y="278"/>
                </a:cubicBezTo>
                <a:cubicBezTo>
                  <a:pt x="561" y="303"/>
                  <a:pt x="576" y="329"/>
                  <a:pt x="589" y="356"/>
                </a:cubicBezTo>
                <a:cubicBezTo>
                  <a:pt x="602" y="383"/>
                  <a:pt x="614" y="410"/>
                  <a:pt x="624" y="437"/>
                </a:cubicBezTo>
                <a:cubicBezTo>
                  <a:pt x="610" y="463"/>
                  <a:pt x="595" y="488"/>
                  <a:pt x="578" y="513"/>
                </a:cubicBezTo>
                <a:cubicBezTo>
                  <a:pt x="560" y="540"/>
                  <a:pt x="541" y="565"/>
                  <a:pt x="522" y="588"/>
                </a:cubicBezTo>
                <a:cubicBezTo>
                  <a:pt x="519" y="591"/>
                  <a:pt x="517" y="593"/>
                  <a:pt x="515" y="597"/>
                </a:cubicBezTo>
                <a:cubicBezTo>
                  <a:pt x="487" y="629"/>
                  <a:pt x="459" y="659"/>
                  <a:pt x="430" y="684"/>
                </a:cubicBezTo>
                <a:cubicBezTo>
                  <a:pt x="413" y="665"/>
                  <a:pt x="397" y="644"/>
                  <a:pt x="381" y="621"/>
                </a:cubicBezTo>
                <a:cubicBezTo>
                  <a:pt x="398" y="624"/>
                  <a:pt x="415" y="625"/>
                  <a:pt x="433" y="626"/>
                </a:cubicBezTo>
                <a:cubicBezTo>
                  <a:pt x="445" y="627"/>
                  <a:pt x="456" y="618"/>
                  <a:pt x="457" y="606"/>
                </a:cubicBezTo>
                <a:cubicBezTo>
                  <a:pt x="458" y="594"/>
                  <a:pt x="449" y="583"/>
                  <a:pt x="437" y="582"/>
                </a:cubicBezTo>
                <a:cubicBezTo>
                  <a:pt x="405" y="580"/>
                  <a:pt x="375" y="577"/>
                  <a:pt x="345" y="572"/>
                </a:cubicBezTo>
                <a:cubicBezTo>
                  <a:pt x="171" y="543"/>
                  <a:pt x="43" y="468"/>
                  <a:pt x="48" y="397"/>
                </a:cubicBezTo>
                <a:close/>
                <a:moveTo>
                  <a:pt x="224" y="211"/>
                </a:moveTo>
                <a:cubicBezTo>
                  <a:pt x="220" y="135"/>
                  <a:pt x="237" y="82"/>
                  <a:pt x="272" y="65"/>
                </a:cubicBezTo>
                <a:cubicBezTo>
                  <a:pt x="306" y="48"/>
                  <a:pt x="358" y="67"/>
                  <a:pt x="416" y="117"/>
                </a:cubicBezTo>
                <a:cubicBezTo>
                  <a:pt x="450" y="147"/>
                  <a:pt x="483" y="185"/>
                  <a:pt x="514" y="229"/>
                </a:cubicBezTo>
                <a:cubicBezTo>
                  <a:pt x="497" y="227"/>
                  <a:pt x="479" y="225"/>
                  <a:pt x="461" y="224"/>
                </a:cubicBezTo>
                <a:cubicBezTo>
                  <a:pt x="378" y="218"/>
                  <a:pt x="297" y="222"/>
                  <a:pt x="226" y="237"/>
                </a:cubicBezTo>
                <a:cubicBezTo>
                  <a:pt x="225" y="228"/>
                  <a:pt x="224" y="219"/>
                  <a:pt x="224" y="211"/>
                </a:cubicBezTo>
                <a:close/>
                <a:moveTo>
                  <a:pt x="891" y="456"/>
                </a:moveTo>
                <a:cubicBezTo>
                  <a:pt x="895" y="392"/>
                  <a:pt x="838" y="330"/>
                  <a:pt x="734" y="285"/>
                </a:cubicBezTo>
                <a:cubicBezTo>
                  <a:pt x="737" y="274"/>
                  <a:pt x="739" y="263"/>
                  <a:pt x="741" y="252"/>
                </a:cubicBezTo>
                <a:cubicBezTo>
                  <a:pt x="759" y="158"/>
                  <a:pt x="743" y="88"/>
                  <a:pt x="696" y="56"/>
                </a:cubicBezTo>
                <a:cubicBezTo>
                  <a:pt x="653" y="27"/>
                  <a:pt x="591" y="33"/>
                  <a:pt x="521" y="73"/>
                </a:cubicBezTo>
                <a:cubicBezTo>
                  <a:pt x="510" y="79"/>
                  <a:pt x="506" y="92"/>
                  <a:pt x="512" y="103"/>
                </a:cubicBezTo>
                <a:cubicBezTo>
                  <a:pt x="518" y="114"/>
                  <a:pt x="532" y="117"/>
                  <a:pt x="542" y="111"/>
                </a:cubicBezTo>
                <a:cubicBezTo>
                  <a:pt x="597" y="80"/>
                  <a:pt x="643" y="74"/>
                  <a:pt x="671" y="93"/>
                </a:cubicBezTo>
                <a:cubicBezTo>
                  <a:pt x="703" y="114"/>
                  <a:pt x="712" y="169"/>
                  <a:pt x="698" y="244"/>
                </a:cubicBezTo>
                <a:cubicBezTo>
                  <a:pt x="689" y="288"/>
                  <a:pt x="673" y="336"/>
                  <a:pt x="651" y="385"/>
                </a:cubicBezTo>
                <a:cubicBezTo>
                  <a:pt x="644" y="369"/>
                  <a:pt x="636" y="352"/>
                  <a:pt x="629" y="336"/>
                </a:cubicBezTo>
                <a:cubicBezTo>
                  <a:pt x="621" y="320"/>
                  <a:pt x="612" y="305"/>
                  <a:pt x="604" y="289"/>
                </a:cubicBezTo>
                <a:cubicBezTo>
                  <a:pt x="611" y="291"/>
                  <a:pt x="619" y="293"/>
                  <a:pt x="626" y="295"/>
                </a:cubicBezTo>
                <a:cubicBezTo>
                  <a:pt x="638" y="298"/>
                  <a:pt x="650" y="291"/>
                  <a:pt x="653" y="279"/>
                </a:cubicBezTo>
                <a:cubicBezTo>
                  <a:pt x="657" y="267"/>
                  <a:pt x="649" y="255"/>
                  <a:pt x="638" y="252"/>
                </a:cubicBezTo>
                <a:cubicBezTo>
                  <a:pt x="617" y="247"/>
                  <a:pt x="595" y="242"/>
                  <a:pt x="573" y="238"/>
                </a:cubicBezTo>
                <a:cubicBezTo>
                  <a:pt x="534" y="176"/>
                  <a:pt x="490" y="123"/>
                  <a:pt x="445" y="84"/>
                </a:cubicBezTo>
                <a:cubicBezTo>
                  <a:pt x="372" y="21"/>
                  <a:pt x="304" y="0"/>
                  <a:pt x="252" y="25"/>
                </a:cubicBezTo>
                <a:cubicBezTo>
                  <a:pt x="201" y="51"/>
                  <a:pt x="175" y="117"/>
                  <a:pt x="180" y="213"/>
                </a:cubicBezTo>
                <a:cubicBezTo>
                  <a:pt x="181" y="224"/>
                  <a:pt x="182" y="235"/>
                  <a:pt x="183" y="247"/>
                </a:cubicBezTo>
                <a:cubicBezTo>
                  <a:pt x="172" y="250"/>
                  <a:pt x="161" y="253"/>
                  <a:pt x="151" y="257"/>
                </a:cubicBezTo>
                <a:cubicBezTo>
                  <a:pt x="60" y="288"/>
                  <a:pt x="8" y="337"/>
                  <a:pt x="4" y="394"/>
                </a:cubicBezTo>
                <a:cubicBezTo>
                  <a:pt x="0" y="445"/>
                  <a:pt x="34" y="493"/>
                  <a:pt x="100" y="534"/>
                </a:cubicBezTo>
                <a:cubicBezTo>
                  <a:pt x="118" y="545"/>
                  <a:pt x="138" y="556"/>
                  <a:pt x="161" y="565"/>
                </a:cubicBezTo>
                <a:cubicBezTo>
                  <a:pt x="132" y="675"/>
                  <a:pt x="146" y="758"/>
                  <a:pt x="199" y="794"/>
                </a:cubicBezTo>
                <a:cubicBezTo>
                  <a:pt x="214" y="805"/>
                  <a:pt x="232" y="810"/>
                  <a:pt x="252" y="812"/>
                </a:cubicBezTo>
                <a:cubicBezTo>
                  <a:pt x="294" y="815"/>
                  <a:pt x="343" y="798"/>
                  <a:pt x="398" y="763"/>
                </a:cubicBezTo>
                <a:cubicBezTo>
                  <a:pt x="407" y="757"/>
                  <a:pt x="416" y="750"/>
                  <a:pt x="425" y="743"/>
                </a:cubicBezTo>
                <a:cubicBezTo>
                  <a:pt x="482" y="799"/>
                  <a:pt x="539" y="832"/>
                  <a:pt x="588" y="835"/>
                </a:cubicBezTo>
                <a:cubicBezTo>
                  <a:pt x="607" y="836"/>
                  <a:pt x="626" y="833"/>
                  <a:pt x="642" y="825"/>
                </a:cubicBezTo>
                <a:cubicBezTo>
                  <a:pt x="700" y="797"/>
                  <a:pt x="725" y="716"/>
                  <a:pt x="712" y="604"/>
                </a:cubicBezTo>
                <a:cubicBezTo>
                  <a:pt x="819" y="574"/>
                  <a:pt x="886" y="521"/>
                  <a:pt x="891" y="456"/>
                </a:cubicBezTo>
                <a:close/>
                <a:moveTo>
                  <a:pt x="440" y="529"/>
                </a:moveTo>
                <a:cubicBezTo>
                  <a:pt x="497" y="533"/>
                  <a:pt x="547" y="489"/>
                  <a:pt x="551" y="432"/>
                </a:cubicBezTo>
                <a:cubicBezTo>
                  <a:pt x="555" y="375"/>
                  <a:pt x="512" y="325"/>
                  <a:pt x="455" y="321"/>
                </a:cubicBezTo>
                <a:cubicBezTo>
                  <a:pt x="397" y="317"/>
                  <a:pt x="348" y="361"/>
                  <a:pt x="344" y="418"/>
                </a:cubicBezTo>
                <a:cubicBezTo>
                  <a:pt x="340" y="475"/>
                  <a:pt x="383" y="525"/>
                  <a:pt x="440" y="529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1" name="Freeform 13"/>
          <p:cNvSpPr/>
          <p:nvPr/>
        </p:nvSpPr>
        <p:spPr>
          <a:xfrm>
            <a:off x="3071813" y="5464175"/>
            <a:ext cx="365125" cy="303213"/>
          </a:xfrm>
          <a:custGeom>
            <a:avLst/>
            <a:gdLst/>
            <a:ahLst/>
            <a:cxnLst>
              <a:cxn ang="0">
                <a:pos x="347885" y="50812"/>
              </a:cxn>
              <a:cxn ang="0">
                <a:pos x="352711" y="5694"/>
              </a:cxn>
              <a:cxn ang="0">
                <a:pos x="353150" y="0"/>
              </a:cxn>
              <a:cxn ang="0">
                <a:pos x="297435" y="21025"/>
              </a:cxn>
              <a:cxn ang="0">
                <a:pos x="295681" y="15331"/>
              </a:cxn>
              <a:cxn ang="0">
                <a:pos x="294803" y="11389"/>
              </a:cxn>
              <a:cxn ang="0">
                <a:pos x="58785" y="104251"/>
              </a:cxn>
              <a:cxn ang="0">
                <a:pos x="69753" y="117830"/>
              </a:cxn>
              <a:cxn ang="0">
                <a:pos x="19303" y="137542"/>
              </a:cxn>
              <a:cxn ang="0">
                <a:pos x="40360" y="160319"/>
              </a:cxn>
              <a:cxn ang="0">
                <a:pos x="0" y="176526"/>
              </a:cxn>
              <a:cxn ang="0">
                <a:pos x="22373" y="197990"/>
              </a:cxn>
              <a:cxn ang="0">
                <a:pos x="7019" y="204122"/>
              </a:cxn>
              <a:cxn ang="0">
                <a:pos x="114061" y="302241"/>
              </a:cxn>
              <a:cxn ang="0">
                <a:pos x="339550" y="213759"/>
              </a:cxn>
              <a:cxn ang="0">
                <a:pos x="232508" y="115202"/>
              </a:cxn>
              <a:cxn ang="0">
                <a:pos x="30709" y="194486"/>
              </a:cxn>
              <a:cxn ang="0">
                <a:pos x="14038" y="179154"/>
              </a:cxn>
              <a:cxn ang="0">
                <a:pos x="231631" y="93300"/>
              </a:cxn>
              <a:cxn ang="0">
                <a:pos x="246985" y="108632"/>
              </a:cxn>
              <a:cxn ang="0">
                <a:pos x="264533" y="125277"/>
              </a:cxn>
              <a:cxn ang="0">
                <a:pos x="282081" y="142360"/>
              </a:cxn>
              <a:cxn ang="0">
                <a:pos x="300068" y="158567"/>
              </a:cxn>
              <a:cxn ang="0">
                <a:pos x="284274" y="140170"/>
              </a:cxn>
              <a:cxn ang="0">
                <a:pos x="268043" y="122210"/>
              </a:cxn>
              <a:cxn ang="0">
                <a:pos x="251811" y="103813"/>
              </a:cxn>
              <a:cxn ang="0">
                <a:pos x="235579" y="86292"/>
              </a:cxn>
              <a:cxn ang="0">
                <a:pos x="233825" y="84102"/>
              </a:cxn>
              <a:cxn ang="0">
                <a:pos x="48695" y="157253"/>
              </a:cxn>
              <a:cxn ang="0">
                <a:pos x="33780" y="140170"/>
              </a:cxn>
              <a:cxn ang="0">
                <a:pos x="250934" y="54754"/>
              </a:cxn>
              <a:cxn ang="0">
                <a:pos x="261462" y="70085"/>
              </a:cxn>
              <a:cxn ang="0">
                <a:pos x="274184" y="88482"/>
              </a:cxn>
              <a:cxn ang="0">
                <a:pos x="286907" y="106441"/>
              </a:cxn>
              <a:cxn ang="0">
                <a:pos x="300068" y="123963"/>
              </a:cxn>
              <a:cxn ang="0">
                <a:pos x="289100" y="104689"/>
              </a:cxn>
              <a:cxn ang="0">
                <a:pos x="278133" y="85854"/>
              </a:cxn>
              <a:cxn ang="0">
                <a:pos x="267165" y="66581"/>
              </a:cxn>
              <a:cxn ang="0">
                <a:pos x="255759" y="47745"/>
              </a:cxn>
              <a:cxn ang="0">
                <a:pos x="254005" y="45117"/>
              </a:cxn>
              <a:cxn ang="0">
                <a:pos x="78526" y="114326"/>
              </a:cxn>
              <a:cxn ang="0">
                <a:pos x="72823" y="106879"/>
              </a:cxn>
              <a:cxn ang="0">
                <a:pos x="289539" y="21463"/>
              </a:cxn>
              <a:cxn ang="0">
                <a:pos x="295681" y="42051"/>
              </a:cxn>
              <a:cxn ang="0">
                <a:pos x="303577" y="66581"/>
              </a:cxn>
              <a:cxn ang="0">
                <a:pos x="311035" y="90672"/>
              </a:cxn>
              <a:cxn ang="0">
                <a:pos x="319370" y="115202"/>
              </a:cxn>
              <a:cxn ang="0">
                <a:pos x="314106" y="90234"/>
              </a:cxn>
              <a:cxn ang="0">
                <a:pos x="307964" y="65267"/>
              </a:cxn>
              <a:cxn ang="0">
                <a:pos x="302261" y="40299"/>
              </a:cxn>
              <a:cxn ang="0">
                <a:pos x="299629" y="29786"/>
              </a:cxn>
              <a:cxn ang="0">
                <a:pos x="344814" y="11389"/>
              </a:cxn>
              <a:cxn ang="0">
                <a:pos x="332970" y="174336"/>
              </a:cxn>
              <a:cxn ang="0">
                <a:pos x="330337" y="204560"/>
              </a:cxn>
              <a:cxn ang="0">
                <a:pos x="339550" y="213759"/>
              </a:cxn>
              <a:cxn ang="0">
                <a:pos x="364117" y="42489"/>
              </a:cxn>
              <a:cxn ang="0">
                <a:pos x="347885" y="50812"/>
              </a:cxn>
            </a:cxnLst>
            <a:pathLst>
              <a:path w="830" h="690">
                <a:moveTo>
                  <a:pt x="793" y="116"/>
                </a:moveTo>
                <a:lnTo>
                  <a:pt x="804" y="13"/>
                </a:lnTo>
                <a:lnTo>
                  <a:pt x="805" y="0"/>
                </a:lnTo>
                <a:lnTo>
                  <a:pt x="678" y="48"/>
                </a:lnTo>
                <a:lnTo>
                  <a:pt x="674" y="35"/>
                </a:lnTo>
                <a:lnTo>
                  <a:pt x="672" y="26"/>
                </a:lnTo>
                <a:lnTo>
                  <a:pt x="134" y="238"/>
                </a:lnTo>
                <a:lnTo>
                  <a:pt x="159" y="269"/>
                </a:lnTo>
                <a:lnTo>
                  <a:pt x="44" y="314"/>
                </a:lnTo>
                <a:lnTo>
                  <a:pt x="92" y="366"/>
                </a:lnTo>
                <a:lnTo>
                  <a:pt x="0" y="403"/>
                </a:lnTo>
                <a:lnTo>
                  <a:pt x="51" y="452"/>
                </a:lnTo>
                <a:lnTo>
                  <a:pt x="16" y="466"/>
                </a:lnTo>
                <a:lnTo>
                  <a:pt x="260" y="690"/>
                </a:lnTo>
                <a:lnTo>
                  <a:pt x="774" y="488"/>
                </a:lnTo>
                <a:lnTo>
                  <a:pt x="530" y="263"/>
                </a:lnTo>
                <a:lnTo>
                  <a:pt x="70" y="444"/>
                </a:lnTo>
                <a:lnTo>
                  <a:pt x="32" y="409"/>
                </a:lnTo>
                <a:lnTo>
                  <a:pt x="528" y="213"/>
                </a:lnTo>
                <a:lnTo>
                  <a:pt x="563" y="248"/>
                </a:lnTo>
                <a:lnTo>
                  <a:pt x="603" y="286"/>
                </a:lnTo>
                <a:lnTo>
                  <a:pt x="643" y="325"/>
                </a:lnTo>
                <a:cubicBezTo>
                  <a:pt x="657" y="337"/>
                  <a:pt x="670" y="350"/>
                  <a:pt x="684" y="362"/>
                </a:cubicBezTo>
                <a:cubicBezTo>
                  <a:pt x="672" y="348"/>
                  <a:pt x="660" y="334"/>
                  <a:pt x="648" y="320"/>
                </a:cubicBezTo>
                <a:lnTo>
                  <a:pt x="611" y="279"/>
                </a:lnTo>
                <a:lnTo>
                  <a:pt x="574" y="237"/>
                </a:lnTo>
                <a:lnTo>
                  <a:pt x="537" y="197"/>
                </a:lnTo>
                <a:lnTo>
                  <a:pt x="533" y="192"/>
                </a:lnTo>
                <a:lnTo>
                  <a:pt x="111" y="359"/>
                </a:lnTo>
                <a:lnTo>
                  <a:pt x="77" y="320"/>
                </a:lnTo>
                <a:lnTo>
                  <a:pt x="572" y="125"/>
                </a:lnTo>
                <a:lnTo>
                  <a:pt x="596" y="160"/>
                </a:lnTo>
                <a:lnTo>
                  <a:pt x="625" y="202"/>
                </a:lnTo>
                <a:lnTo>
                  <a:pt x="654" y="243"/>
                </a:lnTo>
                <a:cubicBezTo>
                  <a:pt x="664" y="256"/>
                  <a:pt x="674" y="270"/>
                  <a:pt x="684" y="283"/>
                </a:cubicBezTo>
                <a:cubicBezTo>
                  <a:pt x="676" y="269"/>
                  <a:pt x="668" y="254"/>
                  <a:pt x="659" y="239"/>
                </a:cubicBezTo>
                <a:lnTo>
                  <a:pt x="634" y="196"/>
                </a:lnTo>
                <a:lnTo>
                  <a:pt x="609" y="152"/>
                </a:lnTo>
                <a:lnTo>
                  <a:pt x="583" y="109"/>
                </a:lnTo>
                <a:lnTo>
                  <a:pt x="579" y="103"/>
                </a:lnTo>
                <a:lnTo>
                  <a:pt x="179" y="261"/>
                </a:lnTo>
                <a:lnTo>
                  <a:pt x="166" y="244"/>
                </a:lnTo>
                <a:lnTo>
                  <a:pt x="660" y="49"/>
                </a:lnTo>
                <a:lnTo>
                  <a:pt x="674" y="96"/>
                </a:lnTo>
                <a:lnTo>
                  <a:pt x="692" y="152"/>
                </a:lnTo>
                <a:lnTo>
                  <a:pt x="709" y="207"/>
                </a:lnTo>
                <a:cubicBezTo>
                  <a:pt x="716" y="226"/>
                  <a:pt x="722" y="244"/>
                  <a:pt x="728" y="263"/>
                </a:cubicBezTo>
                <a:cubicBezTo>
                  <a:pt x="724" y="244"/>
                  <a:pt x="720" y="225"/>
                  <a:pt x="716" y="206"/>
                </a:cubicBezTo>
                <a:lnTo>
                  <a:pt x="702" y="149"/>
                </a:lnTo>
                <a:lnTo>
                  <a:pt x="689" y="92"/>
                </a:lnTo>
                <a:lnTo>
                  <a:pt x="683" y="68"/>
                </a:lnTo>
                <a:cubicBezTo>
                  <a:pt x="717" y="54"/>
                  <a:pt x="752" y="40"/>
                  <a:pt x="786" y="26"/>
                </a:cubicBezTo>
                <a:lnTo>
                  <a:pt x="759" y="398"/>
                </a:lnTo>
                <a:lnTo>
                  <a:pt x="753" y="467"/>
                </a:lnTo>
                <a:lnTo>
                  <a:pt x="774" y="488"/>
                </a:lnTo>
                <a:lnTo>
                  <a:pt x="830" y="97"/>
                </a:lnTo>
                <a:lnTo>
                  <a:pt x="793" y="116"/>
                </a:ln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2" name="Freeform 14"/>
          <p:cNvSpPr>
            <a:spLocks noEditPoints="1"/>
          </p:cNvSpPr>
          <p:nvPr/>
        </p:nvSpPr>
        <p:spPr>
          <a:xfrm>
            <a:off x="887413" y="5554663"/>
            <a:ext cx="368300" cy="314325"/>
          </a:xfrm>
          <a:custGeom>
            <a:avLst/>
            <a:gdLst/>
            <a:ahLst/>
            <a:cxnLst>
              <a:cxn ang="0">
                <a:pos x="174823" y="61338"/>
              </a:cxn>
              <a:cxn ang="0">
                <a:pos x="32342" y="0"/>
              </a:cxn>
              <a:cxn ang="0">
                <a:pos x="32342" y="31545"/>
              </a:cxn>
              <a:cxn ang="0">
                <a:pos x="174823" y="61338"/>
              </a:cxn>
              <a:cxn ang="0">
                <a:pos x="334349" y="0"/>
              </a:cxn>
              <a:cxn ang="0">
                <a:pos x="191868" y="61338"/>
              </a:cxn>
              <a:cxn ang="0">
                <a:pos x="191868" y="61338"/>
              </a:cxn>
              <a:cxn ang="0">
                <a:pos x="334349" y="31545"/>
              </a:cxn>
              <a:cxn ang="0">
                <a:pos x="334349" y="0"/>
              </a:cxn>
              <a:cxn ang="0">
                <a:pos x="0" y="276899"/>
              </a:cxn>
              <a:cxn ang="0">
                <a:pos x="177009" y="314140"/>
              </a:cxn>
              <a:cxn ang="0">
                <a:pos x="177009" y="70977"/>
              </a:cxn>
              <a:cxn ang="0">
                <a:pos x="0" y="33736"/>
              </a:cxn>
              <a:cxn ang="0">
                <a:pos x="0" y="276899"/>
              </a:cxn>
              <a:cxn ang="0">
                <a:pos x="191868" y="70977"/>
              </a:cxn>
              <a:cxn ang="0">
                <a:pos x="191868" y="314140"/>
              </a:cxn>
              <a:cxn ang="0">
                <a:pos x="368877" y="276899"/>
              </a:cxn>
              <a:cxn ang="0">
                <a:pos x="368877" y="33736"/>
              </a:cxn>
              <a:cxn ang="0">
                <a:pos x="191868" y="70977"/>
              </a:cxn>
            </a:cxnLst>
            <a:pathLst>
              <a:path w="844" h="717">
                <a:moveTo>
                  <a:pt x="400" y="140"/>
                </a:moveTo>
                <a:lnTo>
                  <a:pt x="74" y="0"/>
                </a:lnTo>
                <a:lnTo>
                  <a:pt x="74" y="72"/>
                </a:lnTo>
                <a:lnTo>
                  <a:pt x="400" y="140"/>
                </a:lnTo>
                <a:close/>
                <a:moveTo>
                  <a:pt x="765" y="0"/>
                </a:moveTo>
                <a:lnTo>
                  <a:pt x="439" y="140"/>
                </a:lnTo>
                <a:lnTo>
                  <a:pt x="765" y="72"/>
                </a:lnTo>
                <a:lnTo>
                  <a:pt x="765" y="0"/>
                </a:lnTo>
                <a:close/>
                <a:moveTo>
                  <a:pt x="0" y="632"/>
                </a:moveTo>
                <a:lnTo>
                  <a:pt x="405" y="717"/>
                </a:lnTo>
                <a:lnTo>
                  <a:pt x="405" y="162"/>
                </a:lnTo>
                <a:lnTo>
                  <a:pt x="0" y="77"/>
                </a:lnTo>
                <a:lnTo>
                  <a:pt x="0" y="632"/>
                </a:lnTo>
                <a:close/>
                <a:moveTo>
                  <a:pt x="439" y="162"/>
                </a:moveTo>
                <a:lnTo>
                  <a:pt x="439" y="717"/>
                </a:lnTo>
                <a:lnTo>
                  <a:pt x="844" y="632"/>
                </a:lnTo>
                <a:lnTo>
                  <a:pt x="844" y="77"/>
                </a:lnTo>
                <a:lnTo>
                  <a:pt x="439" y="162"/>
                </a:ln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3" name="Freeform 15"/>
          <p:cNvSpPr>
            <a:spLocks noEditPoints="1"/>
          </p:cNvSpPr>
          <p:nvPr/>
        </p:nvSpPr>
        <p:spPr>
          <a:xfrm>
            <a:off x="1619250" y="5467350"/>
            <a:ext cx="293688" cy="350838"/>
          </a:xfrm>
          <a:custGeom>
            <a:avLst/>
            <a:gdLst/>
            <a:ahLst/>
            <a:cxnLst>
              <a:cxn ang="0">
                <a:pos x="141480" y="142916"/>
              </a:cxn>
              <a:cxn ang="0">
                <a:pos x="141480" y="349838"/>
              </a:cxn>
              <a:cxn ang="0">
                <a:pos x="293911" y="295916"/>
              </a:cxn>
              <a:cxn ang="0">
                <a:pos x="293911" y="88994"/>
              </a:cxn>
              <a:cxn ang="0">
                <a:pos x="141480" y="142916"/>
              </a:cxn>
              <a:cxn ang="0">
                <a:pos x="127902" y="156068"/>
              </a:cxn>
              <a:cxn ang="0">
                <a:pos x="127902" y="185002"/>
              </a:cxn>
              <a:cxn ang="0">
                <a:pos x="99868" y="171412"/>
              </a:cxn>
              <a:cxn ang="0">
                <a:pos x="99868" y="140286"/>
              </a:cxn>
              <a:cxn ang="0">
                <a:pos x="127902" y="156068"/>
              </a:cxn>
              <a:cxn ang="0">
                <a:pos x="252737" y="66636"/>
              </a:cxn>
              <a:cxn ang="0">
                <a:pos x="244853" y="62690"/>
              </a:cxn>
              <a:cxn ang="0">
                <a:pos x="98116" y="113982"/>
              </a:cxn>
              <a:cxn ang="0">
                <a:pos x="93736" y="117928"/>
              </a:cxn>
              <a:cxn ang="0">
                <a:pos x="93736" y="327918"/>
              </a:cxn>
              <a:cxn ang="0">
                <a:pos x="133596" y="349400"/>
              </a:cxn>
              <a:cxn ang="0">
                <a:pos x="133596" y="142916"/>
              </a:cxn>
              <a:cxn ang="0">
                <a:pos x="101182" y="125819"/>
              </a:cxn>
              <a:cxn ang="0">
                <a:pos x="101620" y="125381"/>
              </a:cxn>
              <a:cxn ang="0">
                <a:pos x="248795" y="74527"/>
              </a:cxn>
              <a:cxn ang="0">
                <a:pos x="252737" y="66636"/>
              </a:cxn>
              <a:cxn ang="0">
                <a:pos x="34166" y="94693"/>
              </a:cxn>
              <a:cxn ang="0">
                <a:pos x="34166" y="123189"/>
              </a:cxn>
              <a:cxn ang="0">
                <a:pos x="6132" y="109598"/>
              </a:cxn>
              <a:cxn ang="0">
                <a:pos x="6132" y="78911"/>
              </a:cxn>
              <a:cxn ang="0">
                <a:pos x="34166" y="94693"/>
              </a:cxn>
              <a:cxn ang="0">
                <a:pos x="159001" y="4822"/>
              </a:cxn>
              <a:cxn ang="0">
                <a:pos x="151555" y="877"/>
              </a:cxn>
              <a:cxn ang="0">
                <a:pos x="4380" y="52169"/>
              </a:cxn>
              <a:cxn ang="0">
                <a:pos x="0" y="56114"/>
              </a:cxn>
              <a:cxn ang="0">
                <a:pos x="0" y="266543"/>
              </a:cxn>
              <a:cxn ang="0">
                <a:pos x="40298" y="287586"/>
              </a:cxn>
              <a:cxn ang="0">
                <a:pos x="40298" y="81541"/>
              </a:cxn>
              <a:cxn ang="0">
                <a:pos x="7446" y="64005"/>
              </a:cxn>
              <a:cxn ang="0">
                <a:pos x="7884" y="64005"/>
              </a:cxn>
              <a:cxn ang="0">
                <a:pos x="155059" y="12713"/>
              </a:cxn>
              <a:cxn ang="0">
                <a:pos x="159001" y="4822"/>
              </a:cxn>
              <a:cxn ang="0">
                <a:pos x="81034" y="127134"/>
              </a:cxn>
              <a:cxn ang="0">
                <a:pos x="81034" y="155630"/>
              </a:cxn>
              <a:cxn ang="0">
                <a:pos x="53000" y="142039"/>
              </a:cxn>
              <a:cxn ang="0">
                <a:pos x="53000" y="111352"/>
              </a:cxn>
              <a:cxn ang="0">
                <a:pos x="81034" y="127134"/>
              </a:cxn>
              <a:cxn ang="0">
                <a:pos x="205869" y="37263"/>
              </a:cxn>
              <a:cxn ang="0">
                <a:pos x="198423" y="33318"/>
              </a:cxn>
              <a:cxn ang="0">
                <a:pos x="51248" y="84610"/>
              </a:cxn>
              <a:cxn ang="0">
                <a:pos x="46868" y="88555"/>
              </a:cxn>
              <a:cxn ang="0">
                <a:pos x="46868" y="298984"/>
              </a:cxn>
              <a:cxn ang="0">
                <a:pos x="87166" y="320027"/>
              </a:cxn>
              <a:cxn ang="0">
                <a:pos x="87166" y="113982"/>
              </a:cxn>
              <a:cxn ang="0">
                <a:pos x="54314" y="96447"/>
              </a:cxn>
              <a:cxn ang="0">
                <a:pos x="54752" y="96008"/>
              </a:cxn>
              <a:cxn ang="0">
                <a:pos x="201927" y="45155"/>
              </a:cxn>
              <a:cxn ang="0">
                <a:pos x="205869" y="37263"/>
              </a:cxn>
            </a:cxnLst>
            <a:pathLst>
              <a:path w="671" h="798">
                <a:moveTo>
                  <a:pt x="323" y="326"/>
                </a:moveTo>
                <a:lnTo>
                  <a:pt x="323" y="798"/>
                </a:lnTo>
                <a:lnTo>
                  <a:pt x="671" y="675"/>
                </a:lnTo>
                <a:lnTo>
                  <a:pt x="671" y="203"/>
                </a:lnTo>
                <a:lnTo>
                  <a:pt x="323" y="326"/>
                </a:lnTo>
                <a:close/>
                <a:moveTo>
                  <a:pt x="292" y="356"/>
                </a:moveTo>
                <a:lnTo>
                  <a:pt x="292" y="422"/>
                </a:lnTo>
                <a:cubicBezTo>
                  <a:pt x="260" y="416"/>
                  <a:pt x="228" y="391"/>
                  <a:pt x="228" y="391"/>
                </a:cubicBezTo>
                <a:lnTo>
                  <a:pt x="228" y="320"/>
                </a:lnTo>
                <a:cubicBezTo>
                  <a:pt x="267" y="352"/>
                  <a:pt x="292" y="356"/>
                  <a:pt x="292" y="356"/>
                </a:cubicBezTo>
                <a:close/>
                <a:moveTo>
                  <a:pt x="577" y="152"/>
                </a:moveTo>
                <a:cubicBezTo>
                  <a:pt x="575" y="145"/>
                  <a:pt x="567" y="141"/>
                  <a:pt x="559" y="143"/>
                </a:cubicBezTo>
                <a:lnTo>
                  <a:pt x="224" y="260"/>
                </a:lnTo>
                <a:cubicBezTo>
                  <a:pt x="219" y="261"/>
                  <a:pt x="215" y="265"/>
                  <a:pt x="214" y="269"/>
                </a:cubicBezTo>
                <a:lnTo>
                  <a:pt x="214" y="748"/>
                </a:lnTo>
                <a:cubicBezTo>
                  <a:pt x="226" y="772"/>
                  <a:pt x="275" y="797"/>
                  <a:pt x="305" y="797"/>
                </a:cubicBezTo>
                <a:lnTo>
                  <a:pt x="305" y="326"/>
                </a:lnTo>
                <a:cubicBezTo>
                  <a:pt x="289" y="324"/>
                  <a:pt x="253" y="305"/>
                  <a:pt x="231" y="287"/>
                </a:cubicBezTo>
                <a:cubicBezTo>
                  <a:pt x="231" y="286"/>
                  <a:pt x="232" y="286"/>
                  <a:pt x="232" y="286"/>
                </a:cubicBezTo>
                <a:lnTo>
                  <a:pt x="568" y="170"/>
                </a:lnTo>
                <a:cubicBezTo>
                  <a:pt x="575" y="167"/>
                  <a:pt x="579" y="159"/>
                  <a:pt x="577" y="152"/>
                </a:cubicBezTo>
                <a:close/>
                <a:moveTo>
                  <a:pt x="78" y="216"/>
                </a:moveTo>
                <a:lnTo>
                  <a:pt x="78" y="281"/>
                </a:lnTo>
                <a:cubicBezTo>
                  <a:pt x="46" y="275"/>
                  <a:pt x="14" y="250"/>
                  <a:pt x="14" y="250"/>
                </a:cubicBezTo>
                <a:lnTo>
                  <a:pt x="14" y="180"/>
                </a:lnTo>
                <a:cubicBezTo>
                  <a:pt x="53" y="212"/>
                  <a:pt x="78" y="216"/>
                  <a:pt x="78" y="216"/>
                </a:cubicBezTo>
                <a:close/>
                <a:moveTo>
                  <a:pt x="363" y="11"/>
                </a:moveTo>
                <a:cubicBezTo>
                  <a:pt x="361" y="4"/>
                  <a:pt x="353" y="0"/>
                  <a:pt x="346" y="2"/>
                </a:cubicBezTo>
                <a:lnTo>
                  <a:pt x="10" y="119"/>
                </a:lnTo>
                <a:cubicBezTo>
                  <a:pt x="5" y="121"/>
                  <a:pt x="2" y="124"/>
                  <a:pt x="0" y="128"/>
                </a:cubicBezTo>
                <a:lnTo>
                  <a:pt x="0" y="608"/>
                </a:lnTo>
                <a:cubicBezTo>
                  <a:pt x="12" y="631"/>
                  <a:pt x="61" y="656"/>
                  <a:pt x="92" y="656"/>
                </a:cubicBezTo>
                <a:lnTo>
                  <a:pt x="92" y="186"/>
                </a:lnTo>
                <a:cubicBezTo>
                  <a:pt x="76" y="183"/>
                  <a:pt x="40" y="164"/>
                  <a:pt x="17" y="146"/>
                </a:cubicBezTo>
                <a:cubicBezTo>
                  <a:pt x="18" y="146"/>
                  <a:pt x="18" y="146"/>
                  <a:pt x="18" y="146"/>
                </a:cubicBezTo>
                <a:lnTo>
                  <a:pt x="354" y="29"/>
                </a:lnTo>
                <a:cubicBezTo>
                  <a:pt x="362" y="26"/>
                  <a:pt x="366" y="19"/>
                  <a:pt x="363" y="11"/>
                </a:cubicBezTo>
                <a:close/>
                <a:moveTo>
                  <a:pt x="185" y="290"/>
                </a:moveTo>
                <a:lnTo>
                  <a:pt x="185" y="355"/>
                </a:lnTo>
                <a:cubicBezTo>
                  <a:pt x="153" y="349"/>
                  <a:pt x="121" y="324"/>
                  <a:pt x="121" y="324"/>
                </a:cubicBezTo>
                <a:lnTo>
                  <a:pt x="121" y="254"/>
                </a:lnTo>
                <a:cubicBezTo>
                  <a:pt x="160" y="286"/>
                  <a:pt x="185" y="290"/>
                  <a:pt x="185" y="290"/>
                </a:cubicBezTo>
                <a:close/>
                <a:moveTo>
                  <a:pt x="470" y="85"/>
                </a:moveTo>
                <a:cubicBezTo>
                  <a:pt x="468" y="78"/>
                  <a:pt x="460" y="74"/>
                  <a:pt x="453" y="76"/>
                </a:cubicBezTo>
                <a:lnTo>
                  <a:pt x="117" y="193"/>
                </a:lnTo>
                <a:cubicBezTo>
                  <a:pt x="112" y="195"/>
                  <a:pt x="108" y="198"/>
                  <a:pt x="107" y="202"/>
                </a:cubicBezTo>
                <a:lnTo>
                  <a:pt x="107" y="682"/>
                </a:lnTo>
                <a:cubicBezTo>
                  <a:pt x="119" y="705"/>
                  <a:pt x="168" y="730"/>
                  <a:pt x="199" y="730"/>
                </a:cubicBezTo>
                <a:lnTo>
                  <a:pt x="199" y="260"/>
                </a:lnTo>
                <a:cubicBezTo>
                  <a:pt x="183" y="257"/>
                  <a:pt x="146" y="238"/>
                  <a:pt x="124" y="220"/>
                </a:cubicBezTo>
                <a:cubicBezTo>
                  <a:pt x="125" y="220"/>
                  <a:pt x="125" y="220"/>
                  <a:pt x="125" y="219"/>
                </a:cubicBezTo>
                <a:lnTo>
                  <a:pt x="461" y="103"/>
                </a:lnTo>
                <a:cubicBezTo>
                  <a:pt x="469" y="100"/>
                  <a:pt x="473" y="93"/>
                  <a:pt x="470" y="85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4" name="Freeform 17"/>
          <p:cNvSpPr>
            <a:spLocks noEditPoints="1"/>
          </p:cNvSpPr>
          <p:nvPr/>
        </p:nvSpPr>
        <p:spPr>
          <a:xfrm>
            <a:off x="962025" y="4813300"/>
            <a:ext cx="257175" cy="376238"/>
          </a:xfrm>
          <a:custGeom>
            <a:avLst/>
            <a:gdLst/>
            <a:ahLst/>
            <a:cxnLst>
              <a:cxn ang="0">
                <a:pos x="122367" y="242183"/>
              </a:cxn>
              <a:cxn ang="0">
                <a:pos x="164590" y="218317"/>
              </a:cxn>
              <a:cxn ang="0">
                <a:pos x="191175" y="225359"/>
              </a:cxn>
              <a:cxn ang="0">
                <a:pos x="215804" y="176844"/>
              </a:cxn>
              <a:cxn ang="0">
                <a:pos x="234179" y="163151"/>
              </a:cxn>
              <a:cxn ang="0">
                <a:pos x="234961" y="104855"/>
              </a:cxn>
              <a:cxn ang="0">
                <a:pos x="216977" y="90378"/>
              </a:cxn>
              <a:cxn ang="0">
                <a:pos x="197039" y="42255"/>
              </a:cxn>
              <a:cxn ang="0">
                <a:pos x="175537" y="46559"/>
              </a:cxn>
              <a:cxn ang="0">
                <a:pos x="135269" y="22692"/>
              </a:cxn>
              <a:cxn ang="0">
                <a:pos x="125495" y="22692"/>
              </a:cxn>
              <a:cxn ang="0">
                <a:pos x="95783" y="46167"/>
              </a:cxn>
              <a:cxn ang="0">
                <a:pos x="86009" y="43429"/>
              </a:cxn>
              <a:cxn ang="0">
                <a:pos x="61770" y="45385"/>
              </a:cxn>
              <a:cxn ang="0">
                <a:pos x="26585" y="92335"/>
              </a:cxn>
              <a:cxn ang="0">
                <a:pos x="32840" y="114636"/>
              </a:cxn>
              <a:cxn ang="0">
                <a:pos x="21111" y="165889"/>
              </a:cxn>
              <a:cxn ang="0">
                <a:pos x="59815" y="201493"/>
              </a:cxn>
              <a:cxn ang="0">
                <a:pos x="64116" y="223794"/>
              </a:cxn>
              <a:cxn ang="0">
                <a:pos x="89918" y="217143"/>
              </a:cxn>
              <a:cxn ang="0">
                <a:pos x="97347" y="240227"/>
              </a:cxn>
              <a:cxn ang="0">
                <a:pos x="73108" y="241792"/>
              </a:cxn>
              <a:cxn ang="0">
                <a:pos x="40268" y="201102"/>
              </a:cxn>
              <a:cxn ang="0">
                <a:pos x="2346" y="171758"/>
              </a:cxn>
              <a:cxn ang="0">
                <a:pos x="16811" y="125982"/>
              </a:cxn>
              <a:cxn ang="0">
                <a:pos x="21111" y="73555"/>
              </a:cxn>
              <a:cxn ang="0">
                <a:pos x="42223" y="45385"/>
              </a:cxn>
              <a:cxn ang="0">
                <a:pos x="91482" y="24649"/>
              </a:cxn>
              <a:cxn ang="0">
                <a:pos x="98519" y="26605"/>
              </a:cxn>
              <a:cxn ang="0">
                <a:pos x="130577" y="0"/>
              </a:cxn>
              <a:cxn ang="0">
                <a:pos x="167718" y="28170"/>
              </a:cxn>
              <a:cxn ang="0">
                <a:pos x="211113" y="28952"/>
              </a:cxn>
              <a:cxn ang="0">
                <a:pos x="223232" y="71990"/>
              </a:cxn>
              <a:cxn ang="0">
                <a:pos x="250599" y="116592"/>
              </a:cxn>
              <a:cxn ang="0">
                <a:pos x="250208" y="151804"/>
              </a:cxn>
              <a:cxn ang="0">
                <a:pos x="221278" y="195624"/>
              </a:cxn>
              <a:cxn ang="0">
                <a:pos x="191175" y="244922"/>
              </a:cxn>
              <a:cxn ang="0">
                <a:pos x="164590" y="237879"/>
              </a:cxn>
              <a:cxn ang="0">
                <a:pos x="127450" y="264875"/>
              </a:cxn>
              <a:cxn ang="0">
                <a:pos x="128232" y="203449"/>
              </a:cxn>
              <a:cxn ang="0">
                <a:pos x="128232" y="215187"/>
              </a:cxn>
              <a:cxn ang="0">
                <a:pos x="206813" y="136546"/>
              </a:cxn>
              <a:cxn ang="0">
                <a:pos x="128232" y="192885"/>
              </a:cxn>
              <a:cxn ang="0">
                <a:pos x="184528" y="136546"/>
              </a:cxn>
              <a:cxn ang="0">
                <a:pos x="176318" y="258224"/>
              </a:cxn>
              <a:cxn ang="0">
                <a:pos x="143088" y="277395"/>
              </a:cxn>
              <a:cxn ang="0">
                <a:pos x="170063" y="331779"/>
              </a:cxn>
              <a:cxn ang="0">
                <a:pos x="221278" y="360731"/>
              </a:cxn>
              <a:cxn ang="0">
                <a:pos x="93437" y="262136"/>
              </a:cxn>
              <a:cxn ang="0">
                <a:pos x="64507" y="259006"/>
              </a:cxn>
              <a:cxn ang="0">
                <a:pos x="44959" y="369730"/>
              </a:cxn>
              <a:cxn ang="0">
                <a:pos x="119240" y="364644"/>
              </a:cxn>
              <a:cxn ang="0">
                <a:pos x="127450" y="280525"/>
              </a:cxn>
            </a:cxnLst>
            <a:pathLst>
              <a:path w="659" h="962">
                <a:moveTo>
                  <a:pt x="230" y="555"/>
                </a:moveTo>
                <a:cubicBezTo>
                  <a:pt x="254" y="555"/>
                  <a:pt x="278" y="567"/>
                  <a:pt x="290" y="585"/>
                </a:cubicBezTo>
                <a:lnTo>
                  <a:pt x="313" y="619"/>
                </a:lnTo>
                <a:cubicBezTo>
                  <a:pt x="320" y="629"/>
                  <a:pt x="331" y="630"/>
                  <a:pt x="338" y="619"/>
                </a:cubicBezTo>
                <a:lnTo>
                  <a:pt x="362" y="586"/>
                </a:lnTo>
                <a:cubicBezTo>
                  <a:pt x="375" y="569"/>
                  <a:pt x="398" y="558"/>
                  <a:pt x="421" y="558"/>
                </a:cubicBezTo>
                <a:cubicBezTo>
                  <a:pt x="429" y="558"/>
                  <a:pt x="436" y="559"/>
                  <a:pt x="443" y="561"/>
                </a:cubicBezTo>
                <a:lnTo>
                  <a:pt x="481" y="575"/>
                </a:lnTo>
                <a:cubicBezTo>
                  <a:pt x="484" y="576"/>
                  <a:pt x="486" y="576"/>
                  <a:pt x="489" y="576"/>
                </a:cubicBezTo>
                <a:cubicBezTo>
                  <a:pt x="500" y="576"/>
                  <a:pt x="501" y="567"/>
                  <a:pt x="501" y="561"/>
                </a:cubicBezTo>
                <a:lnTo>
                  <a:pt x="501" y="520"/>
                </a:lnTo>
                <a:cubicBezTo>
                  <a:pt x="502" y="490"/>
                  <a:pt x="524" y="461"/>
                  <a:pt x="552" y="452"/>
                </a:cubicBezTo>
                <a:lnTo>
                  <a:pt x="591" y="441"/>
                </a:lnTo>
                <a:cubicBezTo>
                  <a:pt x="597" y="439"/>
                  <a:pt x="602" y="436"/>
                  <a:pt x="603" y="432"/>
                </a:cubicBezTo>
                <a:cubicBezTo>
                  <a:pt x="604" y="428"/>
                  <a:pt x="603" y="422"/>
                  <a:pt x="599" y="417"/>
                </a:cubicBezTo>
                <a:lnTo>
                  <a:pt x="575" y="384"/>
                </a:lnTo>
                <a:cubicBezTo>
                  <a:pt x="558" y="360"/>
                  <a:pt x="559" y="323"/>
                  <a:pt x="577" y="300"/>
                </a:cubicBezTo>
                <a:lnTo>
                  <a:pt x="601" y="268"/>
                </a:lnTo>
                <a:cubicBezTo>
                  <a:pt x="605" y="263"/>
                  <a:pt x="607" y="257"/>
                  <a:pt x="605" y="253"/>
                </a:cubicBezTo>
                <a:cubicBezTo>
                  <a:pt x="604" y="249"/>
                  <a:pt x="600" y="246"/>
                  <a:pt x="594" y="244"/>
                </a:cubicBezTo>
                <a:lnTo>
                  <a:pt x="555" y="231"/>
                </a:lnTo>
                <a:cubicBezTo>
                  <a:pt x="527" y="222"/>
                  <a:pt x="506" y="192"/>
                  <a:pt x="507" y="162"/>
                </a:cubicBezTo>
                <a:lnTo>
                  <a:pt x="508" y="121"/>
                </a:lnTo>
                <a:cubicBezTo>
                  <a:pt x="508" y="116"/>
                  <a:pt x="507" y="111"/>
                  <a:pt x="504" y="108"/>
                </a:cubicBezTo>
                <a:cubicBezTo>
                  <a:pt x="501" y="106"/>
                  <a:pt x="498" y="105"/>
                  <a:pt x="495" y="105"/>
                </a:cubicBezTo>
                <a:cubicBezTo>
                  <a:pt x="493" y="105"/>
                  <a:pt x="490" y="106"/>
                  <a:pt x="488" y="106"/>
                </a:cubicBezTo>
                <a:lnTo>
                  <a:pt x="449" y="119"/>
                </a:lnTo>
                <a:cubicBezTo>
                  <a:pt x="443" y="121"/>
                  <a:pt x="436" y="122"/>
                  <a:pt x="429" y="122"/>
                </a:cubicBezTo>
                <a:cubicBezTo>
                  <a:pt x="405" y="122"/>
                  <a:pt x="382" y="110"/>
                  <a:pt x="369" y="92"/>
                </a:cubicBezTo>
                <a:lnTo>
                  <a:pt x="346" y="58"/>
                </a:lnTo>
                <a:cubicBezTo>
                  <a:pt x="343" y="53"/>
                  <a:pt x="338" y="50"/>
                  <a:pt x="334" y="50"/>
                </a:cubicBezTo>
                <a:cubicBezTo>
                  <a:pt x="328" y="50"/>
                  <a:pt x="326" y="50"/>
                  <a:pt x="322" y="56"/>
                </a:cubicBezTo>
                <a:lnTo>
                  <a:pt x="321" y="58"/>
                </a:lnTo>
                <a:cubicBezTo>
                  <a:pt x="311" y="74"/>
                  <a:pt x="298" y="93"/>
                  <a:pt x="287" y="104"/>
                </a:cubicBezTo>
                <a:cubicBezTo>
                  <a:pt x="280" y="111"/>
                  <a:pt x="269" y="120"/>
                  <a:pt x="255" y="120"/>
                </a:cubicBezTo>
                <a:cubicBezTo>
                  <a:pt x="251" y="120"/>
                  <a:pt x="247" y="119"/>
                  <a:pt x="245" y="118"/>
                </a:cubicBezTo>
                <a:lnTo>
                  <a:pt x="241" y="118"/>
                </a:lnTo>
                <a:lnTo>
                  <a:pt x="238" y="116"/>
                </a:lnTo>
                <a:cubicBezTo>
                  <a:pt x="234" y="115"/>
                  <a:pt x="227" y="113"/>
                  <a:pt x="220" y="111"/>
                </a:cubicBezTo>
                <a:cubicBezTo>
                  <a:pt x="210" y="108"/>
                  <a:pt x="192" y="103"/>
                  <a:pt x="189" y="103"/>
                </a:cubicBezTo>
                <a:cubicBezTo>
                  <a:pt x="181" y="101"/>
                  <a:pt x="173" y="100"/>
                  <a:pt x="171" y="100"/>
                </a:cubicBezTo>
                <a:cubicBezTo>
                  <a:pt x="161" y="100"/>
                  <a:pt x="158" y="108"/>
                  <a:pt x="158" y="116"/>
                </a:cubicBezTo>
                <a:lnTo>
                  <a:pt x="158" y="157"/>
                </a:lnTo>
                <a:cubicBezTo>
                  <a:pt x="158" y="187"/>
                  <a:pt x="135" y="216"/>
                  <a:pt x="107" y="225"/>
                </a:cubicBezTo>
                <a:lnTo>
                  <a:pt x="68" y="236"/>
                </a:lnTo>
                <a:cubicBezTo>
                  <a:pt x="62" y="238"/>
                  <a:pt x="58" y="241"/>
                  <a:pt x="56" y="246"/>
                </a:cubicBezTo>
                <a:cubicBezTo>
                  <a:pt x="55" y="249"/>
                  <a:pt x="56" y="255"/>
                  <a:pt x="60" y="260"/>
                </a:cubicBezTo>
                <a:lnTo>
                  <a:pt x="84" y="293"/>
                </a:lnTo>
                <a:cubicBezTo>
                  <a:pt x="101" y="317"/>
                  <a:pt x="101" y="354"/>
                  <a:pt x="83" y="377"/>
                </a:cubicBezTo>
                <a:lnTo>
                  <a:pt x="58" y="410"/>
                </a:lnTo>
                <a:cubicBezTo>
                  <a:pt x="54" y="415"/>
                  <a:pt x="53" y="420"/>
                  <a:pt x="54" y="424"/>
                </a:cubicBezTo>
                <a:cubicBezTo>
                  <a:pt x="55" y="428"/>
                  <a:pt x="59" y="431"/>
                  <a:pt x="65" y="433"/>
                </a:cubicBezTo>
                <a:lnTo>
                  <a:pt x="104" y="446"/>
                </a:lnTo>
                <a:cubicBezTo>
                  <a:pt x="132" y="455"/>
                  <a:pt x="153" y="486"/>
                  <a:pt x="153" y="515"/>
                </a:cubicBezTo>
                <a:lnTo>
                  <a:pt x="152" y="556"/>
                </a:lnTo>
                <a:cubicBezTo>
                  <a:pt x="151" y="561"/>
                  <a:pt x="153" y="566"/>
                  <a:pt x="155" y="568"/>
                </a:cubicBezTo>
                <a:cubicBezTo>
                  <a:pt x="158" y="571"/>
                  <a:pt x="162" y="572"/>
                  <a:pt x="164" y="572"/>
                </a:cubicBezTo>
                <a:cubicBezTo>
                  <a:pt x="167" y="572"/>
                  <a:pt x="169" y="571"/>
                  <a:pt x="172" y="571"/>
                </a:cubicBezTo>
                <a:lnTo>
                  <a:pt x="210" y="558"/>
                </a:lnTo>
                <a:cubicBezTo>
                  <a:pt x="217" y="556"/>
                  <a:pt x="223" y="555"/>
                  <a:pt x="230" y="555"/>
                </a:cubicBezTo>
                <a:close/>
                <a:moveTo>
                  <a:pt x="326" y="677"/>
                </a:moveTo>
                <a:cubicBezTo>
                  <a:pt x="305" y="677"/>
                  <a:pt x="285" y="666"/>
                  <a:pt x="272" y="647"/>
                </a:cubicBezTo>
                <a:lnTo>
                  <a:pt x="249" y="614"/>
                </a:lnTo>
                <a:cubicBezTo>
                  <a:pt x="246" y="609"/>
                  <a:pt x="238" y="605"/>
                  <a:pt x="230" y="605"/>
                </a:cubicBezTo>
                <a:cubicBezTo>
                  <a:pt x="228" y="605"/>
                  <a:pt x="227" y="605"/>
                  <a:pt x="225" y="606"/>
                </a:cubicBezTo>
                <a:lnTo>
                  <a:pt x="187" y="618"/>
                </a:lnTo>
                <a:cubicBezTo>
                  <a:pt x="162" y="626"/>
                  <a:pt x="136" y="620"/>
                  <a:pt x="120" y="603"/>
                </a:cubicBezTo>
                <a:cubicBezTo>
                  <a:pt x="107" y="591"/>
                  <a:pt x="101" y="573"/>
                  <a:pt x="102" y="554"/>
                </a:cubicBezTo>
                <a:lnTo>
                  <a:pt x="103" y="514"/>
                </a:lnTo>
                <a:cubicBezTo>
                  <a:pt x="103" y="506"/>
                  <a:pt x="96" y="496"/>
                  <a:pt x="88" y="493"/>
                </a:cubicBezTo>
                <a:lnTo>
                  <a:pt x="50" y="481"/>
                </a:lnTo>
                <a:cubicBezTo>
                  <a:pt x="28" y="474"/>
                  <a:pt x="12" y="458"/>
                  <a:pt x="6" y="439"/>
                </a:cubicBezTo>
                <a:cubicBezTo>
                  <a:pt x="0" y="419"/>
                  <a:pt x="4" y="397"/>
                  <a:pt x="18" y="379"/>
                </a:cubicBezTo>
                <a:lnTo>
                  <a:pt x="43" y="347"/>
                </a:lnTo>
                <a:cubicBezTo>
                  <a:pt x="48" y="341"/>
                  <a:pt x="48" y="328"/>
                  <a:pt x="43" y="322"/>
                </a:cubicBezTo>
                <a:lnTo>
                  <a:pt x="20" y="289"/>
                </a:lnTo>
                <a:cubicBezTo>
                  <a:pt x="6" y="271"/>
                  <a:pt x="2" y="249"/>
                  <a:pt x="9" y="229"/>
                </a:cubicBezTo>
                <a:cubicBezTo>
                  <a:pt x="16" y="210"/>
                  <a:pt x="32" y="195"/>
                  <a:pt x="54" y="188"/>
                </a:cubicBezTo>
                <a:lnTo>
                  <a:pt x="93" y="177"/>
                </a:lnTo>
                <a:cubicBezTo>
                  <a:pt x="100" y="175"/>
                  <a:pt x="108" y="164"/>
                  <a:pt x="108" y="157"/>
                </a:cubicBezTo>
                <a:lnTo>
                  <a:pt x="108" y="116"/>
                </a:lnTo>
                <a:cubicBezTo>
                  <a:pt x="108" y="79"/>
                  <a:pt x="135" y="50"/>
                  <a:pt x="171" y="50"/>
                </a:cubicBezTo>
                <a:cubicBezTo>
                  <a:pt x="180" y="50"/>
                  <a:pt x="193" y="52"/>
                  <a:pt x="200" y="54"/>
                </a:cubicBezTo>
                <a:cubicBezTo>
                  <a:pt x="203" y="55"/>
                  <a:pt x="213" y="57"/>
                  <a:pt x="234" y="63"/>
                </a:cubicBezTo>
                <a:cubicBezTo>
                  <a:pt x="241" y="65"/>
                  <a:pt x="247" y="67"/>
                  <a:pt x="251" y="68"/>
                </a:cubicBezTo>
                <a:lnTo>
                  <a:pt x="252" y="68"/>
                </a:lnTo>
                <a:cubicBezTo>
                  <a:pt x="252" y="68"/>
                  <a:pt x="252" y="68"/>
                  <a:pt x="252" y="68"/>
                </a:cubicBezTo>
                <a:cubicBezTo>
                  <a:pt x="258" y="63"/>
                  <a:pt x="267" y="50"/>
                  <a:pt x="279" y="31"/>
                </a:cubicBezTo>
                <a:lnTo>
                  <a:pt x="280" y="30"/>
                </a:lnTo>
                <a:cubicBezTo>
                  <a:pt x="293" y="10"/>
                  <a:pt x="310" y="0"/>
                  <a:pt x="334" y="0"/>
                </a:cubicBezTo>
                <a:cubicBezTo>
                  <a:pt x="355" y="0"/>
                  <a:pt x="374" y="11"/>
                  <a:pt x="387" y="30"/>
                </a:cubicBezTo>
                <a:lnTo>
                  <a:pt x="410" y="63"/>
                </a:lnTo>
                <a:cubicBezTo>
                  <a:pt x="413" y="68"/>
                  <a:pt x="421" y="72"/>
                  <a:pt x="429" y="72"/>
                </a:cubicBezTo>
                <a:cubicBezTo>
                  <a:pt x="432" y="72"/>
                  <a:pt x="433" y="72"/>
                  <a:pt x="434" y="71"/>
                </a:cubicBezTo>
                <a:lnTo>
                  <a:pt x="472" y="59"/>
                </a:lnTo>
                <a:cubicBezTo>
                  <a:pt x="497" y="51"/>
                  <a:pt x="523" y="57"/>
                  <a:pt x="540" y="74"/>
                </a:cubicBezTo>
                <a:cubicBezTo>
                  <a:pt x="552" y="86"/>
                  <a:pt x="558" y="104"/>
                  <a:pt x="558" y="123"/>
                </a:cubicBezTo>
                <a:lnTo>
                  <a:pt x="556" y="163"/>
                </a:lnTo>
                <a:cubicBezTo>
                  <a:pt x="556" y="171"/>
                  <a:pt x="564" y="181"/>
                  <a:pt x="571" y="184"/>
                </a:cubicBezTo>
                <a:lnTo>
                  <a:pt x="610" y="196"/>
                </a:lnTo>
                <a:cubicBezTo>
                  <a:pt x="631" y="203"/>
                  <a:pt x="647" y="219"/>
                  <a:pt x="653" y="238"/>
                </a:cubicBezTo>
                <a:cubicBezTo>
                  <a:pt x="659" y="258"/>
                  <a:pt x="655" y="280"/>
                  <a:pt x="641" y="298"/>
                </a:cubicBezTo>
                <a:lnTo>
                  <a:pt x="616" y="330"/>
                </a:lnTo>
                <a:cubicBezTo>
                  <a:pt x="612" y="336"/>
                  <a:pt x="611" y="349"/>
                  <a:pt x="616" y="355"/>
                </a:cubicBezTo>
                <a:lnTo>
                  <a:pt x="640" y="388"/>
                </a:lnTo>
                <a:cubicBezTo>
                  <a:pt x="653" y="406"/>
                  <a:pt x="657" y="428"/>
                  <a:pt x="650" y="448"/>
                </a:cubicBezTo>
                <a:cubicBezTo>
                  <a:pt x="644" y="467"/>
                  <a:pt x="627" y="482"/>
                  <a:pt x="605" y="489"/>
                </a:cubicBezTo>
                <a:lnTo>
                  <a:pt x="566" y="500"/>
                </a:lnTo>
                <a:cubicBezTo>
                  <a:pt x="559" y="502"/>
                  <a:pt x="551" y="513"/>
                  <a:pt x="551" y="520"/>
                </a:cubicBezTo>
                <a:lnTo>
                  <a:pt x="551" y="561"/>
                </a:lnTo>
                <a:cubicBezTo>
                  <a:pt x="551" y="599"/>
                  <a:pt x="525" y="626"/>
                  <a:pt x="489" y="626"/>
                </a:cubicBezTo>
                <a:cubicBezTo>
                  <a:pt x="481" y="626"/>
                  <a:pt x="472" y="625"/>
                  <a:pt x="464" y="622"/>
                </a:cubicBezTo>
                <a:lnTo>
                  <a:pt x="426" y="608"/>
                </a:lnTo>
                <a:cubicBezTo>
                  <a:pt x="425" y="608"/>
                  <a:pt x="423" y="608"/>
                  <a:pt x="421" y="608"/>
                </a:cubicBezTo>
                <a:cubicBezTo>
                  <a:pt x="413" y="608"/>
                  <a:pt x="405" y="612"/>
                  <a:pt x="402" y="616"/>
                </a:cubicBezTo>
                <a:lnTo>
                  <a:pt x="379" y="649"/>
                </a:lnTo>
                <a:cubicBezTo>
                  <a:pt x="365" y="667"/>
                  <a:pt x="346" y="677"/>
                  <a:pt x="326" y="677"/>
                </a:cubicBezTo>
                <a:close/>
                <a:moveTo>
                  <a:pt x="328" y="178"/>
                </a:moveTo>
                <a:cubicBezTo>
                  <a:pt x="234" y="178"/>
                  <a:pt x="157" y="254"/>
                  <a:pt x="157" y="349"/>
                </a:cubicBezTo>
                <a:cubicBezTo>
                  <a:pt x="157" y="443"/>
                  <a:pt x="234" y="520"/>
                  <a:pt x="328" y="520"/>
                </a:cubicBezTo>
                <a:cubicBezTo>
                  <a:pt x="423" y="520"/>
                  <a:pt x="499" y="443"/>
                  <a:pt x="499" y="349"/>
                </a:cubicBezTo>
                <a:cubicBezTo>
                  <a:pt x="499" y="254"/>
                  <a:pt x="423" y="178"/>
                  <a:pt x="328" y="178"/>
                </a:cubicBezTo>
                <a:close/>
                <a:moveTo>
                  <a:pt x="328" y="550"/>
                </a:moveTo>
                <a:cubicBezTo>
                  <a:pt x="217" y="550"/>
                  <a:pt x="127" y="460"/>
                  <a:pt x="127" y="349"/>
                </a:cubicBezTo>
                <a:cubicBezTo>
                  <a:pt x="127" y="238"/>
                  <a:pt x="217" y="148"/>
                  <a:pt x="328" y="148"/>
                </a:cubicBezTo>
                <a:cubicBezTo>
                  <a:pt x="439" y="148"/>
                  <a:pt x="529" y="238"/>
                  <a:pt x="529" y="349"/>
                </a:cubicBezTo>
                <a:cubicBezTo>
                  <a:pt x="529" y="460"/>
                  <a:pt x="439" y="550"/>
                  <a:pt x="328" y="550"/>
                </a:cubicBezTo>
                <a:close/>
                <a:moveTo>
                  <a:pt x="472" y="349"/>
                </a:moveTo>
                <a:cubicBezTo>
                  <a:pt x="472" y="428"/>
                  <a:pt x="408" y="493"/>
                  <a:pt x="328" y="493"/>
                </a:cubicBezTo>
                <a:cubicBezTo>
                  <a:pt x="249" y="493"/>
                  <a:pt x="184" y="428"/>
                  <a:pt x="184" y="349"/>
                </a:cubicBezTo>
                <a:cubicBezTo>
                  <a:pt x="184" y="269"/>
                  <a:pt x="249" y="205"/>
                  <a:pt x="328" y="205"/>
                </a:cubicBezTo>
                <a:cubicBezTo>
                  <a:pt x="408" y="205"/>
                  <a:pt x="472" y="269"/>
                  <a:pt x="472" y="349"/>
                </a:cubicBezTo>
                <a:close/>
                <a:moveTo>
                  <a:pt x="491" y="666"/>
                </a:moveTo>
                <a:cubicBezTo>
                  <a:pt x="491" y="666"/>
                  <a:pt x="490" y="666"/>
                  <a:pt x="489" y="666"/>
                </a:cubicBezTo>
                <a:cubicBezTo>
                  <a:pt x="476" y="666"/>
                  <a:pt x="463" y="664"/>
                  <a:pt x="451" y="660"/>
                </a:cubicBezTo>
                <a:lnTo>
                  <a:pt x="426" y="651"/>
                </a:lnTo>
                <a:lnTo>
                  <a:pt x="411" y="672"/>
                </a:lnTo>
                <a:cubicBezTo>
                  <a:pt x="399" y="689"/>
                  <a:pt x="383" y="701"/>
                  <a:pt x="366" y="709"/>
                </a:cubicBezTo>
                <a:lnTo>
                  <a:pt x="378" y="908"/>
                </a:lnTo>
                <a:cubicBezTo>
                  <a:pt x="379" y="925"/>
                  <a:pt x="387" y="926"/>
                  <a:pt x="395" y="913"/>
                </a:cubicBezTo>
                <a:lnTo>
                  <a:pt x="435" y="848"/>
                </a:lnTo>
                <a:cubicBezTo>
                  <a:pt x="444" y="834"/>
                  <a:pt x="460" y="832"/>
                  <a:pt x="471" y="844"/>
                </a:cubicBezTo>
                <a:lnTo>
                  <a:pt x="553" y="929"/>
                </a:lnTo>
                <a:cubicBezTo>
                  <a:pt x="564" y="941"/>
                  <a:pt x="570" y="938"/>
                  <a:pt x="566" y="922"/>
                </a:cubicBezTo>
                <a:cubicBezTo>
                  <a:pt x="566" y="922"/>
                  <a:pt x="514" y="744"/>
                  <a:pt x="491" y="666"/>
                </a:cubicBezTo>
                <a:close/>
                <a:moveTo>
                  <a:pt x="326" y="717"/>
                </a:moveTo>
                <a:cubicBezTo>
                  <a:pt x="291" y="717"/>
                  <a:pt x="260" y="700"/>
                  <a:pt x="239" y="670"/>
                </a:cubicBezTo>
                <a:lnTo>
                  <a:pt x="224" y="648"/>
                </a:lnTo>
                <a:lnTo>
                  <a:pt x="199" y="656"/>
                </a:lnTo>
                <a:cubicBezTo>
                  <a:pt x="188" y="660"/>
                  <a:pt x="176" y="662"/>
                  <a:pt x="165" y="662"/>
                </a:cubicBezTo>
                <a:cubicBezTo>
                  <a:pt x="160" y="662"/>
                  <a:pt x="155" y="661"/>
                  <a:pt x="150" y="660"/>
                </a:cubicBezTo>
                <a:cubicBezTo>
                  <a:pt x="129" y="738"/>
                  <a:pt x="81" y="915"/>
                  <a:pt x="80" y="920"/>
                </a:cubicBezTo>
                <a:cubicBezTo>
                  <a:pt x="77" y="936"/>
                  <a:pt x="87" y="962"/>
                  <a:pt x="115" y="945"/>
                </a:cubicBezTo>
                <a:cubicBezTo>
                  <a:pt x="119" y="943"/>
                  <a:pt x="203" y="874"/>
                  <a:pt x="203" y="874"/>
                </a:cubicBezTo>
                <a:cubicBezTo>
                  <a:pt x="215" y="863"/>
                  <a:pt x="226" y="862"/>
                  <a:pt x="240" y="875"/>
                </a:cubicBezTo>
                <a:lnTo>
                  <a:pt x="305" y="932"/>
                </a:lnTo>
                <a:cubicBezTo>
                  <a:pt x="317" y="943"/>
                  <a:pt x="334" y="937"/>
                  <a:pt x="334" y="921"/>
                </a:cubicBezTo>
                <a:lnTo>
                  <a:pt x="328" y="717"/>
                </a:lnTo>
                <a:cubicBezTo>
                  <a:pt x="327" y="717"/>
                  <a:pt x="326" y="717"/>
                  <a:pt x="326" y="717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5" name="Freeform 25"/>
          <p:cNvSpPr>
            <a:spLocks noEditPoints="1"/>
          </p:cNvSpPr>
          <p:nvPr/>
        </p:nvSpPr>
        <p:spPr>
          <a:xfrm>
            <a:off x="1573213" y="4810125"/>
            <a:ext cx="419100" cy="344488"/>
          </a:xfrm>
          <a:custGeom>
            <a:avLst/>
            <a:gdLst/>
            <a:ahLst/>
            <a:cxnLst>
              <a:cxn ang="0">
                <a:pos x="222860" y="260790"/>
              </a:cxn>
              <a:cxn ang="0">
                <a:pos x="16002" y="233030"/>
              </a:cxn>
              <a:cxn ang="0">
                <a:pos x="355952" y="242023"/>
              </a:cxn>
              <a:cxn ang="0">
                <a:pos x="350878" y="235376"/>
              </a:cxn>
              <a:cxn ang="0">
                <a:pos x="220909" y="247888"/>
              </a:cxn>
              <a:cxn ang="0">
                <a:pos x="17563" y="149358"/>
              </a:cxn>
              <a:cxn ang="0">
                <a:pos x="225202" y="254534"/>
              </a:cxn>
              <a:cxn ang="0">
                <a:pos x="355562" y="191194"/>
              </a:cxn>
              <a:cxn ang="0">
                <a:pos x="220909" y="247888"/>
              </a:cxn>
              <a:cxn ang="0">
                <a:pos x="307555" y="178291"/>
              </a:cxn>
              <a:cxn ang="0">
                <a:pos x="304042" y="136064"/>
              </a:cxn>
              <a:cxn ang="0">
                <a:pos x="87427" y="132937"/>
              </a:cxn>
              <a:cxn ang="0">
                <a:pos x="21857" y="147403"/>
              </a:cxn>
              <a:cxn ang="0">
                <a:pos x="220909" y="338988"/>
              </a:cxn>
              <a:cxn ang="0">
                <a:pos x="17563" y="240068"/>
              </a:cxn>
              <a:cxn ang="0">
                <a:pos x="225202" y="345635"/>
              </a:cxn>
              <a:cxn ang="0">
                <a:pos x="355562" y="282295"/>
              </a:cxn>
              <a:cxn ang="0">
                <a:pos x="220909" y="338988"/>
              </a:cxn>
              <a:cxn ang="0">
                <a:pos x="327460" y="105958"/>
              </a:cxn>
              <a:cxn ang="0">
                <a:pos x="324338" y="113387"/>
              </a:cxn>
              <a:cxn ang="0">
                <a:pos x="326289" y="124335"/>
              </a:cxn>
              <a:cxn ang="0">
                <a:pos x="317703" y="173208"/>
              </a:cxn>
              <a:cxn ang="0">
                <a:pos x="342292" y="130200"/>
              </a:cxn>
              <a:cxn ang="0">
                <a:pos x="339559" y="119643"/>
              </a:cxn>
              <a:cxn ang="0">
                <a:pos x="341901" y="108304"/>
              </a:cxn>
              <a:cxn ang="0">
                <a:pos x="339169" y="69987"/>
              </a:cxn>
              <a:cxn ang="0">
                <a:pos x="416448" y="53566"/>
              </a:cxn>
              <a:cxn ang="0">
                <a:pos x="237301" y="1564"/>
              </a:cxn>
              <a:cxn ang="0">
                <a:pos x="126847" y="8993"/>
              </a:cxn>
              <a:cxn ang="0">
                <a:pos x="3513" y="23850"/>
              </a:cxn>
              <a:cxn ang="0">
                <a:pos x="147142" y="99702"/>
              </a:cxn>
              <a:cxn ang="0">
                <a:pos x="318874" y="73506"/>
              </a:cxn>
              <a:cxn ang="0">
                <a:pos x="192807" y="49656"/>
              </a:cxn>
              <a:cxn ang="0">
                <a:pos x="323557" y="62949"/>
              </a:cxn>
              <a:cxn ang="0">
                <a:pos x="295065" y="86800"/>
              </a:cxn>
              <a:cxn ang="0">
                <a:pos x="96794" y="132937"/>
              </a:cxn>
              <a:cxn ang="0">
                <a:pos x="143239" y="107913"/>
              </a:cxn>
              <a:cxn ang="0">
                <a:pos x="295065" y="86800"/>
              </a:cxn>
            </a:cxnLst>
            <a:pathLst>
              <a:path w="1073" h="884">
                <a:moveTo>
                  <a:pt x="564" y="750"/>
                </a:moveTo>
                <a:cubicBezTo>
                  <a:pt x="557" y="722"/>
                  <a:pt x="556" y="694"/>
                  <a:pt x="571" y="667"/>
                </a:cubicBezTo>
                <a:lnTo>
                  <a:pt x="42" y="497"/>
                </a:lnTo>
                <a:cubicBezTo>
                  <a:pt x="22" y="524"/>
                  <a:pt x="17" y="559"/>
                  <a:pt x="41" y="596"/>
                </a:cubicBezTo>
                <a:lnTo>
                  <a:pt x="575" y="767"/>
                </a:lnTo>
                <a:lnTo>
                  <a:pt x="912" y="619"/>
                </a:lnTo>
                <a:cubicBezTo>
                  <a:pt x="921" y="615"/>
                  <a:pt x="919" y="608"/>
                  <a:pt x="908" y="605"/>
                </a:cubicBezTo>
                <a:lnTo>
                  <a:pt x="899" y="602"/>
                </a:lnTo>
                <a:lnTo>
                  <a:pt x="564" y="750"/>
                </a:lnTo>
                <a:close/>
                <a:moveTo>
                  <a:pt x="566" y="634"/>
                </a:moveTo>
                <a:cubicBezTo>
                  <a:pt x="559" y="606"/>
                  <a:pt x="558" y="578"/>
                  <a:pt x="573" y="551"/>
                </a:cubicBezTo>
                <a:lnTo>
                  <a:pt x="45" y="382"/>
                </a:lnTo>
                <a:cubicBezTo>
                  <a:pt x="24" y="408"/>
                  <a:pt x="19" y="443"/>
                  <a:pt x="43" y="480"/>
                </a:cubicBezTo>
                <a:lnTo>
                  <a:pt x="577" y="651"/>
                </a:lnTo>
                <a:lnTo>
                  <a:pt x="914" y="503"/>
                </a:lnTo>
                <a:cubicBezTo>
                  <a:pt x="923" y="499"/>
                  <a:pt x="922" y="493"/>
                  <a:pt x="911" y="489"/>
                </a:cubicBezTo>
                <a:lnTo>
                  <a:pt x="902" y="486"/>
                </a:lnTo>
                <a:lnTo>
                  <a:pt x="566" y="634"/>
                </a:lnTo>
                <a:close/>
                <a:moveTo>
                  <a:pt x="584" y="546"/>
                </a:moveTo>
                <a:lnTo>
                  <a:pt x="788" y="456"/>
                </a:lnTo>
                <a:lnTo>
                  <a:pt x="803" y="355"/>
                </a:lnTo>
                <a:lnTo>
                  <a:pt x="779" y="348"/>
                </a:lnTo>
                <a:cubicBezTo>
                  <a:pt x="768" y="432"/>
                  <a:pt x="560" y="438"/>
                  <a:pt x="502" y="438"/>
                </a:cubicBezTo>
                <a:cubicBezTo>
                  <a:pt x="442" y="438"/>
                  <a:pt x="224" y="431"/>
                  <a:pt x="224" y="340"/>
                </a:cubicBezTo>
                <a:lnTo>
                  <a:pt x="224" y="303"/>
                </a:lnTo>
                <a:lnTo>
                  <a:pt x="56" y="377"/>
                </a:lnTo>
                <a:lnTo>
                  <a:pt x="584" y="546"/>
                </a:lnTo>
                <a:close/>
                <a:moveTo>
                  <a:pt x="566" y="867"/>
                </a:moveTo>
                <a:cubicBezTo>
                  <a:pt x="559" y="839"/>
                  <a:pt x="558" y="810"/>
                  <a:pt x="573" y="783"/>
                </a:cubicBezTo>
                <a:lnTo>
                  <a:pt x="45" y="614"/>
                </a:lnTo>
                <a:cubicBezTo>
                  <a:pt x="24" y="641"/>
                  <a:pt x="19" y="676"/>
                  <a:pt x="43" y="713"/>
                </a:cubicBezTo>
                <a:lnTo>
                  <a:pt x="577" y="884"/>
                </a:lnTo>
                <a:lnTo>
                  <a:pt x="914" y="735"/>
                </a:lnTo>
                <a:cubicBezTo>
                  <a:pt x="923" y="731"/>
                  <a:pt x="922" y="725"/>
                  <a:pt x="911" y="722"/>
                </a:cubicBezTo>
                <a:lnTo>
                  <a:pt x="902" y="719"/>
                </a:lnTo>
                <a:lnTo>
                  <a:pt x="566" y="867"/>
                </a:lnTo>
                <a:close/>
                <a:moveTo>
                  <a:pt x="839" y="173"/>
                </a:moveTo>
                <a:lnTo>
                  <a:pt x="839" y="271"/>
                </a:lnTo>
                <a:cubicBezTo>
                  <a:pt x="836" y="272"/>
                  <a:pt x="832" y="274"/>
                  <a:pt x="832" y="277"/>
                </a:cubicBezTo>
                <a:lnTo>
                  <a:pt x="831" y="290"/>
                </a:lnTo>
                <a:cubicBezTo>
                  <a:pt x="831" y="298"/>
                  <a:pt x="838" y="301"/>
                  <a:pt x="837" y="307"/>
                </a:cubicBezTo>
                <a:lnTo>
                  <a:pt x="836" y="318"/>
                </a:lnTo>
                <a:cubicBezTo>
                  <a:pt x="836" y="323"/>
                  <a:pt x="831" y="327"/>
                  <a:pt x="831" y="333"/>
                </a:cubicBezTo>
                <a:lnTo>
                  <a:pt x="814" y="443"/>
                </a:lnTo>
                <a:cubicBezTo>
                  <a:pt x="821" y="456"/>
                  <a:pt x="886" y="456"/>
                  <a:pt x="894" y="443"/>
                </a:cubicBezTo>
                <a:lnTo>
                  <a:pt x="877" y="333"/>
                </a:lnTo>
                <a:cubicBezTo>
                  <a:pt x="877" y="327"/>
                  <a:pt x="872" y="323"/>
                  <a:pt x="871" y="318"/>
                </a:cubicBezTo>
                <a:lnTo>
                  <a:pt x="870" y="306"/>
                </a:lnTo>
                <a:cubicBezTo>
                  <a:pt x="870" y="300"/>
                  <a:pt x="877" y="299"/>
                  <a:pt x="877" y="291"/>
                </a:cubicBezTo>
                <a:lnTo>
                  <a:pt x="876" y="277"/>
                </a:lnTo>
                <a:cubicBezTo>
                  <a:pt x="876" y="274"/>
                  <a:pt x="872" y="272"/>
                  <a:pt x="869" y="271"/>
                </a:cubicBezTo>
                <a:cubicBezTo>
                  <a:pt x="869" y="172"/>
                  <a:pt x="869" y="285"/>
                  <a:pt x="869" y="179"/>
                </a:cubicBezTo>
                <a:lnTo>
                  <a:pt x="1066" y="144"/>
                </a:lnTo>
                <a:cubicBezTo>
                  <a:pt x="1072" y="143"/>
                  <a:pt x="1073" y="140"/>
                  <a:pt x="1067" y="137"/>
                </a:cubicBezTo>
                <a:cubicBezTo>
                  <a:pt x="972" y="110"/>
                  <a:pt x="885" y="84"/>
                  <a:pt x="806" y="61"/>
                </a:cubicBezTo>
                <a:cubicBezTo>
                  <a:pt x="735" y="41"/>
                  <a:pt x="669" y="21"/>
                  <a:pt x="608" y="4"/>
                </a:cubicBezTo>
                <a:cubicBezTo>
                  <a:pt x="597" y="0"/>
                  <a:pt x="590" y="0"/>
                  <a:pt x="579" y="1"/>
                </a:cubicBezTo>
                <a:cubicBezTo>
                  <a:pt x="499" y="8"/>
                  <a:pt x="415" y="15"/>
                  <a:pt x="325" y="23"/>
                </a:cubicBezTo>
                <a:cubicBezTo>
                  <a:pt x="227" y="31"/>
                  <a:pt x="122" y="40"/>
                  <a:pt x="10" y="49"/>
                </a:cubicBezTo>
                <a:cubicBezTo>
                  <a:pt x="0" y="51"/>
                  <a:pt x="2" y="58"/>
                  <a:pt x="9" y="61"/>
                </a:cubicBezTo>
                <a:cubicBezTo>
                  <a:pt x="53" y="84"/>
                  <a:pt x="102" y="110"/>
                  <a:pt x="156" y="138"/>
                </a:cubicBezTo>
                <a:cubicBezTo>
                  <a:pt x="222" y="173"/>
                  <a:pt x="295" y="211"/>
                  <a:pt x="377" y="255"/>
                </a:cubicBezTo>
                <a:cubicBezTo>
                  <a:pt x="385" y="259"/>
                  <a:pt x="400" y="260"/>
                  <a:pt x="412" y="258"/>
                </a:cubicBezTo>
                <a:cubicBezTo>
                  <a:pt x="547" y="235"/>
                  <a:pt x="682" y="211"/>
                  <a:pt x="817" y="188"/>
                </a:cubicBezTo>
                <a:cubicBezTo>
                  <a:pt x="817" y="183"/>
                  <a:pt x="815" y="180"/>
                  <a:pt x="809" y="179"/>
                </a:cubicBezTo>
                <a:lnTo>
                  <a:pt x="494" y="127"/>
                </a:lnTo>
                <a:cubicBezTo>
                  <a:pt x="466" y="123"/>
                  <a:pt x="471" y="103"/>
                  <a:pt x="487" y="106"/>
                </a:cubicBezTo>
                <a:lnTo>
                  <a:pt x="829" y="161"/>
                </a:lnTo>
                <a:cubicBezTo>
                  <a:pt x="835" y="162"/>
                  <a:pt x="839" y="167"/>
                  <a:pt x="839" y="173"/>
                </a:cubicBezTo>
                <a:close/>
                <a:moveTo>
                  <a:pt x="756" y="222"/>
                </a:moveTo>
                <a:lnTo>
                  <a:pt x="756" y="340"/>
                </a:lnTo>
                <a:cubicBezTo>
                  <a:pt x="756" y="439"/>
                  <a:pt x="248" y="439"/>
                  <a:pt x="248" y="340"/>
                </a:cubicBezTo>
                <a:lnTo>
                  <a:pt x="248" y="213"/>
                </a:lnTo>
                <a:cubicBezTo>
                  <a:pt x="287" y="234"/>
                  <a:pt x="327" y="255"/>
                  <a:pt x="367" y="276"/>
                </a:cubicBezTo>
                <a:cubicBezTo>
                  <a:pt x="380" y="283"/>
                  <a:pt x="401" y="284"/>
                  <a:pt x="416" y="281"/>
                </a:cubicBezTo>
                <a:cubicBezTo>
                  <a:pt x="529" y="261"/>
                  <a:pt x="642" y="242"/>
                  <a:pt x="756" y="222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6" name="Freeform 32"/>
          <p:cNvSpPr>
            <a:spLocks noEditPoints="1"/>
          </p:cNvSpPr>
          <p:nvPr/>
        </p:nvSpPr>
        <p:spPr>
          <a:xfrm>
            <a:off x="3189288" y="4778375"/>
            <a:ext cx="257175" cy="350838"/>
          </a:xfrm>
          <a:custGeom>
            <a:avLst/>
            <a:gdLst/>
            <a:ahLst/>
            <a:cxnLst>
              <a:cxn ang="0">
                <a:pos x="226065" y="89784"/>
              </a:cxn>
              <a:cxn ang="0">
                <a:pos x="225675" y="97591"/>
              </a:cxn>
              <a:cxn ang="0">
                <a:pos x="226844" y="106179"/>
              </a:cxn>
              <a:cxn ang="0">
                <a:pos x="212813" y="138579"/>
              </a:cxn>
              <a:cxn ang="0">
                <a:pos x="217880" y="102275"/>
              </a:cxn>
              <a:cxn ang="0">
                <a:pos x="217100" y="93687"/>
              </a:cxn>
              <a:cxn ang="0">
                <a:pos x="219049" y="87832"/>
              </a:cxn>
              <a:cxn ang="0">
                <a:pos x="221777" y="35913"/>
              </a:cxn>
              <a:cxn ang="0">
                <a:pos x="224506" y="44111"/>
              </a:cxn>
              <a:cxn ang="0">
                <a:pos x="250230" y="64800"/>
              </a:cxn>
              <a:cxn ang="0">
                <a:pos x="224506" y="87832"/>
              </a:cxn>
              <a:cxn ang="0">
                <a:pos x="149671" y="1171"/>
              </a:cxn>
              <a:cxn ang="0">
                <a:pos x="216321" y="39036"/>
              </a:cxn>
              <a:cxn ang="0">
                <a:pos x="185529" y="72217"/>
              </a:cxn>
              <a:cxn ang="0">
                <a:pos x="67819" y="90955"/>
              </a:cxn>
              <a:cxn ang="0">
                <a:pos x="104068" y="38256"/>
              </a:cxn>
              <a:cxn ang="0">
                <a:pos x="174616" y="44892"/>
              </a:cxn>
              <a:cxn ang="0">
                <a:pos x="101729" y="34742"/>
              </a:cxn>
              <a:cxn ang="0">
                <a:pos x="4677" y="24593"/>
              </a:cxn>
              <a:cxn ang="0">
                <a:pos x="65481" y="97201"/>
              </a:cxn>
              <a:cxn ang="0">
                <a:pos x="40926" y="226021"/>
              </a:cxn>
              <a:cxn ang="0">
                <a:pos x="83800" y="202989"/>
              </a:cxn>
              <a:cxn ang="0">
                <a:pos x="98611" y="200647"/>
              </a:cxn>
              <a:cxn ang="0">
                <a:pos x="114592" y="211968"/>
              </a:cxn>
              <a:cxn ang="0">
                <a:pos x="158635" y="201037"/>
              </a:cxn>
              <a:cxn ang="0">
                <a:pos x="163702" y="212358"/>
              </a:cxn>
              <a:cxn ang="0">
                <a:pos x="177344" y="204551"/>
              </a:cxn>
              <a:cxn ang="0">
                <a:pos x="196053" y="119061"/>
              </a:cxn>
              <a:cxn ang="0">
                <a:pos x="65481" y="97201"/>
              </a:cxn>
              <a:cxn ang="0">
                <a:pos x="99780" y="124526"/>
              </a:cxn>
              <a:cxn ang="0">
                <a:pos x="91985" y="178006"/>
              </a:cxn>
              <a:cxn ang="0">
                <a:pos x="137978" y="203770"/>
              </a:cxn>
              <a:cxn ang="0">
                <a:pos x="169549" y="124916"/>
              </a:cxn>
              <a:cxn ang="0">
                <a:pos x="147332" y="105789"/>
              </a:cxn>
              <a:cxn ang="0">
                <a:pos x="33520" y="239293"/>
              </a:cxn>
              <a:cxn ang="0">
                <a:pos x="128623" y="250223"/>
              </a:cxn>
              <a:cxn ang="0">
                <a:pos x="222557" y="238122"/>
              </a:cxn>
              <a:cxn ang="0">
                <a:pos x="129013" y="350937"/>
              </a:cxn>
            </a:cxnLst>
            <a:pathLst>
              <a:path w="661" h="899">
                <a:moveTo>
                  <a:pt x="576" y="225"/>
                </a:moveTo>
                <a:cubicBezTo>
                  <a:pt x="579" y="226"/>
                  <a:pt x="580" y="227"/>
                  <a:pt x="580" y="230"/>
                </a:cubicBezTo>
                <a:lnTo>
                  <a:pt x="581" y="240"/>
                </a:lnTo>
                <a:cubicBezTo>
                  <a:pt x="581" y="246"/>
                  <a:pt x="579" y="246"/>
                  <a:pt x="579" y="250"/>
                </a:cubicBezTo>
                <a:lnTo>
                  <a:pt x="579" y="262"/>
                </a:lnTo>
                <a:cubicBezTo>
                  <a:pt x="580" y="266"/>
                  <a:pt x="582" y="267"/>
                  <a:pt x="582" y="272"/>
                </a:cubicBezTo>
                <a:lnTo>
                  <a:pt x="592" y="355"/>
                </a:lnTo>
                <a:cubicBezTo>
                  <a:pt x="587" y="365"/>
                  <a:pt x="551" y="364"/>
                  <a:pt x="546" y="355"/>
                </a:cubicBezTo>
                <a:lnTo>
                  <a:pt x="556" y="272"/>
                </a:lnTo>
                <a:cubicBezTo>
                  <a:pt x="556" y="267"/>
                  <a:pt x="558" y="266"/>
                  <a:pt x="559" y="262"/>
                </a:cubicBezTo>
                <a:lnTo>
                  <a:pt x="559" y="251"/>
                </a:lnTo>
                <a:cubicBezTo>
                  <a:pt x="559" y="246"/>
                  <a:pt x="557" y="245"/>
                  <a:pt x="557" y="240"/>
                </a:cubicBezTo>
                <a:lnTo>
                  <a:pt x="558" y="230"/>
                </a:lnTo>
                <a:cubicBezTo>
                  <a:pt x="558" y="227"/>
                  <a:pt x="559" y="226"/>
                  <a:pt x="562" y="225"/>
                </a:cubicBezTo>
                <a:lnTo>
                  <a:pt x="562" y="92"/>
                </a:lnTo>
                <a:lnTo>
                  <a:pt x="569" y="92"/>
                </a:lnTo>
                <a:cubicBezTo>
                  <a:pt x="573" y="92"/>
                  <a:pt x="576" y="95"/>
                  <a:pt x="576" y="99"/>
                </a:cubicBezTo>
                <a:lnTo>
                  <a:pt x="576" y="113"/>
                </a:lnTo>
                <a:lnTo>
                  <a:pt x="643" y="156"/>
                </a:lnTo>
                <a:cubicBezTo>
                  <a:pt x="648" y="160"/>
                  <a:pt x="647" y="165"/>
                  <a:pt x="642" y="166"/>
                </a:cubicBezTo>
                <a:lnTo>
                  <a:pt x="576" y="174"/>
                </a:lnTo>
                <a:lnTo>
                  <a:pt x="576" y="225"/>
                </a:lnTo>
                <a:close/>
                <a:moveTo>
                  <a:pt x="15" y="54"/>
                </a:moveTo>
                <a:lnTo>
                  <a:pt x="384" y="3"/>
                </a:lnTo>
                <a:cubicBezTo>
                  <a:pt x="399" y="1"/>
                  <a:pt x="405" y="0"/>
                  <a:pt x="419" y="9"/>
                </a:cubicBezTo>
                <a:lnTo>
                  <a:pt x="555" y="100"/>
                </a:lnTo>
                <a:lnTo>
                  <a:pt x="555" y="176"/>
                </a:lnTo>
                <a:lnTo>
                  <a:pt x="476" y="185"/>
                </a:lnTo>
                <a:lnTo>
                  <a:pt x="487" y="233"/>
                </a:lnTo>
                <a:cubicBezTo>
                  <a:pt x="384" y="209"/>
                  <a:pt x="277" y="209"/>
                  <a:pt x="174" y="233"/>
                </a:cubicBezTo>
                <a:lnTo>
                  <a:pt x="195" y="143"/>
                </a:lnTo>
                <a:cubicBezTo>
                  <a:pt x="203" y="112"/>
                  <a:pt x="233" y="102"/>
                  <a:pt x="267" y="98"/>
                </a:cubicBezTo>
                <a:cubicBezTo>
                  <a:pt x="309" y="92"/>
                  <a:pt x="353" y="92"/>
                  <a:pt x="395" y="98"/>
                </a:cubicBezTo>
                <a:cubicBezTo>
                  <a:pt x="415" y="100"/>
                  <a:pt x="434" y="105"/>
                  <a:pt x="448" y="115"/>
                </a:cubicBezTo>
                <a:cubicBezTo>
                  <a:pt x="431" y="98"/>
                  <a:pt x="415" y="93"/>
                  <a:pt x="386" y="90"/>
                </a:cubicBezTo>
                <a:cubicBezTo>
                  <a:pt x="341" y="84"/>
                  <a:pt x="306" y="83"/>
                  <a:pt x="261" y="89"/>
                </a:cubicBezTo>
                <a:cubicBezTo>
                  <a:pt x="194" y="97"/>
                  <a:pt x="185" y="122"/>
                  <a:pt x="175" y="168"/>
                </a:cubicBezTo>
                <a:lnTo>
                  <a:pt x="12" y="63"/>
                </a:lnTo>
                <a:cubicBezTo>
                  <a:pt x="6" y="59"/>
                  <a:pt x="8" y="54"/>
                  <a:pt x="15" y="54"/>
                </a:cubicBezTo>
                <a:close/>
                <a:moveTo>
                  <a:pt x="168" y="249"/>
                </a:moveTo>
                <a:cubicBezTo>
                  <a:pt x="161" y="267"/>
                  <a:pt x="159" y="286"/>
                  <a:pt x="157" y="305"/>
                </a:cubicBezTo>
                <a:cubicBezTo>
                  <a:pt x="151" y="404"/>
                  <a:pt x="166" y="484"/>
                  <a:pt x="105" y="579"/>
                </a:cubicBezTo>
                <a:cubicBezTo>
                  <a:pt x="137" y="557"/>
                  <a:pt x="171" y="539"/>
                  <a:pt x="206" y="524"/>
                </a:cubicBezTo>
                <a:lnTo>
                  <a:pt x="215" y="520"/>
                </a:lnTo>
                <a:cubicBezTo>
                  <a:pt x="222" y="527"/>
                  <a:pt x="232" y="539"/>
                  <a:pt x="241" y="544"/>
                </a:cubicBezTo>
                <a:cubicBezTo>
                  <a:pt x="244" y="545"/>
                  <a:pt x="251" y="526"/>
                  <a:pt x="253" y="514"/>
                </a:cubicBezTo>
                <a:cubicBezTo>
                  <a:pt x="253" y="514"/>
                  <a:pt x="253" y="515"/>
                  <a:pt x="253" y="515"/>
                </a:cubicBezTo>
                <a:cubicBezTo>
                  <a:pt x="266" y="526"/>
                  <a:pt x="280" y="535"/>
                  <a:pt x="294" y="543"/>
                </a:cubicBezTo>
                <a:cubicBezTo>
                  <a:pt x="319" y="557"/>
                  <a:pt x="342" y="557"/>
                  <a:pt x="367" y="543"/>
                </a:cubicBezTo>
                <a:cubicBezTo>
                  <a:pt x="381" y="535"/>
                  <a:pt x="395" y="526"/>
                  <a:pt x="407" y="515"/>
                </a:cubicBezTo>
                <a:cubicBezTo>
                  <a:pt x="408" y="515"/>
                  <a:pt x="408" y="514"/>
                  <a:pt x="408" y="514"/>
                </a:cubicBezTo>
                <a:cubicBezTo>
                  <a:pt x="410" y="526"/>
                  <a:pt x="417" y="545"/>
                  <a:pt x="420" y="544"/>
                </a:cubicBezTo>
                <a:cubicBezTo>
                  <a:pt x="429" y="539"/>
                  <a:pt x="439" y="527"/>
                  <a:pt x="446" y="520"/>
                </a:cubicBezTo>
                <a:lnTo>
                  <a:pt x="455" y="524"/>
                </a:lnTo>
                <a:cubicBezTo>
                  <a:pt x="490" y="539"/>
                  <a:pt x="524" y="557"/>
                  <a:pt x="556" y="579"/>
                </a:cubicBezTo>
                <a:cubicBezTo>
                  <a:pt x="491" y="476"/>
                  <a:pt x="510" y="404"/>
                  <a:pt x="503" y="305"/>
                </a:cubicBezTo>
                <a:cubicBezTo>
                  <a:pt x="502" y="286"/>
                  <a:pt x="499" y="267"/>
                  <a:pt x="492" y="249"/>
                </a:cubicBezTo>
                <a:cubicBezTo>
                  <a:pt x="386" y="226"/>
                  <a:pt x="275" y="226"/>
                  <a:pt x="168" y="249"/>
                </a:cubicBezTo>
                <a:close/>
                <a:moveTo>
                  <a:pt x="378" y="271"/>
                </a:moveTo>
                <a:cubicBezTo>
                  <a:pt x="360" y="295"/>
                  <a:pt x="312" y="314"/>
                  <a:pt x="256" y="319"/>
                </a:cubicBezTo>
                <a:cubicBezTo>
                  <a:pt x="246" y="320"/>
                  <a:pt x="236" y="320"/>
                  <a:pt x="226" y="320"/>
                </a:cubicBezTo>
                <a:cubicBezTo>
                  <a:pt x="212" y="361"/>
                  <a:pt x="219" y="424"/>
                  <a:pt x="236" y="456"/>
                </a:cubicBezTo>
                <a:cubicBezTo>
                  <a:pt x="251" y="483"/>
                  <a:pt x="274" y="504"/>
                  <a:pt x="307" y="522"/>
                </a:cubicBezTo>
                <a:cubicBezTo>
                  <a:pt x="323" y="531"/>
                  <a:pt x="338" y="531"/>
                  <a:pt x="354" y="522"/>
                </a:cubicBezTo>
                <a:cubicBezTo>
                  <a:pt x="387" y="504"/>
                  <a:pt x="410" y="483"/>
                  <a:pt x="424" y="456"/>
                </a:cubicBezTo>
                <a:cubicBezTo>
                  <a:pt x="441" y="424"/>
                  <a:pt x="449" y="362"/>
                  <a:pt x="435" y="320"/>
                </a:cubicBezTo>
                <a:cubicBezTo>
                  <a:pt x="424" y="317"/>
                  <a:pt x="413" y="310"/>
                  <a:pt x="403" y="301"/>
                </a:cubicBezTo>
                <a:cubicBezTo>
                  <a:pt x="392" y="292"/>
                  <a:pt x="384" y="282"/>
                  <a:pt x="378" y="271"/>
                </a:cubicBezTo>
                <a:close/>
                <a:moveTo>
                  <a:pt x="0" y="705"/>
                </a:moveTo>
                <a:cubicBezTo>
                  <a:pt x="23" y="672"/>
                  <a:pt x="52" y="641"/>
                  <a:pt x="86" y="613"/>
                </a:cubicBezTo>
                <a:cubicBezTo>
                  <a:pt x="124" y="583"/>
                  <a:pt x="166" y="559"/>
                  <a:pt x="210" y="540"/>
                </a:cubicBezTo>
                <a:cubicBezTo>
                  <a:pt x="237" y="576"/>
                  <a:pt x="275" y="610"/>
                  <a:pt x="330" y="641"/>
                </a:cubicBezTo>
                <a:cubicBezTo>
                  <a:pt x="380" y="612"/>
                  <a:pt x="421" y="578"/>
                  <a:pt x="450" y="539"/>
                </a:cubicBezTo>
                <a:cubicBezTo>
                  <a:pt x="493" y="558"/>
                  <a:pt x="534" y="581"/>
                  <a:pt x="571" y="610"/>
                </a:cubicBezTo>
                <a:cubicBezTo>
                  <a:pt x="607" y="639"/>
                  <a:pt x="637" y="671"/>
                  <a:pt x="661" y="705"/>
                </a:cubicBezTo>
                <a:cubicBezTo>
                  <a:pt x="596" y="821"/>
                  <a:pt x="473" y="899"/>
                  <a:pt x="331" y="899"/>
                </a:cubicBezTo>
                <a:cubicBezTo>
                  <a:pt x="188" y="899"/>
                  <a:pt x="65" y="821"/>
                  <a:pt x="0" y="705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7" name="Freeform 33"/>
          <p:cNvSpPr>
            <a:spLocks noEditPoints="1"/>
          </p:cNvSpPr>
          <p:nvPr/>
        </p:nvSpPr>
        <p:spPr>
          <a:xfrm>
            <a:off x="3883025" y="4805363"/>
            <a:ext cx="288925" cy="382587"/>
          </a:xfrm>
          <a:custGeom>
            <a:avLst/>
            <a:gdLst/>
            <a:ahLst/>
            <a:cxnLst>
              <a:cxn ang="0">
                <a:pos x="241073" y="90430"/>
              </a:cxn>
              <a:cxn ang="0">
                <a:pos x="240683" y="98259"/>
              </a:cxn>
              <a:cxn ang="0">
                <a:pos x="241853" y="106480"/>
              </a:cxn>
              <a:cxn ang="0">
                <a:pos x="227810" y="138972"/>
              </a:cxn>
              <a:cxn ang="0">
                <a:pos x="232881" y="102957"/>
              </a:cxn>
              <a:cxn ang="0">
                <a:pos x="232101" y="93953"/>
              </a:cxn>
              <a:cxn ang="0">
                <a:pos x="234052" y="88472"/>
              </a:cxn>
              <a:cxn ang="0">
                <a:pos x="236392" y="36407"/>
              </a:cxn>
              <a:cxn ang="0">
                <a:pos x="239513" y="44628"/>
              </a:cxn>
              <a:cxn ang="0">
                <a:pos x="264478" y="65376"/>
              </a:cxn>
              <a:cxn ang="0">
                <a:pos x="239513" y="88472"/>
              </a:cxn>
              <a:cxn ang="0">
                <a:pos x="165397" y="1566"/>
              </a:cxn>
              <a:cxn ang="0">
                <a:pos x="231321" y="39539"/>
              </a:cxn>
              <a:cxn ang="0">
                <a:pos x="200894" y="72422"/>
              </a:cxn>
              <a:cxn ang="0">
                <a:pos x="84649" y="91604"/>
              </a:cxn>
              <a:cxn ang="0">
                <a:pos x="120147" y="38364"/>
              </a:cxn>
              <a:cxn ang="0">
                <a:pos x="189972" y="45411"/>
              </a:cxn>
              <a:cxn ang="0">
                <a:pos x="117806" y="35232"/>
              </a:cxn>
              <a:cxn ang="0">
                <a:pos x="22235" y="25054"/>
              </a:cxn>
              <a:cxn ang="0">
                <a:pos x="103373" y="115875"/>
              </a:cxn>
              <a:cxn ang="0">
                <a:pos x="177489" y="101391"/>
              </a:cxn>
              <a:cxn ang="0">
                <a:pos x="184901" y="106089"/>
              </a:cxn>
              <a:cxn ang="0">
                <a:pos x="186851" y="122922"/>
              </a:cxn>
              <a:cxn ang="0">
                <a:pos x="191532" y="122139"/>
              </a:cxn>
              <a:cxn ang="0">
                <a:pos x="201675" y="139755"/>
              </a:cxn>
              <a:cxn ang="0">
                <a:pos x="189972" y="163635"/>
              </a:cxn>
              <a:cxn ang="0">
                <a:pos x="129899" y="204348"/>
              </a:cxn>
              <a:cxn ang="0">
                <a:pos x="97912" y="162069"/>
              </a:cxn>
              <a:cxn ang="0">
                <a:pos x="93231" y="117441"/>
              </a:cxn>
              <a:cxn ang="0">
                <a:pos x="102593" y="125662"/>
              </a:cxn>
              <a:cxn ang="0">
                <a:pos x="205575" y="97085"/>
              </a:cxn>
              <a:cxn ang="0">
                <a:pos x="210647" y="140929"/>
              </a:cxn>
              <a:cxn ang="0">
                <a:pos x="164616" y="212177"/>
              </a:cxn>
              <a:cxn ang="0">
                <a:pos x="91670" y="170290"/>
              </a:cxn>
              <a:cxn ang="0">
                <a:pos x="83478" y="112744"/>
              </a:cxn>
              <a:cxn ang="0">
                <a:pos x="205575" y="97085"/>
              </a:cxn>
              <a:cxn ang="0">
                <a:pos x="15213" y="260328"/>
              </a:cxn>
              <a:cxn ang="0">
                <a:pos x="131849" y="281467"/>
              </a:cxn>
              <a:cxn ang="0">
                <a:pos x="124828" y="232925"/>
              </a:cxn>
              <a:cxn ang="0">
                <a:pos x="165397" y="225487"/>
              </a:cxn>
              <a:cxn ang="0">
                <a:pos x="154474" y="252107"/>
              </a:cxn>
              <a:cxn ang="0">
                <a:pos x="191922" y="216483"/>
              </a:cxn>
              <a:cxn ang="0">
                <a:pos x="289444" y="285774"/>
              </a:cxn>
            </a:cxnLst>
            <a:pathLst>
              <a:path w="742" h="975">
                <a:moveTo>
                  <a:pt x="614" y="226"/>
                </a:moveTo>
                <a:cubicBezTo>
                  <a:pt x="617" y="226"/>
                  <a:pt x="618" y="228"/>
                  <a:pt x="618" y="231"/>
                </a:cubicBezTo>
                <a:lnTo>
                  <a:pt x="619" y="241"/>
                </a:lnTo>
                <a:cubicBezTo>
                  <a:pt x="619" y="247"/>
                  <a:pt x="616" y="247"/>
                  <a:pt x="617" y="251"/>
                </a:cubicBezTo>
                <a:lnTo>
                  <a:pt x="617" y="263"/>
                </a:lnTo>
                <a:cubicBezTo>
                  <a:pt x="617" y="267"/>
                  <a:pt x="620" y="268"/>
                  <a:pt x="620" y="272"/>
                </a:cubicBezTo>
                <a:lnTo>
                  <a:pt x="630" y="355"/>
                </a:lnTo>
                <a:cubicBezTo>
                  <a:pt x="625" y="365"/>
                  <a:pt x="589" y="365"/>
                  <a:pt x="584" y="355"/>
                </a:cubicBezTo>
                <a:lnTo>
                  <a:pt x="594" y="272"/>
                </a:lnTo>
                <a:cubicBezTo>
                  <a:pt x="594" y="268"/>
                  <a:pt x="596" y="266"/>
                  <a:pt x="597" y="263"/>
                </a:cubicBezTo>
                <a:lnTo>
                  <a:pt x="597" y="251"/>
                </a:lnTo>
                <a:cubicBezTo>
                  <a:pt x="597" y="247"/>
                  <a:pt x="595" y="246"/>
                  <a:pt x="595" y="240"/>
                </a:cubicBezTo>
                <a:lnTo>
                  <a:pt x="596" y="231"/>
                </a:lnTo>
                <a:cubicBezTo>
                  <a:pt x="596" y="228"/>
                  <a:pt x="597" y="226"/>
                  <a:pt x="600" y="226"/>
                </a:cubicBezTo>
                <a:lnTo>
                  <a:pt x="600" y="93"/>
                </a:lnTo>
                <a:lnTo>
                  <a:pt x="606" y="93"/>
                </a:lnTo>
                <a:cubicBezTo>
                  <a:pt x="610" y="93"/>
                  <a:pt x="614" y="96"/>
                  <a:pt x="614" y="100"/>
                </a:cubicBezTo>
                <a:lnTo>
                  <a:pt x="614" y="114"/>
                </a:lnTo>
                <a:lnTo>
                  <a:pt x="680" y="157"/>
                </a:lnTo>
                <a:cubicBezTo>
                  <a:pt x="685" y="160"/>
                  <a:pt x="684" y="166"/>
                  <a:pt x="678" y="167"/>
                </a:cubicBezTo>
                <a:lnTo>
                  <a:pt x="614" y="174"/>
                </a:lnTo>
                <a:lnTo>
                  <a:pt x="614" y="226"/>
                </a:lnTo>
                <a:close/>
                <a:moveTo>
                  <a:pt x="60" y="54"/>
                </a:moveTo>
                <a:lnTo>
                  <a:pt x="424" y="4"/>
                </a:lnTo>
                <a:cubicBezTo>
                  <a:pt x="439" y="2"/>
                  <a:pt x="444" y="0"/>
                  <a:pt x="459" y="10"/>
                </a:cubicBezTo>
                <a:lnTo>
                  <a:pt x="593" y="101"/>
                </a:lnTo>
                <a:lnTo>
                  <a:pt x="593" y="177"/>
                </a:lnTo>
                <a:lnTo>
                  <a:pt x="515" y="185"/>
                </a:lnTo>
                <a:lnTo>
                  <a:pt x="526" y="234"/>
                </a:lnTo>
                <a:cubicBezTo>
                  <a:pt x="424" y="210"/>
                  <a:pt x="319" y="210"/>
                  <a:pt x="217" y="234"/>
                </a:cubicBezTo>
                <a:lnTo>
                  <a:pt x="237" y="144"/>
                </a:lnTo>
                <a:cubicBezTo>
                  <a:pt x="245" y="112"/>
                  <a:pt x="275" y="103"/>
                  <a:pt x="308" y="98"/>
                </a:cubicBezTo>
                <a:cubicBezTo>
                  <a:pt x="350" y="93"/>
                  <a:pt x="393" y="93"/>
                  <a:pt x="435" y="98"/>
                </a:cubicBezTo>
                <a:cubicBezTo>
                  <a:pt x="455" y="101"/>
                  <a:pt x="474" y="106"/>
                  <a:pt x="487" y="116"/>
                </a:cubicBezTo>
                <a:cubicBezTo>
                  <a:pt x="471" y="99"/>
                  <a:pt x="455" y="94"/>
                  <a:pt x="426" y="91"/>
                </a:cubicBezTo>
                <a:cubicBezTo>
                  <a:pt x="382" y="85"/>
                  <a:pt x="347" y="84"/>
                  <a:pt x="302" y="90"/>
                </a:cubicBezTo>
                <a:cubicBezTo>
                  <a:pt x="236" y="98"/>
                  <a:pt x="228" y="123"/>
                  <a:pt x="217" y="168"/>
                </a:cubicBezTo>
                <a:lnTo>
                  <a:pt x="57" y="64"/>
                </a:lnTo>
                <a:cubicBezTo>
                  <a:pt x="51" y="60"/>
                  <a:pt x="52" y="55"/>
                  <a:pt x="60" y="54"/>
                </a:cubicBezTo>
                <a:close/>
                <a:moveTo>
                  <a:pt x="265" y="296"/>
                </a:moveTo>
                <a:cubicBezTo>
                  <a:pt x="265" y="284"/>
                  <a:pt x="269" y="284"/>
                  <a:pt x="279" y="287"/>
                </a:cubicBezTo>
                <a:cubicBezTo>
                  <a:pt x="306" y="294"/>
                  <a:pt x="427" y="272"/>
                  <a:pt x="455" y="259"/>
                </a:cubicBezTo>
                <a:cubicBezTo>
                  <a:pt x="460" y="257"/>
                  <a:pt x="465" y="255"/>
                  <a:pt x="469" y="261"/>
                </a:cubicBezTo>
                <a:cubicBezTo>
                  <a:pt x="472" y="263"/>
                  <a:pt x="473" y="267"/>
                  <a:pt x="474" y="271"/>
                </a:cubicBezTo>
                <a:cubicBezTo>
                  <a:pt x="477" y="282"/>
                  <a:pt x="477" y="297"/>
                  <a:pt x="478" y="308"/>
                </a:cubicBezTo>
                <a:cubicBezTo>
                  <a:pt x="478" y="310"/>
                  <a:pt x="479" y="313"/>
                  <a:pt x="479" y="314"/>
                </a:cubicBezTo>
                <a:cubicBezTo>
                  <a:pt x="480" y="322"/>
                  <a:pt x="482" y="323"/>
                  <a:pt x="485" y="321"/>
                </a:cubicBezTo>
                <a:cubicBezTo>
                  <a:pt x="488" y="319"/>
                  <a:pt x="489" y="316"/>
                  <a:pt x="491" y="312"/>
                </a:cubicBezTo>
                <a:cubicBezTo>
                  <a:pt x="495" y="304"/>
                  <a:pt x="499" y="300"/>
                  <a:pt x="504" y="300"/>
                </a:cubicBezTo>
                <a:cubicBezTo>
                  <a:pt x="514" y="300"/>
                  <a:pt x="520" y="325"/>
                  <a:pt x="517" y="357"/>
                </a:cubicBezTo>
                <a:cubicBezTo>
                  <a:pt x="513" y="389"/>
                  <a:pt x="502" y="414"/>
                  <a:pt x="492" y="414"/>
                </a:cubicBezTo>
                <a:cubicBezTo>
                  <a:pt x="489" y="414"/>
                  <a:pt x="488" y="415"/>
                  <a:pt x="487" y="418"/>
                </a:cubicBezTo>
                <a:cubicBezTo>
                  <a:pt x="478" y="463"/>
                  <a:pt x="448" y="501"/>
                  <a:pt x="413" y="521"/>
                </a:cubicBezTo>
                <a:cubicBezTo>
                  <a:pt x="383" y="538"/>
                  <a:pt x="365" y="538"/>
                  <a:pt x="333" y="522"/>
                </a:cubicBezTo>
                <a:cubicBezTo>
                  <a:pt x="296" y="504"/>
                  <a:pt x="265" y="464"/>
                  <a:pt x="256" y="418"/>
                </a:cubicBezTo>
                <a:cubicBezTo>
                  <a:pt x="255" y="415"/>
                  <a:pt x="254" y="414"/>
                  <a:pt x="251" y="414"/>
                </a:cubicBezTo>
                <a:cubicBezTo>
                  <a:pt x="241" y="414"/>
                  <a:pt x="230" y="389"/>
                  <a:pt x="226" y="357"/>
                </a:cubicBezTo>
                <a:cubicBezTo>
                  <a:pt x="223" y="325"/>
                  <a:pt x="229" y="300"/>
                  <a:pt x="239" y="300"/>
                </a:cubicBezTo>
                <a:cubicBezTo>
                  <a:pt x="244" y="300"/>
                  <a:pt x="249" y="306"/>
                  <a:pt x="254" y="316"/>
                </a:cubicBezTo>
                <a:cubicBezTo>
                  <a:pt x="256" y="320"/>
                  <a:pt x="261" y="326"/>
                  <a:pt x="263" y="321"/>
                </a:cubicBezTo>
                <a:cubicBezTo>
                  <a:pt x="265" y="318"/>
                  <a:pt x="265" y="300"/>
                  <a:pt x="265" y="296"/>
                </a:cubicBezTo>
                <a:close/>
                <a:moveTo>
                  <a:pt x="527" y="248"/>
                </a:moveTo>
                <a:cubicBezTo>
                  <a:pt x="529" y="261"/>
                  <a:pt x="529" y="275"/>
                  <a:pt x="529" y="288"/>
                </a:cubicBezTo>
                <a:cubicBezTo>
                  <a:pt x="542" y="306"/>
                  <a:pt x="542" y="340"/>
                  <a:pt x="540" y="360"/>
                </a:cubicBezTo>
                <a:cubicBezTo>
                  <a:pt x="538" y="382"/>
                  <a:pt x="530" y="422"/>
                  <a:pt x="508" y="435"/>
                </a:cubicBezTo>
                <a:cubicBezTo>
                  <a:pt x="498" y="478"/>
                  <a:pt x="463" y="518"/>
                  <a:pt x="422" y="542"/>
                </a:cubicBezTo>
                <a:cubicBezTo>
                  <a:pt x="391" y="561"/>
                  <a:pt x="356" y="563"/>
                  <a:pt x="323" y="544"/>
                </a:cubicBezTo>
                <a:cubicBezTo>
                  <a:pt x="281" y="521"/>
                  <a:pt x="246" y="479"/>
                  <a:pt x="235" y="435"/>
                </a:cubicBezTo>
                <a:cubicBezTo>
                  <a:pt x="213" y="422"/>
                  <a:pt x="205" y="382"/>
                  <a:pt x="203" y="360"/>
                </a:cubicBezTo>
                <a:cubicBezTo>
                  <a:pt x="201" y="340"/>
                  <a:pt x="201" y="306"/>
                  <a:pt x="214" y="288"/>
                </a:cubicBezTo>
                <a:cubicBezTo>
                  <a:pt x="214" y="275"/>
                  <a:pt x="214" y="262"/>
                  <a:pt x="215" y="248"/>
                </a:cubicBezTo>
                <a:cubicBezTo>
                  <a:pt x="318" y="224"/>
                  <a:pt x="424" y="224"/>
                  <a:pt x="527" y="248"/>
                </a:cubicBezTo>
                <a:close/>
                <a:moveTo>
                  <a:pt x="0" y="730"/>
                </a:moveTo>
                <a:cubicBezTo>
                  <a:pt x="10" y="707"/>
                  <a:pt x="23" y="686"/>
                  <a:pt x="39" y="665"/>
                </a:cubicBezTo>
                <a:cubicBezTo>
                  <a:pt x="112" y="573"/>
                  <a:pt x="186" y="603"/>
                  <a:pt x="252" y="554"/>
                </a:cubicBezTo>
                <a:cubicBezTo>
                  <a:pt x="276" y="615"/>
                  <a:pt x="294" y="664"/>
                  <a:pt x="338" y="719"/>
                </a:cubicBezTo>
                <a:lnTo>
                  <a:pt x="347" y="644"/>
                </a:lnTo>
                <a:lnTo>
                  <a:pt x="320" y="595"/>
                </a:lnTo>
                <a:cubicBezTo>
                  <a:pt x="317" y="590"/>
                  <a:pt x="316" y="581"/>
                  <a:pt x="319" y="576"/>
                </a:cubicBezTo>
                <a:cubicBezTo>
                  <a:pt x="346" y="589"/>
                  <a:pt x="397" y="589"/>
                  <a:pt x="424" y="576"/>
                </a:cubicBezTo>
                <a:cubicBezTo>
                  <a:pt x="426" y="582"/>
                  <a:pt x="426" y="589"/>
                  <a:pt x="424" y="594"/>
                </a:cubicBezTo>
                <a:lnTo>
                  <a:pt x="396" y="644"/>
                </a:lnTo>
                <a:lnTo>
                  <a:pt x="405" y="719"/>
                </a:lnTo>
                <a:cubicBezTo>
                  <a:pt x="449" y="664"/>
                  <a:pt x="467" y="615"/>
                  <a:pt x="492" y="553"/>
                </a:cubicBezTo>
                <a:cubicBezTo>
                  <a:pt x="554" y="598"/>
                  <a:pt x="632" y="574"/>
                  <a:pt x="704" y="665"/>
                </a:cubicBezTo>
                <a:cubicBezTo>
                  <a:pt x="720" y="686"/>
                  <a:pt x="733" y="707"/>
                  <a:pt x="742" y="730"/>
                </a:cubicBezTo>
                <a:cubicBezTo>
                  <a:pt x="524" y="971"/>
                  <a:pt x="219" y="975"/>
                  <a:pt x="0" y="730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8" name="Freeform 34"/>
          <p:cNvSpPr>
            <a:spLocks noEditPoints="1"/>
          </p:cNvSpPr>
          <p:nvPr/>
        </p:nvSpPr>
        <p:spPr>
          <a:xfrm>
            <a:off x="2359025" y="4860925"/>
            <a:ext cx="387350" cy="315913"/>
          </a:xfrm>
          <a:custGeom>
            <a:avLst/>
            <a:gdLst/>
            <a:ahLst/>
            <a:cxnLst>
              <a:cxn ang="0">
                <a:pos x="285476" y="173967"/>
              </a:cxn>
              <a:cxn ang="0">
                <a:pos x="278846" y="173187"/>
              </a:cxn>
              <a:cxn ang="0">
                <a:pos x="267147" y="139252"/>
              </a:cxn>
              <a:cxn ang="0">
                <a:pos x="257397" y="113118"/>
              </a:cxn>
              <a:cxn ang="0">
                <a:pos x="236727" y="116238"/>
              </a:cxn>
              <a:cxn ang="0">
                <a:pos x="238677" y="109217"/>
              </a:cxn>
              <a:cxn ang="0">
                <a:pos x="269877" y="86203"/>
              </a:cxn>
              <a:cxn ang="0">
                <a:pos x="280796" y="89324"/>
              </a:cxn>
              <a:cxn ang="0">
                <a:pos x="287816" y="162655"/>
              </a:cxn>
              <a:cxn ang="0">
                <a:pos x="234387" y="149393"/>
              </a:cxn>
              <a:cxn ang="0">
                <a:pos x="226587" y="151734"/>
              </a:cxn>
              <a:cxn ang="0">
                <a:pos x="208647" y="154854"/>
              </a:cxn>
              <a:cxn ang="0">
                <a:pos x="210987" y="174357"/>
              </a:cxn>
              <a:cxn ang="0">
                <a:pos x="205527" y="178258"/>
              </a:cxn>
              <a:cxn ang="0">
                <a:pos x="200067" y="176307"/>
              </a:cxn>
              <a:cxn ang="0">
                <a:pos x="186028" y="159535"/>
              </a:cxn>
              <a:cxn ang="0">
                <a:pos x="175888" y="159925"/>
              </a:cxn>
              <a:cxn ang="0">
                <a:pos x="172378" y="154464"/>
              </a:cxn>
              <a:cxn ang="0">
                <a:pos x="193438" y="147833"/>
              </a:cxn>
              <a:cxn ang="0">
                <a:pos x="195387" y="133791"/>
              </a:cxn>
              <a:cxn ang="0">
                <a:pos x="206697" y="127940"/>
              </a:cxn>
              <a:cxn ang="0">
                <a:pos x="208257" y="145493"/>
              </a:cxn>
              <a:cxn ang="0">
                <a:pos x="228927" y="142762"/>
              </a:cxn>
              <a:cxn ang="0">
                <a:pos x="234387" y="149393"/>
              </a:cxn>
              <a:cxn ang="0">
                <a:pos x="122848" y="204782"/>
              </a:cxn>
              <a:cxn ang="0">
                <a:pos x="100229" y="202051"/>
              </a:cxn>
              <a:cxn ang="0">
                <a:pos x="85409" y="184889"/>
              </a:cxn>
              <a:cxn ang="0">
                <a:pos x="101789" y="183328"/>
              </a:cxn>
              <a:cxn ang="0">
                <a:pos x="104129" y="187619"/>
              </a:cxn>
              <a:cxn ang="0">
                <a:pos x="118948" y="193470"/>
              </a:cxn>
              <a:cxn ang="0">
                <a:pos x="132208" y="162655"/>
              </a:cxn>
              <a:cxn ang="0">
                <a:pos x="114659" y="156024"/>
              </a:cxn>
              <a:cxn ang="0">
                <a:pos x="106469" y="158755"/>
              </a:cxn>
              <a:cxn ang="0">
                <a:pos x="98669" y="149393"/>
              </a:cxn>
              <a:cxn ang="0">
                <a:pos x="118168" y="138471"/>
              </a:cxn>
              <a:cxn ang="0">
                <a:pos x="120118" y="129890"/>
              </a:cxn>
              <a:cxn ang="0">
                <a:pos x="110369" y="127160"/>
              </a:cxn>
              <a:cxn ang="0">
                <a:pos x="92429" y="136521"/>
              </a:cxn>
              <a:cxn ang="0">
                <a:pos x="81119" y="135351"/>
              </a:cxn>
              <a:cxn ang="0">
                <a:pos x="106859" y="115458"/>
              </a:cxn>
              <a:cxn ang="0">
                <a:pos x="136108" y="124039"/>
              </a:cxn>
              <a:cxn ang="0">
                <a:pos x="128308" y="147053"/>
              </a:cxn>
              <a:cxn ang="0">
                <a:pos x="147028" y="156804"/>
              </a:cxn>
              <a:cxn ang="0">
                <a:pos x="338516" y="41346"/>
              </a:cxn>
              <a:cxn ang="0">
                <a:pos x="40949" y="49148"/>
              </a:cxn>
              <a:cxn ang="0">
                <a:pos x="48749" y="276943"/>
              </a:cxn>
              <a:cxn ang="0">
                <a:pos x="225027" y="260950"/>
              </a:cxn>
              <a:cxn ang="0">
                <a:pos x="315896" y="257050"/>
              </a:cxn>
              <a:cxn ang="0">
                <a:pos x="319796" y="276943"/>
              </a:cxn>
              <a:cxn ang="0">
                <a:pos x="346316" y="269142"/>
              </a:cxn>
              <a:cxn ang="0">
                <a:pos x="338516" y="41346"/>
              </a:cxn>
              <a:cxn ang="0">
                <a:pos x="353725" y="296056"/>
              </a:cxn>
              <a:cxn ang="0">
                <a:pos x="21060" y="282014"/>
              </a:cxn>
              <a:cxn ang="0">
                <a:pos x="35100" y="21453"/>
              </a:cxn>
              <a:cxn ang="0">
                <a:pos x="367765" y="35496"/>
              </a:cxn>
              <a:cxn ang="0">
                <a:pos x="359965" y="0"/>
              </a:cxn>
              <a:cxn ang="0">
                <a:pos x="0" y="27694"/>
              </a:cxn>
              <a:cxn ang="0">
                <a:pos x="27690" y="315949"/>
              </a:cxn>
              <a:cxn ang="0">
                <a:pos x="388045" y="288255"/>
              </a:cxn>
              <a:cxn ang="0">
                <a:pos x="359965" y="0"/>
              </a:cxn>
            </a:cxnLst>
            <a:pathLst>
              <a:path w="995" h="810">
                <a:moveTo>
                  <a:pt x="741" y="436"/>
                </a:moveTo>
                <a:cubicBezTo>
                  <a:pt x="740" y="442"/>
                  <a:pt x="737" y="445"/>
                  <a:pt x="732" y="446"/>
                </a:cubicBezTo>
                <a:cubicBezTo>
                  <a:pt x="731" y="447"/>
                  <a:pt x="730" y="447"/>
                  <a:pt x="728" y="447"/>
                </a:cubicBezTo>
                <a:cubicBezTo>
                  <a:pt x="724" y="447"/>
                  <a:pt x="720" y="446"/>
                  <a:pt x="715" y="444"/>
                </a:cubicBezTo>
                <a:cubicBezTo>
                  <a:pt x="710" y="442"/>
                  <a:pt x="707" y="440"/>
                  <a:pt x="705" y="438"/>
                </a:cubicBezTo>
                <a:cubicBezTo>
                  <a:pt x="700" y="433"/>
                  <a:pt x="693" y="419"/>
                  <a:pt x="685" y="357"/>
                </a:cubicBezTo>
                <a:cubicBezTo>
                  <a:pt x="680" y="321"/>
                  <a:pt x="679" y="292"/>
                  <a:pt x="680" y="272"/>
                </a:cubicBezTo>
                <a:cubicBezTo>
                  <a:pt x="674" y="278"/>
                  <a:pt x="667" y="285"/>
                  <a:pt x="660" y="290"/>
                </a:cubicBezTo>
                <a:cubicBezTo>
                  <a:pt x="646" y="301"/>
                  <a:pt x="636" y="306"/>
                  <a:pt x="629" y="308"/>
                </a:cubicBezTo>
                <a:cubicBezTo>
                  <a:pt x="622" y="309"/>
                  <a:pt x="614" y="306"/>
                  <a:pt x="607" y="298"/>
                </a:cubicBezTo>
                <a:cubicBezTo>
                  <a:pt x="604" y="295"/>
                  <a:pt x="603" y="292"/>
                  <a:pt x="603" y="290"/>
                </a:cubicBezTo>
                <a:cubicBezTo>
                  <a:pt x="603" y="286"/>
                  <a:pt x="606" y="283"/>
                  <a:pt x="612" y="280"/>
                </a:cubicBezTo>
                <a:cubicBezTo>
                  <a:pt x="626" y="272"/>
                  <a:pt x="644" y="258"/>
                  <a:pt x="665" y="237"/>
                </a:cubicBezTo>
                <a:cubicBezTo>
                  <a:pt x="676" y="228"/>
                  <a:pt x="685" y="222"/>
                  <a:pt x="692" y="221"/>
                </a:cubicBezTo>
                <a:cubicBezTo>
                  <a:pt x="697" y="220"/>
                  <a:pt x="703" y="221"/>
                  <a:pt x="709" y="223"/>
                </a:cubicBezTo>
                <a:cubicBezTo>
                  <a:pt x="714" y="225"/>
                  <a:pt x="717" y="227"/>
                  <a:pt x="720" y="229"/>
                </a:cubicBezTo>
                <a:cubicBezTo>
                  <a:pt x="723" y="233"/>
                  <a:pt x="725" y="240"/>
                  <a:pt x="724" y="251"/>
                </a:cubicBezTo>
                <a:cubicBezTo>
                  <a:pt x="723" y="322"/>
                  <a:pt x="728" y="378"/>
                  <a:pt x="738" y="417"/>
                </a:cubicBezTo>
                <a:cubicBezTo>
                  <a:pt x="741" y="430"/>
                  <a:pt x="741" y="434"/>
                  <a:pt x="741" y="436"/>
                </a:cubicBezTo>
                <a:close/>
                <a:moveTo>
                  <a:pt x="601" y="383"/>
                </a:moveTo>
                <a:cubicBezTo>
                  <a:pt x="599" y="385"/>
                  <a:pt x="597" y="387"/>
                  <a:pt x="592" y="388"/>
                </a:cubicBezTo>
                <a:cubicBezTo>
                  <a:pt x="590" y="388"/>
                  <a:pt x="586" y="389"/>
                  <a:pt x="581" y="389"/>
                </a:cubicBezTo>
                <a:cubicBezTo>
                  <a:pt x="579" y="389"/>
                  <a:pt x="571" y="390"/>
                  <a:pt x="543" y="396"/>
                </a:cubicBezTo>
                <a:lnTo>
                  <a:pt x="535" y="397"/>
                </a:lnTo>
                <a:cubicBezTo>
                  <a:pt x="536" y="406"/>
                  <a:pt x="537" y="416"/>
                  <a:pt x="539" y="426"/>
                </a:cubicBezTo>
                <a:cubicBezTo>
                  <a:pt x="541" y="436"/>
                  <a:pt x="542" y="443"/>
                  <a:pt x="541" y="447"/>
                </a:cubicBezTo>
                <a:cubicBezTo>
                  <a:pt x="539" y="453"/>
                  <a:pt x="536" y="456"/>
                  <a:pt x="530" y="457"/>
                </a:cubicBezTo>
                <a:cubicBezTo>
                  <a:pt x="529" y="457"/>
                  <a:pt x="528" y="457"/>
                  <a:pt x="527" y="457"/>
                </a:cubicBezTo>
                <a:cubicBezTo>
                  <a:pt x="525" y="457"/>
                  <a:pt x="523" y="457"/>
                  <a:pt x="521" y="457"/>
                </a:cubicBezTo>
                <a:cubicBezTo>
                  <a:pt x="517" y="456"/>
                  <a:pt x="515" y="454"/>
                  <a:pt x="513" y="452"/>
                </a:cubicBezTo>
                <a:cubicBezTo>
                  <a:pt x="510" y="448"/>
                  <a:pt x="507" y="440"/>
                  <a:pt x="503" y="403"/>
                </a:cubicBezTo>
                <a:cubicBezTo>
                  <a:pt x="490" y="406"/>
                  <a:pt x="481" y="408"/>
                  <a:pt x="477" y="409"/>
                </a:cubicBezTo>
                <a:cubicBezTo>
                  <a:pt x="473" y="411"/>
                  <a:pt x="469" y="412"/>
                  <a:pt x="466" y="412"/>
                </a:cubicBezTo>
                <a:cubicBezTo>
                  <a:pt x="461" y="413"/>
                  <a:pt x="456" y="412"/>
                  <a:pt x="451" y="410"/>
                </a:cubicBezTo>
                <a:cubicBezTo>
                  <a:pt x="448" y="409"/>
                  <a:pt x="446" y="407"/>
                  <a:pt x="444" y="405"/>
                </a:cubicBezTo>
                <a:cubicBezTo>
                  <a:pt x="442" y="402"/>
                  <a:pt x="442" y="399"/>
                  <a:pt x="442" y="396"/>
                </a:cubicBezTo>
                <a:cubicBezTo>
                  <a:pt x="443" y="393"/>
                  <a:pt x="447" y="390"/>
                  <a:pt x="452" y="388"/>
                </a:cubicBezTo>
                <a:cubicBezTo>
                  <a:pt x="457" y="387"/>
                  <a:pt x="471" y="384"/>
                  <a:pt x="496" y="379"/>
                </a:cubicBezTo>
                <a:lnTo>
                  <a:pt x="501" y="378"/>
                </a:lnTo>
                <a:cubicBezTo>
                  <a:pt x="501" y="364"/>
                  <a:pt x="501" y="353"/>
                  <a:pt x="501" y="343"/>
                </a:cubicBezTo>
                <a:cubicBezTo>
                  <a:pt x="502" y="332"/>
                  <a:pt x="508" y="325"/>
                  <a:pt x="518" y="323"/>
                </a:cubicBezTo>
                <a:cubicBezTo>
                  <a:pt x="523" y="323"/>
                  <a:pt x="527" y="324"/>
                  <a:pt x="530" y="328"/>
                </a:cubicBezTo>
                <a:cubicBezTo>
                  <a:pt x="531" y="330"/>
                  <a:pt x="533" y="334"/>
                  <a:pt x="533" y="352"/>
                </a:cubicBezTo>
                <a:cubicBezTo>
                  <a:pt x="533" y="357"/>
                  <a:pt x="534" y="364"/>
                  <a:pt x="534" y="373"/>
                </a:cubicBezTo>
                <a:cubicBezTo>
                  <a:pt x="549" y="370"/>
                  <a:pt x="558" y="369"/>
                  <a:pt x="561" y="368"/>
                </a:cubicBezTo>
                <a:cubicBezTo>
                  <a:pt x="573" y="366"/>
                  <a:pt x="582" y="366"/>
                  <a:pt x="587" y="366"/>
                </a:cubicBezTo>
                <a:cubicBezTo>
                  <a:pt x="592" y="367"/>
                  <a:pt x="595" y="369"/>
                  <a:pt x="598" y="373"/>
                </a:cubicBezTo>
                <a:cubicBezTo>
                  <a:pt x="601" y="377"/>
                  <a:pt x="602" y="380"/>
                  <a:pt x="601" y="383"/>
                </a:cubicBezTo>
                <a:close/>
                <a:moveTo>
                  <a:pt x="382" y="477"/>
                </a:moveTo>
                <a:cubicBezTo>
                  <a:pt x="368" y="503"/>
                  <a:pt x="346" y="520"/>
                  <a:pt x="315" y="525"/>
                </a:cubicBezTo>
                <a:cubicBezTo>
                  <a:pt x="309" y="526"/>
                  <a:pt x="304" y="526"/>
                  <a:pt x="298" y="526"/>
                </a:cubicBezTo>
                <a:cubicBezTo>
                  <a:pt x="285" y="526"/>
                  <a:pt x="271" y="523"/>
                  <a:pt x="257" y="518"/>
                </a:cubicBezTo>
                <a:cubicBezTo>
                  <a:pt x="243" y="512"/>
                  <a:pt x="232" y="504"/>
                  <a:pt x="225" y="495"/>
                </a:cubicBezTo>
                <a:cubicBezTo>
                  <a:pt x="219" y="486"/>
                  <a:pt x="217" y="480"/>
                  <a:pt x="219" y="474"/>
                </a:cubicBezTo>
                <a:cubicBezTo>
                  <a:pt x="222" y="469"/>
                  <a:pt x="227" y="465"/>
                  <a:pt x="237" y="464"/>
                </a:cubicBezTo>
                <a:cubicBezTo>
                  <a:pt x="248" y="462"/>
                  <a:pt x="256" y="464"/>
                  <a:pt x="261" y="470"/>
                </a:cubicBezTo>
                <a:cubicBezTo>
                  <a:pt x="262" y="471"/>
                  <a:pt x="263" y="472"/>
                  <a:pt x="264" y="475"/>
                </a:cubicBezTo>
                <a:cubicBezTo>
                  <a:pt x="265" y="477"/>
                  <a:pt x="266" y="479"/>
                  <a:pt x="267" y="481"/>
                </a:cubicBezTo>
                <a:cubicBezTo>
                  <a:pt x="272" y="487"/>
                  <a:pt x="277" y="491"/>
                  <a:pt x="284" y="494"/>
                </a:cubicBezTo>
                <a:cubicBezTo>
                  <a:pt x="291" y="496"/>
                  <a:pt x="299" y="497"/>
                  <a:pt x="305" y="496"/>
                </a:cubicBezTo>
                <a:cubicBezTo>
                  <a:pt x="322" y="493"/>
                  <a:pt x="334" y="482"/>
                  <a:pt x="342" y="463"/>
                </a:cubicBezTo>
                <a:cubicBezTo>
                  <a:pt x="350" y="445"/>
                  <a:pt x="348" y="430"/>
                  <a:pt x="339" y="417"/>
                </a:cubicBezTo>
                <a:cubicBezTo>
                  <a:pt x="334" y="410"/>
                  <a:pt x="328" y="405"/>
                  <a:pt x="320" y="402"/>
                </a:cubicBezTo>
                <a:cubicBezTo>
                  <a:pt x="312" y="399"/>
                  <a:pt x="303" y="398"/>
                  <a:pt x="294" y="400"/>
                </a:cubicBezTo>
                <a:cubicBezTo>
                  <a:pt x="290" y="401"/>
                  <a:pt x="286" y="402"/>
                  <a:pt x="283" y="403"/>
                </a:cubicBezTo>
                <a:cubicBezTo>
                  <a:pt x="279" y="405"/>
                  <a:pt x="275" y="406"/>
                  <a:pt x="273" y="407"/>
                </a:cubicBezTo>
                <a:cubicBezTo>
                  <a:pt x="266" y="408"/>
                  <a:pt x="259" y="405"/>
                  <a:pt x="255" y="399"/>
                </a:cubicBezTo>
                <a:cubicBezTo>
                  <a:pt x="249" y="392"/>
                  <a:pt x="251" y="386"/>
                  <a:pt x="253" y="383"/>
                </a:cubicBezTo>
                <a:cubicBezTo>
                  <a:pt x="255" y="380"/>
                  <a:pt x="260" y="377"/>
                  <a:pt x="268" y="374"/>
                </a:cubicBezTo>
                <a:cubicBezTo>
                  <a:pt x="283" y="368"/>
                  <a:pt x="295" y="362"/>
                  <a:pt x="303" y="355"/>
                </a:cubicBezTo>
                <a:cubicBezTo>
                  <a:pt x="307" y="351"/>
                  <a:pt x="310" y="346"/>
                  <a:pt x="310" y="340"/>
                </a:cubicBezTo>
                <a:cubicBezTo>
                  <a:pt x="310" y="338"/>
                  <a:pt x="310" y="336"/>
                  <a:pt x="308" y="333"/>
                </a:cubicBezTo>
                <a:cubicBezTo>
                  <a:pt x="305" y="330"/>
                  <a:pt x="302" y="327"/>
                  <a:pt x="298" y="326"/>
                </a:cubicBezTo>
                <a:cubicBezTo>
                  <a:pt x="294" y="325"/>
                  <a:pt x="289" y="325"/>
                  <a:pt x="283" y="326"/>
                </a:cubicBezTo>
                <a:cubicBezTo>
                  <a:pt x="272" y="328"/>
                  <a:pt x="262" y="332"/>
                  <a:pt x="253" y="337"/>
                </a:cubicBezTo>
                <a:cubicBezTo>
                  <a:pt x="251" y="339"/>
                  <a:pt x="245" y="343"/>
                  <a:pt x="237" y="350"/>
                </a:cubicBezTo>
                <a:cubicBezTo>
                  <a:pt x="235" y="352"/>
                  <a:pt x="232" y="353"/>
                  <a:pt x="227" y="354"/>
                </a:cubicBezTo>
                <a:cubicBezTo>
                  <a:pt x="219" y="356"/>
                  <a:pt x="212" y="353"/>
                  <a:pt x="208" y="347"/>
                </a:cubicBezTo>
                <a:cubicBezTo>
                  <a:pt x="205" y="343"/>
                  <a:pt x="204" y="336"/>
                  <a:pt x="213" y="326"/>
                </a:cubicBezTo>
                <a:cubicBezTo>
                  <a:pt x="230" y="310"/>
                  <a:pt x="250" y="300"/>
                  <a:pt x="274" y="296"/>
                </a:cubicBezTo>
                <a:cubicBezTo>
                  <a:pt x="288" y="293"/>
                  <a:pt x="303" y="294"/>
                  <a:pt x="317" y="298"/>
                </a:cubicBezTo>
                <a:cubicBezTo>
                  <a:pt x="332" y="302"/>
                  <a:pt x="343" y="309"/>
                  <a:pt x="349" y="318"/>
                </a:cubicBezTo>
                <a:cubicBezTo>
                  <a:pt x="358" y="330"/>
                  <a:pt x="359" y="343"/>
                  <a:pt x="351" y="356"/>
                </a:cubicBezTo>
                <a:cubicBezTo>
                  <a:pt x="347" y="362"/>
                  <a:pt x="340" y="369"/>
                  <a:pt x="329" y="377"/>
                </a:cubicBezTo>
                <a:cubicBezTo>
                  <a:pt x="338" y="378"/>
                  <a:pt x="345" y="380"/>
                  <a:pt x="351" y="382"/>
                </a:cubicBezTo>
                <a:cubicBezTo>
                  <a:pt x="362" y="386"/>
                  <a:pt x="371" y="393"/>
                  <a:pt x="377" y="402"/>
                </a:cubicBezTo>
                <a:cubicBezTo>
                  <a:pt x="395" y="426"/>
                  <a:pt x="396" y="451"/>
                  <a:pt x="382" y="477"/>
                </a:cubicBezTo>
                <a:close/>
                <a:moveTo>
                  <a:pt x="868" y="106"/>
                </a:moveTo>
                <a:lnTo>
                  <a:pt x="125" y="106"/>
                </a:lnTo>
                <a:cubicBezTo>
                  <a:pt x="114" y="106"/>
                  <a:pt x="105" y="115"/>
                  <a:pt x="105" y="126"/>
                </a:cubicBezTo>
                <a:lnTo>
                  <a:pt x="105" y="690"/>
                </a:lnTo>
                <a:cubicBezTo>
                  <a:pt x="105" y="701"/>
                  <a:pt x="114" y="710"/>
                  <a:pt x="125" y="710"/>
                </a:cubicBezTo>
                <a:lnTo>
                  <a:pt x="577" y="710"/>
                </a:lnTo>
                <a:lnTo>
                  <a:pt x="577" y="669"/>
                </a:lnTo>
                <a:cubicBezTo>
                  <a:pt x="577" y="663"/>
                  <a:pt x="581" y="659"/>
                  <a:pt x="587" y="659"/>
                </a:cubicBezTo>
                <a:lnTo>
                  <a:pt x="810" y="659"/>
                </a:lnTo>
                <a:cubicBezTo>
                  <a:pt x="816" y="659"/>
                  <a:pt x="820" y="663"/>
                  <a:pt x="820" y="669"/>
                </a:cubicBezTo>
                <a:lnTo>
                  <a:pt x="820" y="710"/>
                </a:lnTo>
                <a:lnTo>
                  <a:pt x="868" y="710"/>
                </a:lnTo>
                <a:cubicBezTo>
                  <a:pt x="879" y="710"/>
                  <a:pt x="888" y="701"/>
                  <a:pt x="888" y="690"/>
                </a:cubicBezTo>
                <a:lnTo>
                  <a:pt x="888" y="126"/>
                </a:lnTo>
                <a:cubicBezTo>
                  <a:pt x="888" y="115"/>
                  <a:pt x="879" y="106"/>
                  <a:pt x="868" y="106"/>
                </a:cubicBezTo>
                <a:close/>
                <a:moveTo>
                  <a:pt x="943" y="724"/>
                </a:moveTo>
                <a:cubicBezTo>
                  <a:pt x="943" y="743"/>
                  <a:pt x="927" y="759"/>
                  <a:pt x="907" y="759"/>
                </a:cubicBezTo>
                <a:lnTo>
                  <a:pt x="90" y="759"/>
                </a:lnTo>
                <a:cubicBezTo>
                  <a:pt x="70" y="759"/>
                  <a:pt x="54" y="743"/>
                  <a:pt x="54" y="723"/>
                </a:cubicBezTo>
                <a:lnTo>
                  <a:pt x="54" y="91"/>
                </a:lnTo>
                <a:cubicBezTo>
                  <a:pt x="54" y="72"/>
                  <a:pt x="70" y="55"/>
                  <a:pt x="90" y="55"/>
                </a:cubicBezTo>
                <a:lnTo>
                  <a:pt x="907" y="56"/>
                </a:lnTo>
                <a:cubicBezTo>
                  <a:pt x="927" y="56"/>
                  <a:pt x="943" y="72"/>
                  <a:pt x="943" y="91"/>
                </a:cubicBezTo>
                <a:lnTo>
                  <a:pt x="943" y="724"/>
                </a:lnTo>
                <a:close/>
                <a:moveTo>
                  <a:pt x="923" y="0"/>
                </a:moveTo>
                <a:lnTo>
                  <a:pt x="71" y="0"/>
                </a:lnTo>
                <a:cubicBezTo>
                  <a:pt x="32" y="0"/>
                  <a:pt x="0" y="32"/>
                  <a:pt x="0" y="71"/>
                </a:cubicBezTo>
                <a:lnTo>
                  <a:pt x="0" y="739"/>
                </a:lnTo>
                <a:cubicBezTo>
                  <a:pt x="0" y="778"/>
                  <a:pt x="32" y="810"/>
                  <a:pt x="71" y="810"/>
                </a:cubicBezTo>
                <a:lnTo>
                  <a:pt x="923" y="810"/>
                </a:lnTo>
                <a:cubicBezTo>
                  <a:pt x="963" y="810"/>
                  <a:pt x="995" y="778"/>
                  <a:pt x="995" y="739"/>
                </a:cubicBezTo>
                <a:lnTo>
                  <a:pt x="995" y="72"/>
                </a:lnTo>
                <a:cubicBezTo>
                  <a:pt x="995" y="32"/>
                  <a:pt x="963" y="0"/>
                  <a:pt x="923" y="0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19" name="Freeform 35"/>
          <p:cNvSpPr>
            <a:spLocks noEditPoints="1"/>
          </p:cNvSpPr>
          <p:nvPr/>
        </p:nvSpPr>
        <p:spPr>
          <a:xfrm>
            <a:off x="2376488" y="5492750"/>
            <a:ext cx="387350" cy="385763"/>
          </a:xfrm>
          <a:custGeom>
            <a:avLst/>
            <a:gdLst/>
            <a:ahLst/>
            <a:cxnLst>
              <a:cxn ang="0">
                <a:pos x="15346" y="275007"/>
              </a:cxn>
              <a:cxn ang="0">
                <a:pos x="253433" y="385536"/>
              </a:cxn>
              <a:cxn ang="0">
                <a:pos x="253433" y="359220"/>
              </a:cxn>
              <a:cxn ang="0">
                <a:pos x="15346" y="249568"/>
              </a:cxn>
              <a:cxn ang="0">
                <a:pos x="15346" y="275007"/>
              </a:cxn>
              <a:cxn ang="0">
                <a:pos x="259571" y="379834"/>
              </a:cxn>
              <a:cxn ang="0">
                <a:pos x="385849" y="253954"/>
              </a:cxn>
              <a:cxn ang="0">
                <a:pos x="385849" y="242111"/>
              </a:cxn>
              <a:cxn ang="0">
                <a:pos x="259571" y="367992"/>
              </a:cxn>
              <a:cxn ang="0">
                <a:pos x="259571" y="379834"/>
              </a:cxn>
              <a:cxn ang="0">
                <a:pos x="0" y="189917"/>
              </a:cxn>
              <a:cxn ang="0">
                <a:pos x="0" y="215356"/>
              </a:cxn>
              <a:cxn ang="0">
                <a:pos x="236333" y="325008"/>
              </a:cxn>
              <a:cxn ang="0">
                <a:pos x="236333" y="299130"/>
              </a:cxn>
              <a:cxn ang="0">
                <a:pos x="0" y="189917"/>
              </a:cxn>
              <a:cxn ang="0">
                <a:pos x="241594" y="294306"/>
              </a:cxn>
              <a:cxn ang="0">
                <a:pos x="369626" y="169302"/>
              </a:cxn>
              <a:cxn ang="0">
                <a:pos x="350772" y="161408"/>
              </a:cxn>
              <a:cxn ang="0">
                <a:pos x="386726" y="125880"/>
              </a:cxn>
              <a:cxn ang="0">
                <a:pos x="386726" y="114038"/>
              </a:cxn>
              <a:cxn ang="0">
                <a:pos x="259571" y="240357"/>
              </a:cxn>
              <a:cxn ang="0">
                <a:pos x="259571" y="249568"/>
              </a:cxn>
              <a:cxn ang="0">
                <a:pos x="253871" y="254831"/>
              </a:cxn>
              <a:cxn ang="0">
                <a:pos x="253871" y="231146"/>
              </a:cxn>
              <a:cxn ang="0">
                <a:pos x="15785" y="121494"/>
              </a:cxn>
              <a:cxn ang="0">
                <a:pos x="15785" y="146934"/>
              </a:cxn>
              <a:cxn ang="0">
                <a:pos x="32008" y="155267"/>
              </a:cxn>
              <a:cxn ang="0">
                <a:pos x="0" y="184215"/>
              </a:cxn>
              <a:cxn ang="0">
                <a:pos x="241594" y="294306"/>
              </a:cxn>
              <a:cxn ang="0">
                <a:pos x="133293" y="118863"/>
              </a:cxn>
              <a:cxn ang="0">
                <a:pos x="80678" y="96055"/>
              </a:cxn>
              <a:cxn ang="0">
                <a:pos x="137678" y="47370"/>
              </a:cxn>
              <a:cxn ang="0">
                <a:pos x="187224" y="67546"/>
              </a:cxn>
              <a:cxn ang="0">
                <a:pos x="133293" y="118863"/>
              </a:cxn>
              <a:cxn ang="0">
                <a:pos x="385411" y="100441"/>
              </a:cxn>
              <a:cxn ang="0">
                <a:pos x="144255" y="0"/>
              </a:cxn>
              <a:cxn ang="0">
                <a:pos x="15785" y="115354"/>
              </a:cxn>
              <a:cxn ang="0">
                <a:pos x="257379" y="225444"/>
              </a:cxn>
              <a:cxn ang="0">
                <a:pos x="385411" y="100441"/>
              </a:cxn>
              <a:cxn ang="0">
                <a:pos x="242033" y="319745"/>
              </a:cxn>
              <a:cxn ang="0">
                <a:pos x="370503" y="191671"/>
              </a:cxn>
              <a:cxn ang="0">
                <a:pos x="370503" y="179829"/>
              </a:cxn>
              <a:cxn ang="0">
                <a:pos x="242033" y="307902"/>
              </a:cxn>
              <a:cxn ang="0">
                <a:pos x="242033" y="319745"/>
              </a:cxn>
              <a:cxn ang="0">
                <a:pos x="349895" y="212286"/>
              </a:cxn>
              <a:cxn ang="0">
                <a:pos x="242033" y="319745"/>
              </a:cxn>
              <a:cxn ang="0">
                <a:pos x="242033" y="319745"/>
              </a:cxn>
              <a:cxn ang="0">
                <a:pos x="236333" y="325008"/>
              </a:cxn>
              <a:cxn ang="0">
                <a:pos x="30693" y="229830"/>
              </a:cxn>
              <a:cxn ang="0">
                <a:pos x="15346" y="243427"/>
              </a:cxn>
              <a:cxn ang="0">
                <a:pos x="256940" y="353518"/>
              </a:cxn>
              <a:cxn ang="0">
                <a:pos x="384972" y="228953"/>
              </a:cxn>
              <a:cxn ang="0">
                <a:pos x="349895" y="212286"/>
              </a:cxn>
            </a:cxnLst>
            <a:pathLst>
              <a:path w="882" h="879">
                <a:moveTo>
                  <a:pt x="35" y="627"/>
                </a:moveTo>
                <a:lnTo>
                  <a:pt x="578" y="879"/>
                </a:lnTo>
                <a:lnTo>
                  <a:pt x="578" y="819"/>
                </a:lnTo>
                <a:lnTo>
                  <a:pt x="35" y="569"/>
                </a:lnTo>
                <a:lnTo>
                  <a:pt x="35" y="627"/>
                </a:lnTo>
                <a:close/>
                <a:moveTo>
                  <a:pt x="592" y="866"/>
                </a:moveTo>
                <a:lnTo>
                  <a:pt x="880" y="579"/>
                </a:lnTo>
                <a:lnTo>
                  <a:pt x="880" y="552"/>
                </a:lnTo>
                <a:lnTo>
                  <a:pt x="592" y="839"/>
                </a:lnTo>
                <a:lnTo>
                  <a:pt x="592" y="866"/>
                </a:lnTo>
                <a:close/>
                <a:moveTo>
                  <a:pt x="0" y="433"/>
                </a:moveTo>
                <a:lnTo>
                  <a:pt x="0" y="491"/>
                </a:lnTo>
                <a:lnTo>
                  <a:pt x="539" y="741"/>
                </a:lnTo>
                <a:lnTo>
                  <a:pt x="539" y="682"/>
                </a:lnTo>
                <a:lnTo>
                  <a:pt x="0" y="433"/>
                </a:lnTo>
                <a:close/>
                <a:moveTo>
                  <a:pt x="551" y="671"/>
                </a:moveTo>
                <a:lnTo>
                  <a:pt x="843" y="386"/>
                </a:lnTo>
                <a:lnTo>
                  <a:pt x="800" y="368"/>
                </a:lnTo>
                <a:lnTo>
                  <a:pt x="882" y="287"/>
                </a:lnTo>
                <a:lnTo>
                  <a:pt x="882" y="260"/>
                </a:lnTo>
                <a:lnTo>
                  <a:pt x="592" y="548"/>
                </a:lnTo>
                <a:lnTo>
                  <a:pt x="592" y="569"/>
                </a:lnTo>
                <a:lnTo>
                  <a:pt x="579" y="581"/>
                </a:lnTo>
                <a:lnTo>
                  <a:pt x="579" y="527"/>
                </a:lnTo>
                <a:lnTo>
                  <a:pt x="36" y="277"/>
                </a:lnTo>
                <a:lnTo>
                  <a:pt x="36" y="335"/>
                </a:lnTo>
                <a:lnTo>
                  <a:pt x="73" y="354"/>
                </a:lnTo>
                <a:lnTo>
                  <a:pt x="0" y="420"/>
                </a:lnTo>
                <a:lnTo>
                  <a:pt x="551" y="671"/>
                </a:lnTo>
                <a:close/>
                <a:moveTo>
                  <a:pt x="304" y="271"/>
                </a:moveTo>
                <a:lnTo>
                  <a:pt x="184" y="219"/>
                </a:lnTo>
                <a:lnTo>
                  <a:pt x="314" y="108"/>
                </a:lnTo>
                <a:lnTo>
                  <a:pt x="427" y="154"/>
                </a:lnTo>
                <a:lnTo>
                  <a:pt x="304" y="271"/>
                </a:lnTo>
                <a:close/>
                <a:moveTo>
                  <a:pt x="879" y="229"/>
                </a:moveTo>
                <a:lnTo>
                  <a:pt x="329" y="0"/>
                </a:lnTo>
                <a:lnTo>
                  <a:pt x="36" y="263"/>
                </a:lnTo>
                <a:lnTo>
                  <a:pt x="587" y="514"/>
                </a:lnTo>
                <a:lnTo>
                  <a:pt x="879" y="229"/>
                </a:lnTo>
                <a:close/>
                <a:moveTo>
                  <a:pt x="552" y="729"/>
                </a:moveTo>
                <a:lnTo>
                  <a:pt x="845" y="437"/>
                </a:lnTo>
                <a:lnTo>
                  <a:pt x="845" y="410"/>
                </a:lnTo>
                <a:lnTo>
                  <a:pt x="552" y="702"/>
                </a:lnTo>
                <a:lnTo>
                  <a:pt x="552" y="729"/>
                </a:lnTo>
                <a:close/>
                <a:moveTo>
                  <a:pt x="798" y="484"/>
                </a:moveTo>
                <a:lnTo>
                  <a:pt x="552" y="729"/>
                </a:lnTo>
                <a:lnTo>
                  <a:pt x="539" y="741"/>
                </a:lnTo>
                <a:lnTo>
                  <a:pt x="70" y="524"/>
                </a:lnTo>
                <a:lnTo>
                  <a:pt x="35" y="555"/>
                </a:lnTo>
                <a:lnTo>
                  <a:pt x="586" y="806"/>
                </a:lnTo>
                <a:lnTo>
                  <a:pt x="878" y="522"/>
                </a:lnTo>
                <a:lnTo>
                  <a:pt x="798" y="484"/>
                </a:ln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0" name="Freeform 8"/>
          <p:cNvSpPr>
            <a:spLocks noEditPoints="1"/>
          </p:cNvSpPr>
          <p:nvPr/>
        </p:nvSpPr>
        <p:spPr>
          <a:xfrm>
            <a:off x="6911975" y="5508625"/>
            <a:ext cx="392113" cy="374650"/>
          </a:xfrm>
          <a:custGeom>
            <a:avLst/>
            <a:gdLst/>
            <a:ahLst/>
            <a:cxnLst>
              <a:cxn ang="0">
                <a:pos x="76477" y="314071"/>
              </a:cxn>
              <a:cxn ang="0">
                <a:pos x="120032" y="314071"/>
              </a:cxn>
              <a:cxn ang="0">
                <a:pos x="128605" y="305833"/>
              </a:cxn>
              <a:cxn ang="0">
                <a:pos x="128605" y="231692"/>
              </a:cxn>
              <a:cxn ang="0">
                <a:pos x="120032" y="223454"/>
              </a:cxn>
              <a:cxn ang="0">
                <a:pos x="76477" y="223454"/>
              </a:cxn>
              <a:cxn ang="0">
                <a:pos x="67904" y="231692"/>
              </a:cxn>
              <a:cxn ang="0">
                <a:pos x="67904" y="305833"/>
              </a:cxn>
              <a:cxn ang="0">
                <a:pos x="76477" y="314071"/>
              </a:cxn>
              <a:cxn ang="0">
                <a:pos x="373470" y="336726"/>
              </a:cxn>
              <a:cxn ang="0">
                <a:pos x="38067" y="336726"/>
              </a:cxn>
              <a:cxn ang="0">
                <a:pos x="38067" y="18879"/>
              </a:cxn>
              <a:cxn ang="0">
                <a:pos x="18862" y="0"/>
              </a:cxn>
              <a:cxn ang="0">
                <a:pos x="0" y="18879"/>
              </a:cxn>
              <a:cxn ang="0">
                <a:pos x="0" y="355947"/>
              </a:cxn>
              <a:cxn ang="0">
                <a:pos x="18862" y="374826"/>
              </a:cxn>
              <a:cxn ang="0">
                <a:pos x="373470" y="374826"/>
              </a:cxn>
              <a:cxn ang="0">
                <a:pos x="392675" y="355947"/>
              </a:cxn>
              <a:cxn ang="0">
                <a:pos x="373470" y="336726"/>
              </a:cxn>
              <a:cxn ang="0">
                <a:pos x="180390" y="314071"/>
              </a:cxn>
              <a:cxn ang="0">
                <a:pos x="224288" y="314071"/>
              </a:cxn>
              <a:cxn ang="0">
                <a:pos x="232518" y="305833"/>
              </a:cxn>
              <a:cxn ang="0">
                <a:pos x="232518" y="133523"/>
              </a:cxn>
              <a:cxn ang="0">
                <a:pos x="224288" y="124942"/>
              </a:cxn>
              <a:cxn ang="0">
                <a:pos x="180390" y="124942"/>
              </a:cxn>
              <a:cxn ang="0">
                <a:pos x="172160" y="133523"/>
              </a:cxn>
              <a:cxn ang="0">
                <a:pos x="172160" y="305833"/>
              </a:cxn>
              <a:cxn ang="0">
                <a:pos x="180390" y="314071"/>
              </a:cxn>
              <a:cxn ang="0">
                <a:pos x="284647" y="314071"/>
              </a:cxn>
              <a:cxn ang="0">
                <a:pos x="328201" y="314071"/>
              </a:cxn>
              <a:cxn ang="0">
                <a:pos x="336432" y="305833"/>
              </a:cxn>
              <a:cxn ang="0">
                <a:pos x="336432" y="42563"/>
              </a:cxn>
              <a:cxn ang="0">
                <a:pos x="328201" y="33981"/>
              </a:cxn>
              <a:cxn ang="0">
                <a:pos x="284647" y="33981"/>
              </a:cxn>
              <a:cxn ang="0">
                <a:pos x="276073" y="42563"/>
              </a:cxn>
              <a:cxn ang="0">
                <a:pos x="276073" y="305833"/>
              </a:cxn>
              <a:cxn ang="0">
                <a:pos x="284647" y="314071"/>
              </a:cxn>
            </a:cxnLst>
            <a:pathLst>
              <a:path w="1145" h="1092">
                <a:moveTo>
                  <a:pt x="223" y="915"/>
                </a:moveTo>
                <a:lnTo>
                  <a:pt x="350" y="915"/>
                </a:lnTo>
                <a:cubicBezTo>
                  <a:pt x="364" y="915"/>
                  <a:pt x="375" y="904"/>
                  <a:pt x="375" y="891"/>
                </a:cubicBezTo>
                <a:lnTo>
                  <a:pt x="375" y="675"/>
                </a:lnTo>
                <a:cubicBezTo>
                  <a:pt x="375" y="662"/>
                  <a:pt x="364" y="651"/>
                  <a:pt x="350" y="651"/>
                </a:cubicBezTo>
                <a:lnTo>
                  <a:pt x="223" y="651"/>
                </a:lnTo>
                <a:cubicBezTo>
                  <a:pt x="209" y="651"/>
                  <a:pt x="198" y="662"/>
                  <a:pt x="198" y="675"/>
                </a:cubicBezTo>
                <a:lnTo>
                  <a:pt x="198" y="891"/>
                </a:lnTo>
                <a:cubicBezTo>
                  <a:pt x="198" y="904"/>
                  <a:pt x="209" y="915"/>
                  <a:pt x="223" y="915"/>
                </a:cubicBezTo>
                <a:close/>
                <a:moveTo>
                  <a:pt x="1089" y="981"/>
                </a:moveTo>
                <a:lnTo>
                  <a:pt x="111" y="981"/>
                </a:lnTo>
                <a:lnTo>
                  <a:pt x="111" y="55"/>
                </a:lnTo>
                <a:cubicBezTo>
                  <a:pt x="111" y="25"/>
                  <a:pt x="86" y="0"/>
                  <a:pt x="55" y="0"/>
                </a:cubicBezTo>
                <a:cubicBezTo>
                  <a:pt x="25" y="0"/>
                  <a:pt x="0" y="25"/>
                  <a:pt x="0" y="55"/>
                </a:cubicBezTo>
                <a:lnTo>
                  <a:pt x="0" y="1037"/>
                </a:lnTo>
                <a:cubicBezTo>
                  <a:pt x="0" y="1067"/>
                  <a:pt x="25" y="1092"/>
                  <a:pt x="55" y="1092"/>
                </a:cubicBezTo>
                <a:lnTo>
                  <a:pt x="1089" y="1092"/>
                </a:lnTo>
                <a:cubicBezTo>
                  <a:pt x="1120" y="1092"/>
                  <a:pt x="1145" y="1067"/>
                  <a:pt x="1145" y="1037"/>
                </a:cubicBezTo>
                <a:cubicBezTo>
                  <a:pt x="1145" y="1006"/>
                  <a:pt x="1120" y="981"/>
                  <a:pt x="1089" y="981"/>
                </a:cubicBezTo>
                <a:close/>
                <a:moveTo>
                  <a:pt x="526" y="915"/>
                </a:moveTo>
                <a:lnTo>
                  <a:pt x="654" y="915"/>
                </a:lnTo>
                <a:cubicBezTo>
                  <a:pt x="667" y="915"/>
                  <a:pt x="678" y="904"/>
                  <a:pt x="678" y="891"/>
                </a:cubicBezTo>
                <a:lnTo>
                  <a:pt x="678" y="389"/>
                </a:lnTo>
                <a:cubicBezTo>
                  <a:pt x="678" y="375"/>
                  <a:pt x="667" y="364"/>
                  <a:pt x="654" y="364"/>
                </a:cubicBezTo>
                <a:lnTo>
                  <a:pt x="526" y="364"/>
                </a:lnTo>
                <a:cubicBezTo>
                  <a:pt x="513" y="364"/>
                  <a:pt x="502" y="375"/>
                  <a:pt x="502" y="389"/>
                </a:cubicBezTo>
                <a:lnTo>
                  <a:pt x="502" y="891"/>
                </a:lnTo>
                <a:cubicBezTo>
                  <a:pt x="502" y="904"/>
                  <a:pt x="513" y="915"/>
                  <a:pt x="526" y="915"/>
                </a:cubicBezTo>
                <a:close/>
                <a:moveTo>
                  <a:pt x="830" y="915"/>
                </a:moveTo>
                <a:lnTo>
                  <a:pt x="957" y="915"/>
                </a:lnTo>
                <a:cubicBezTo>
                  <a:pt x="970" y="915"/>
                  <a:pt x="981" y="904"/>
                  <a:pt x="981" y="891"/>
                </a:cubicBezTo>
                <a:lnTo>
                  <a:pt x="981" y="124"/>
                </a:lnTo>
                <a:cubicBezTo>
                  <a:pt x="981" y="110"/>
                  <a:pt x="970" y="99"/>
                  <a:pt x="957" y="99"/>
                </a:cubicBezTo>
                <a:lnTo>
                  <a:pt x="830" y="99"/>
                </a:lnTo>
                <a:cubicBezTo>
                  <a:pt x="816" y="99"/>
                  <a:pt x="805" y="110"/>
                  <a:pt x="805" y="124"/>
                </a:cubicBezTo>
                <a:lnTo>
                  <a:pt x="805" y="891"/>
                </a:lnTo>
                <a:cubicBezTo>
                  <a:pt x="805" y="904"/>
                  <a:pt x="816" y="915"/>
                  <a:pt x="830" y="915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1" name="Freeform 9"/>
          <p:cNvSpPr>
            <a:spLocks noEditPoints="1"/>
          </p:cNvSpPr>
          <p:nvPr/>
        </p:nvSpPr>
        <p:spPr>
          <a:xfrm>
            <a:off x="6196013" y="4775200"/>
            <a:ext cx="354012" cy="328613"/>
          </a:xfrm>
          <a:custGeom>
            <a:avLst/>
            <a:gdLst/>
            <a:ahLst/>
            <a:cxnLst>
              <a:cxn ang="0">
                <a:pos x="75598" y="68180"/>
              </a:cxn>
              <a:cxn ang="0">
                <a:pos x="89065" y="54728"/>
              </a:cxn>
              <a:cxn ang="0">
                <a:pos x="89065" y="13453"/>
              </a:cxn>
              <a:cxn ang="0">
                <a:pos x="75598" y="0"/>
              </a:cxn>
              <a:cxn ang="0">
                <a:pos x="62131" y="13453"/>
              </a:cxn>
              <a:cxn ang="0">
                <a:pos x="62131" y="54728"/>
              </a:cxn>
              <a:cxn ang="0">
                <a:pos x="75598" y="68180"/>
              </a:cxn>
              <a:cxn ang="0">
                <a:pos x="320450" y="166018"/>
              </a:cxn>
              <a:cxn ang="0">
                <a:pos x="272398" y="204235"/>
              </a:cxn>
              <a:cxn ang="0">
                <a:pos x="276989" y="166935"/>
              </a:cxn>
              <a:cxn ang="0">
                <a:pos x="276989" y="136972"/>
              </a:cxn>
              <a:cxn ang="0">
                <a:pos x="317695" y="134220"/>
              </a:cxn>
              <a:cxn ang="0">
                <a:pos x="320450" y="166018"/>
              </a:cxn>
              <a:cxn ang="0">
                <a:pos x="250055" y="154705"/>
              </a:cxn>
              <a:cxn ang="0">
                <a:pos x="26934" y="154705"/>
              </a:cxn>
              <a:cxn ang="0">
                <a:pos x="26934" y="119545"/>
              </a:cxn>
              <a:cxn ang="0">
                <a:pos x="250055" y="119545"/>
              </a:cxn>
              <a:cxn ang="0">
                <a:pos x="250055" y="154705"/>
              </a:cxn>
              <a:cxn ang="0">
                <a:pos x="337283" y="115570"/>
              </a:cxn>
              <a:cxn ang="0">
                <a:pos x="276989" y="107315"/>
              </a:cxn>
              <a:cxn ang="0">
                <a:pos x="276989" y="104258"/>
              </a:cxn>
              <a:cxn ang="0">
                <a:pos x="273622" y="96003"/>
              </a:cxn>
              <a:cxn ang="0">
                <a:pos x="265664" y="92640"/>
              </a:cxn>
              <a:cxn ang="0">
                <a:pos x="11630" y="92640"/>
              </a:cxn>
              <a:cxn ang="0">
                <a:pos x="3367" y="96003"/>
              </a:cxn>
              <a:cxn ang="0">
                <a:pos x="0" y="104258"/>
              </a:cxn>
              <a:cxn ang="0">
                <a:pos x="0" y="166935"/>
              </a:cxn>
              <a:cxn ang="0">
                <a:pos x="37646" y="270581"/>
              </a:cxn>
              <a:cxn ang="0">
                <a:pos x="50501" y="283728"/>
              </a:cxn>
              <a:cxn ang="0">
                <a:pos x="51113" y="284339"/>
              </a:cxn>
              <a:cxn ang="0">
                <a:pos x="61519" y="294429"/>
              </a:cxn>
              <a:cxn ang="0">
                <a:pos x="4591" y="294429"/>
              </a:cxn>
              <a:cxn ang="0">
                <a:pos x="4591" y="321640"/>
              </a:cxn>
              <a:cxn ang="0">
                <a:pos x="33667" y="321640"/>
              </a:cxn>
              <a:cxn ang="0">
                <a:pos x="36728" y="328672"/>
              </a:cxn>
              <a:cxn ang="0">
                <a:pos x="239343" y="328672"/>
              </a:cxn>
              <a:cxn ang="0">
                <a:pos x="242403" y="321640"/>
              </a:cxn>
              <a:cxn ang="0">
                <a:pos x="271479" y="321640"/>
              </a:cxn>
              <a:cxn ang="0">
                <a:pos x="271479" y="294429"/>
              </a:cxn>
              <a:cxn ang="0">
                <a:pos x="215776" y="294429"/>
              </a:cxn>
              <a:cxn ang="0">
                <a:pos x="225876" y="284339"/>
              </a:cxn>
              <a:cxn ang="0">
                <a:pos x="226488" y="283728"/>
              </a:cxn>
              <a:cxn ang="0">
                <a:pos x="239649" y="270581"/>
              </a:cxn>
              <a:cxn ang="0">
                <a:pos x="263216" y="233892"/>
              </a:cxn>
              <a:cxn ang="0">
                <a:pos x="345853" y="175190"/>
              </a:cxn>
              <a:cxn ang="0">
                <a:pos x="337283" y="115570"/>
              </a:cxn>
              <a:cxn ang="0">
                <a:pos x="208736" y="68180"/>
              </a:cxn>
              <a:cxn ang="0">
                <a:pos x="222203" y="54728"/>
              </a:cxn>
              <a:cxn ang="0">
                <a:pos x="222203" y="13453"/>
              </a:cxn>
              <a:cxn ang="0">
                <a:pos x="208736" y="0"/>
              </a:cxn>
              <a:cxn ang="0">
                <a:pos x="195269" y="13453"/>
              </a:cxn>
              <a:cxn ang="0">
                <a:pos x="195269" y="54728"/>
              </a:cxn>
              <a:cxn ang="0">
                <a:pos x="208736" y="68180"/>
              </a:cxn>
              <a:cxn ang="0">
                <a:pos x="142320" y="68180"/>
              </a:cxn>
              <a:cxn ang="0">
                <a:pos x="155787" y="54728"/>
              </a:cxn>
              <a:cxn ang="0">
                <a:pos x="155787" y="13453"/>
              </a:cxn>
              <a:cxn ang="0">
                <a:pos x="142320" y="0"/>
              </a:cxn>
              <a:cxn ang="0">
                <a:pos x="128853" y="13453"/>
              </a:cxn>
              <a:cxn ang="0">
                <a:pos x="128853" y="54728"/>
              </a:cxn>
              <a:cxn ang="0">
                <a:pos x="142320" y="68180"/>
              </a:cxn>
            </a:cxnLst>
            <a:pathLst>
              <a:path w="1157" h="1075">
                <a:moveTo>
                  <a:pt x="247" y="223"/>
                </a:moveTo>
                <a:cubicBezTo>
                  <a:pt x="272" y="223"/>
                  <a:pt x="291" y="203"/>
                  <a:pt x="291" y="179"/>
                </a:cubicBezTo>
                <a:lnTo>
                  <a:pt x="291" y="44"/>
                </a:lnTo>
                <a:cubicBezTo>
                  <a:pt x="291" y="20"/>
                  <a:pt x="272" y="0"/>
                  <a:pt x="247" y="0"/>
                </a:cubicBezTo>
                <a:cubicBezTo>
                  <a:pt x="223" y="0"/>
                  <a:pt x="203" y="20"/>
                  <a:pt x="203" y="44"/>
                </a:cubicBezTo>
                <a:lnTo>
                  <a:pt x="203" y="179"/>
                </a:lnTo>
                <a:cubicBezTo>
                  <a:pt x="203" y="203"/>
                  <a:pt x="223" y="223"/>
                  <a:pt x="247" y="223"/>
                </a:cubicBezTo>
                <a:close/>
                <a:moveTo>
                  <a:pt x="1047" y="543"/>
                </a:moveTo>
                <a:cubicBezTo>
                  <a:pt x="1036" y="573"/>
                  <a:pt x="1000" y="638"/>
                  <a:pt x="890" y="668"/>
                </a:cubicBezTo>
                <a:cubicBezTo>
                  <a:pt x="905" y="600"/>
                  <a:pt x="905" y="547"/>
                  <a:pt x="905" y="546"/>
                </a:cubicBezTo>
                <a:lnTo>
                  <a:pt x="905" y="448"/>
                </a:lnTo>
                <a:cubicBezTo>
                  <a:pt x="968" y="414"/>
                  <a:pt x="1012" y="411"/>
                  <a:pt x="1038" y="439"/>
                </a:cubicBezTo>
                <a:cubicBezTo>
                  <a:pt x="1055" y="456"/>
                  <a:pt x="1065" y="496"/>
                  <a:pt x="1047" y="543"/>
                </a:cubicBezTo>
                <a:close/>
                <a:moveTo>
                  <a:pt x="817" y="506"/>
                </a:moveTo>
                <a:lnTo>
                  <a:pt x="88" y="506"/>
                </a:lnTo>
                <a:lnTo>
                  <a:pt x="88" y="391"/>
                </a:lnTo>
                <a:lnTo>
                  <a:pt x="817" y="391"/>
                </a:lnTo>
                <a:lnTo>
                  <a:pt x="817" y="506"/>
                </a:lnTo>
                <a:close/>
                <a:moveTo>
                  <a:pt x="1102" y="378"/>
                </a:moveTo>
                <a:cubicBezTo>
                  <a:pt x="1067" y="341"/>
                  <a:pt x="1006" y="311"/>
                  <a:pt x="905" y="351"/>
                </a:cubicBezTo>
                <a:lnTo>
                  <a:pt x="905" y="341"/>
                </a:lnTo>
                <a:cubicBezTo>
                  <a:pt x="906" y="331"/>
                  <a:pt x="902" y="321"/>
                  <a:pt x="894" y="314"/>
                </a:cubicBezTo>
                <a:cubicBezTo>
                  <a:pt x="887" y="307"/>
                  <a:pt x="878" y="303"/>
                  <a:pt x="868" y="303"/>
                </a:cubicBezTo>
                <a:lnTo>
                  <a:pt x="38" y="303"/>
                </a:lnTo>
                <a:cubicBezTo>
                  <a:pt x="28" y="303"/>
                  <a:pt x="18" y="307"/>
                  <a:pt x="11" y="314"/>
                </a:cubicBezTo>
                <a:cubicBezTo>
                  <a:pt x="4" y="321"/>
                  <a:pt x="0" y="331"/>
                  <a:pt x="0" y="341"/>
                </a:cubicBezTo>
                <a:lnTo>
                  <a:pt x="0" y="546"/>
                </a:lnTo>
                <a:cubicBezTo>
                  <a:pt x="0" y="611"/>
                  <a:pt x="12" y="775"/>
                  <a:pt x="123" y="885"/>
                </a:cubicBezTo>
                <a:cubicBezTo>
                  <a:pt x="137" y="900"/>
                  <a:pt x="152" y="915"/>
                  <a:pt x="165" y="928"/>
                </a:cubicBezTo>
                <a:lnTo>
                  <a:pt x="167" y="930"/>
                </a:lnTo>
                <a:cubicBezTo>
                  <a:pt x="192" y="956"/>
                  <a:pt x="196" y="960"/>
                  <a:pt x="201" y="963"/>
                </a:cubicBezTo>
                <a:lnTo>
                  <a:pt x="15" y="963"/>
                </a:lnTo>
                <a:lnTo>
                  <a:pt x="15" y="1052"/>
                </a:lnTo>
                <a:lnTo>
                  <a:pt x="110" y="1052"/>
                </a:lnTo>
                <a:lnTo>
                  <a:pt x="120" y="1075"/>
                </a:lnTo>
                <a:lnTo>
                  <a:pt x="782" y="1075"/>
                </a:lnTo>
                <a:lnTo>
                  <a:pt x="792" y="1052"/>
                </a:lnTo>
                <a:lnTo>
                  <a:pt x="887" y="1052"/>
                </a:lnTo>
                <a:lnTo>
                  <a:pt x="887" y="963"/>
                </a:lnTo>
                <a:lnTo>
                  <a:pt x="705" y="963"/>
                </a:lnTo>
                <a:cubicBezTo>
                  <a:pt x="709" y="960"/>
                  <a:pt x="714" y="955"/>
                  <a:pt x="738" y="930"/>
                </a:cubicBezTo>
                <a:lnTo>
                  <a:pt x="740" y="928"/>
                </a:lnTo>
                <a:cubicBezTo>
                  <a:pt x="753" y="916"/>
                  <a:pt x="768" y="900"/>
                  <a:pt x="783" y="885"/>
                </a:cubicBezTo>
                <a:cubicBezTo>
                  <a:pt x="817" y="851"/>
                  <a:pt x="842" y="808"/>
                  <a:pt x="860" y="765"/>
                </a:cubicBezTo>
                <a:cubicBezTo>
                  <a:pt x="1050" y="735"/>
                  <a:pt x="1112" y="622"/>
                  <a:pt x="1130" y="573"/>
                </a:cubicBezTo>
                <a:cubicBezTo>
                  <a:pt x="1157" y="500"/>
                  <a:pt x="1146" y="424"/>
                  <a:pt x="1102" y="378"/>
                </a:cubicBezTo>
                <a:close/>
                <a:moveTo>
                  <a:pt x="682" y="223"/>
                </a:moveTo>
                <a:cubicBezTo>
                  <a:pt x="707" y="223"/>
                  <a:pt x="726" y="203"/>
                  <a:pt x="726" y="179"/>
                </a:cubicBezTo>
                <a:lnTo>
                  <a:pt x="726" y="44"/>
                </a:lnTo>
                <a:cubicBezTo>
                  <a:pt x="726" y="20"/>
                  <a:pt x="707" y="0"/>
                  <a:pt x="682" y="0"/>
                </a:cubicBezTo>
                <a:cubicBezTo>
                  <a:pt x="658" y="0"/>
                  <a:pt x="638" y="20"/>
                  <a:pt x="638" y="44"/>
                </a:cubicBezTo>
                <a:lnTo>
                  <a:pt x="638" y="179"/>
                </a:lnTo>
                <a:cubicBezTo>
                  <a:pt x="638" y="203"/>
                  <a:pt x="658" y="223"/>
                  <a:pt x="682" y="223"/>
                </a:cubicBezTo>
                <a:close/>
                <a:moveTo>
                  <a:pt x="465" y="223"/>
                </a:moveTo>
                <a:cubicBezTo>
                  <a:pt x="489" y="223"/>
                  <a:pt x="509" y="203"/>
                  <a:pt x="509" y="179"/>
                </a:cubicBezTo>
                <a:lnTo>
                  <a:pt x="509" y="44"/>
                </a:lnTo>
                <a:cubicBezTo>
                  <a:pt x="509" y="20"/>
                  <a:pt x="489" y="0"/>
                  <a:pt x="465" y="0"/>
                </a:cubicBezTo>
                <a:cubicBezTo>
                  <a:pt x="440" y="0"/>
                  <a:pt x="421" y="20"/>
                  <a:pt x="421" y="44"/>
                </a:cubicBezTo>
                <a:lnTo>
                  <a:pt x="421" y="179"/>
                </a:lnTo>
                <a:cubicBezTo>
                  <a:pt x="421" y="203"/>
                  <a:pt x="440" y="223"/>
                  <a:pt x="465" y="223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2" name="Freeform 10"/>
          <p:cNvSpPr>
            <a:spLocks noEditPoints="1"/>
          </p:cNvSpPr>
          <p:nvPr/>
        </p:nvSpPr>
        <p:spPr>
          <a:xfrm>
            <a:off x="4670425" y="4748213"/>
            <a:ext cx="349250" cy="349250"/>
          </a:xfrm>
          <a:custGeom>
            <a:avLst/>
            <a:gdLst/>
            <a:ahLst/>
            <a:cxnLst>
              <a:cxn ang="0">
                <a:pos x="175091" y="130172"/>
              </a:cxn>
              <a:cxn ang="0">
                <a:pos x="130172" y="175091"/>
              </a:cxn>
              <a:cxn ang="0">
                <a:pos x="175091" y="220009"/>
              </a:cxn>
              <a:cxn ang="0">
                <a:pos x="220009" y="175091"/>
              </a:cxn>
              <a:cxn ang="0">
                <a:pos x="175091" y="130172"/>
              </a:cxn>
              <a:cxn ang="0">
                <a:pos x="193425" y="260650"/>
              </a:cxn>
              <a:cxn ang="0">
                <a:pos x="193425" y="240177"/>
              </a:cxn>
              <a:cxn ang="0">
                <a:pos x="156757" y="240177"/>
              </a:cxn>
              <a:cxn ang="0">
                <a:pos x="156757" y="260650"/>
              </a:cxn>
              <a:cxn ang="0">
                <a:pos x="89532" y="193425"/>
              </a:cxn>
              <a:cxn ang="0">
                <a:pos x="109699" y="193425"/>
              </a:cxn>
              <a:cxn ang="0">
                <a:pos x="109699" y="156757"/>
              </a:cxn>
              <a:cxn ang="0">
                <a:pos x="89532" y="156757"/>
              </a:cxn>
              <a:cxn ang="0">
                <a:pos x="156757" y="89532"/>
              </a:cxn>
              <a:cxn ang="0">
                <a:pos x="156757" y="109699"/>
              </a:cxn>
              <a:cxn ang="0">
                <a:pos x="193425" y="109699"/>
              </a:cxn>
              <a:cxn ang="0">
                <a:pos x="193425" y="89532"/>
              </a:cxn>
              <a:cxn ang="0">
                <a:pos x="260650" y="156757"/>
              </a:cxn>
              <a:cxn ang="0">
                <a:pos x="240482" y="156757"/>
              </a:cxn>
              <a:cxn ang="0">
                <a:pos x="240482" y="193425"/>
              </a:cxn>
              <a:cxn ang="0">
                <a:pos x="260650" y="193425"/>
              </a:cxn>
              <a:cxn ang="0">
                <a:pos x="193425" y="260650"/>
              </a:cxn>
              <a:cxn ang="0">
                <a:pos x="297929" y="156757"/>
              </a:cxn>
              <a:cxn ang="0">
                <a:pos x="193425" y="52252"/>
              </a:cxn>
              <a:cxn ang="0">
                <a:pos x="193425" y="0"/>
              </a:cxn>
              <a:cxn ang="0">
                <a:pos x="156757" y="0"/>
              </a:cxn>
              <a:cxn ang="0">
                <a:pos x="156757" y="52252"/>
              </a:cxn>
              <a:cxn ang="0">
                <a:pos x="52252" y="156757"/>
              </a:cxn>
              <a:cxn ang="0">
                <a:pos x="0" y="156757"/>
              </a:cxn>
              <a:cxn ang="0">
                <a:pos x="0" y="193425"/>
              </a:cxn>
              <a:cxn ang="0">
                <a:pos x="52252" y="193425"/>
              </a:cxn>
              <a:cxn ang="0">
                <a:pos x="156757" y="297929"/>
              </a:cxn>
              <a:cxn ang="0">
                <a:pos x="156757" y="349876"/>
              </a:cxn>
              <a:cxn ang="0">
                <a:pos x="193425" y="349876"/>
              </a:cxn>
              <a:cxn ang="0">
                <a:pos x="193425" y="297929"/>
              </a:cxn>
              <a:cxn ang="0">
                <a:pos x="297929" y="193425"/>
              </a:cxn>
              <a:cxn ang="0">
                <a:pos x="349876" y="193425"/>
              </a:cxn>
              <a:cxn ang="0">
                <a:pos x="349876" y="156757"/>
              </a:cxn>
              <a:cxn ang="0">
                <a:pos x="297929" y="156757"/>
              </a:cxn>
            </a:cxnLst>
            <a:pathLst>
              <a:path w="1145" h="1145">
                <a:moveTo>
                  <a:pt x="573" y="426"/>
                </a:moveTo>
                <a:cubicBezTo>
                  <a:pt x="492" y="426"/>
                  <a:pt x="426" y="492"/>
                  <a:pt x="426" y="573"/>
                </a:cubicBezTo>
                <a:cubicBezTo>
                  <a:pt x="426" y="654"/>
                  <a:pt x="492" y="720"/>
                  <a:pt x="573" y="720"/>
                </a:cubicBezTo>
                <a:cubicBezTo>
                  <a:pt x="654" y="720"/>
                  <a:pt x="720" y="654"/>
                  <a:pt x="720" y="573"/>
                </a:cubicBezTo>
                <a:cubicBezTo>
                  <a:pt x="720" y="492"/>
                  <a:pt x="654" y="426"/>
                  <a:pt x="573" y="426"/>
                </a:cubicBezTo>
                <a:close/>
                <a:moveTo>
                  <a:pt x="633" y="853"/>
                </a:moveTo>
                <a:lnTo>
                  <a:pt x="633" y="786"/>
                </a:lnTo>
                <a:lnTo>
                  <a:pt x="513" y="786"/>
                </a:lnTo>
                <a:lnTo>
                  <a:pt x="513" y="853"/>
                </a:lnTo>
                <a:cubicBezTo>
                  <a:pt x="403" y="829"/>
                  <a:pt x="316" y="743"/>
                  <a:pt x="293" y="633"/>
                </a:cubicBezTo>
                <a:lnTo>
                  <a:pt x="359" y="633"/>
                </a:lnTo>
                <a:lnTo>
                  <a:pt x="359" y="513"/>
                </a:lnTo>
                <a:lnTo>
                  <a:pt x="293" y="513"/>
                </a:lnTo>
                <a:cubicBezTo>
                  <a:pt x="316" y="403"/>
                  <a:pt x="403" y="316"/>
                  <a:pt x="513" y="293"/>
                </a:cubicBezTo>
                <a:lnTo>
                  <a:pt x="513" y="359"/>
                </a:lnTo>
                <a:lnTo>
                  <a:pt x="633" y="359"/>
                </a:lnTo>
                <a:lnTo>
                  <a:pt x="633" y="293"/>
                </a:lnTo>
                <a:cubicBezTo>
                  <a:pt x="743" y="316"/>
                  <a:pt x="830" y="403"/>
                  <a:pt x="853" y="513"/>
                </a:cubicBezTo>
                <a:lnTo>
                  <a:pt x="787" y="513"/>
                </a:lnTo>
                <a:lnTo>
                  <a:pt x="787" y="633"/>
                </a:lnTo>
                <a:lnTo>
                  <a:pt x="853" y="633"/>
                </a:lnTo>
                <a:cubicBezTo>
                  <a:pt x="830" y="743"/>
                  <a:pt x="743" y="829"/>
                  <a:pt x="633" y="853"/>
                </a:cubicBezTo>
                <a:close/>
                <a:moveTo>
                  <a:pt x="975" y="513"/>
                </a:moveTo>
                <a:cubicBezTo>
                  <a:pt x="949" y="337"/>
                  <a:pt x="809" y="197"/>
                  <a:pt x="633" y="171"/>
                </a:cubicBezTo>
                <a:lnTo>
                  <a:pt x="633" y="0"/>
                </a:lnTo>
                <a:lnTo>
                  <a:pt x="513" y="0"/>
                </a:lnTo>
                <a:lnTo>
                  <a:pt x="513" y="171"/>
                </a:lnTo>
                <a:cubicBezTo>
                  <a:pt x="337" y="197"/>
                  <a:pt x="197" y="337"/>
                  <a:pt x="171" y="513"/>
                </a:cubicBezTo>
                <a:lnTo>
                  <a:pt x="0" y="513"/>
                </a:lnTo>
                <a:lnTo>
                  <a:pt x="0" y="633"/>
                </a:lnTo>
                <a:lnTo>
                  <a:pt x="171" y="633"/>
                </a:lnTo>
                <a:cubicBezTo>
                  <a:pt x="197" y="809"/>
                  <a:pt x="337" y="949"/>
                  <a:pt x="513" y="975"/>
                </a:cubicBezTo>
                <a:lnTo>
                  <a:pt x="513" y="1145"/>
                </a:lnTo>
                <a:lnTo>
                  <a:pt x="633" y="1145"/>
                </a:lnTo>
                <a:lnTo>
                  <a:pt x="633" y="975"/>
                </a:lnTo>
                <a:cubicBezTo>
                  <a:pt x="809" y="949"/>
                  <a:pt x="949" y="809"/>
                  <a:pt x="975" y="633"/>
                </a:cubicBezTo>
                <a:lnTo>
                  <a:pt x="1145" y="633"/>
                </a:lnTo>
                <a:lnTo>
                  <a:pt x="1145" y="513"/>
                </a:lnTo>
                <a:lnTo>
                  <a:pt x="975" y="513"/>
                </a:ln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3" name="Freeform 13"/>
          <p:cNvSpPr>
            <a:spLocks noEditPoints="1"/>
          </p:cNvSpPr>
          <p:nvPr/>
        </p:nvSpPr>
        <p:spPr>
          <a:xfrm>
            <a:off x="5437188" y="4749800"/>
            <a:ext cx="349250" cy="344488"/>
          </a:xfrm>
          <a:custGeom>
            <a:avLst/>
            <a:gdLst/>
            <a:ahLst/>
            <a:cxnLst>
              <a:cxn ang="0">
                <a:pos x="30251" y="177332"/>
              </a:cxn>
              <a:cxn ang="0">
                <a:pos x="65392" y="129942"/>
              </a:cxn>
              <a:cxn ang="0">
                <a:pos x="100532" y="177332"/>
              </a:cxn>
              <a:cxn ang="0">
                <a:pos x="30251" y="177332"/>
              </a:cxn>
              <a:cxn ang="0">
                <a:pos x="130783" y="177332"/>
              </a:cxn>
              <a:cxn ang="0">
                <a:pos x="124672" y="177332"/>
              </a:cxn>
              <a:cxn ang="0">
                <a:pos x="125589" y="176721"/>
              </a:cxn>
              <a:cxn ang="0">
                <a:pos x="65392" y="95698"/>
              </a:cxn>
              <a:cxn ang="0">
                <a:pos x="5500" y="176721"/>
              </a:cxn>
              <a:cxn ang="0">
                <a:pos x="6417" y="177332"/>
              </a:cxn>
              <a:cxn ang="0">
                <a:pos x="0" y="177332"/>
              </a:cxn>
              <a:cxn ang="0">
                <a:pos x="65392" y="242456"/>
              </a:cxn>
              <a:cxn ang="0">
                <a:pos x="130783" y="177332"/>
              </a:cxn>
              <a:cxn ang="0">
                <a:pos x="175091" y="56869"/>
              </a:cxn>
              <a:cxn ang="0">
                <a:pos x="161035" y="42499"/>
              </a:cxn>
              <a:cxn ang="0">
                <a:pos x="175091" y="28434"/>
              </a:cxn>
              <a:cxn ang="0">
                <a:pos x="189147" y="42499"/>
              </a:cxn>
              <a:cxn ang="0">
                <a:pos x="175091" y="56869"/>
              </a:cxn>
              <a:cxn ang="0">
                <a:pos x="246899" y="316141"/>
              </a:cxn>
              <a:cxn ang="0">
                <a:pos x="239260" y="316141"/>
              </a:cxn>
              <a:cxn ang="0">
                <a:pos x="245677" y="304217"/>
              </a:cxn>
              <a:cxn ang="0">
                <a:pos x="231315" y="290152"/>
              </a:cxn>
              <a:cxn ang="0">
                <a:pos x="189453" y="290152"/>
              </a:cxn>
              <a:cxn ang="0">
                <a:pos x="189453" y="88360"/>
              </a:cxn>
              <a:cxn ang="0">
                <a:pos x="285401" y="88360"/>
              </a:cxn>
              <a:cxn ang="0">
                <a:pos x="299457" y="73990"/>
              </a:cxn>
              <a:cxn ang="0">
                <a:pos x="285401" y="59926"/>
              </a:cxn>
              <a:cxn ang="0">
                <a:pos x="214204" y="59926"/>
              </a:cxn>
              <a:cxn ang="0">
                <a:pos x="217870" y="42499"/>
              </a:cxn>
              <a:cxn ang="0">
                <a:pos x="175091" y="0"/>
              </a:cxn>
              <a:cxn ang="0">
                <a:pos x="132617" y="42499"/>
              </a:cxn>
              <a:cxn ang="0">
                <a:pos x="136284" y="59926"/>
              </a:cxn>
              <a:cxn ang="0">
                <a:pos x="65086" y="59926"/>
              </a:cxn>
              <a:cxn ang="0">
                <a:pos x="50724" y="73990"/>
              </a:cxn>
              <a:cxn ang="0">
                <a:pos x="65086" y="88360"/>
              </a:cxn>
              <a:cxn ang="0">
                <a:pos x="160729" y="88360"/>
              </a:cxn>
              <a:cxn ang="0">
                <a:pos x="160729" y="290152"/>
              </a:cxn>
              <a:cxn ang="0">
                <a:pos x="118866" y="290152"/>
              </a:cxn>
              <a:cxn ang="0">
                <a:pos x="104810" y="304217"/>
              </a:cxn>
              <a:cxn ang="0">
                <a:pos x="110921" y="316141"/>
              </a:cxn>
              <a:cxn ang="0">
                <a:pos x="103282" y="316141"/>
              </a:cxn>
              <a:cxn ang="0">
                <a:pos x="89226" y="330205"/>
              </a:cxn>
              <a:cxn ang="0">
                <a:pos x="103282" y="344575"/>
              </a:cxn>
              <a:cxn ang="0">
                <a:pos x="246899" y="344575"/>
              </a:cxn>
              <a:cxn ang="0">
                <a:pos x="260956" y="330205"/>
              </a:cxn>
              <a:cxn ang="0">
                <a:pos x="246899" y="316141"/>
              </a:cxn>
              <a:cxn ang="0">
                <a:pos x="249650" y="177332"/>
              </a:cxn>
              <a:cxn ang="0">
                <a:pos x="284790" y="129942"/>
              </a:cxn>
              <a:cxn ang="0">
                <a:pos x="319930" y="177332"/>
              </a:cxn>
              <a:cxn ang="0">
                <a:pos x="249650" y="177332"/>
              </a:cxn>
              <a:cxn ang="0">
                <a:pos x="343765" y="177332"/>
              </a:cxn>
              <a:cxn ang="0">
                <a:pos x="344681" y="176721"/>
              </a:cxn>
              <a:cxn ang="0">
                <a:pos x="284790" y="95698"/>
              </a:cxn>
              <a:cxn ang="0">
                <a:pos x="224593" y="176721"/>
              </a:cxn>
              <a:cxn ang="0">
                <a:pos x="225510" y="177332"/>
              </a:cxn>
              <a:cxn ang="0">
                <a:pos x="219398" y="177332"/>
              </a:cxn>
              <a:cxn ang="0">
                <a:pos x="284790" y="242456"/>
              </a:cxn>
              <a:cxn ang="0">
                <a:pos x="349876" y="177332"/>
              </a:cxn>
              <a:cxn ang="0">
                <a:pos x="343765" y="177332"/>
              </a:cxn>
            </a:cxnLst>
            <a:pathLst>
              <a:path w="1145" h="1127">
                <a:moveTo>
                  <a:pt x="99" y="580"/>
                </a:moveTo>
                <a:lnTo>
                  <a:pt x="214" y="425"/>
                </a:lnTo>
                <a:lnTo>
                  <a:pt x="329" y="580"/>
                </a:lnTo>
                <a:lnTo>
                  <a:pt x="99" y="580"/>
                </a:lnTo>
                <a:close/>
                <a:moveTo>
                  <a:pt x="428" y="580"/>
                </a:moveTo>
                <a:lnTo>
                  <a:pt x="408" y="580"/>
                </a:lnTo>
                <a:lnTo>
                  <a:pt x="411" y="578"/>
                </a:lnTo>
                <a:lnTo>
                  <a:pt x="214" y="313"/>
                </a:lnTo>
                <a:lnTo>
                  <a:pt x="18" y="578"/>
                </a:lnTo>
                <a:lnTo>
                  <a:pt x="21" y="580"/>
                </a:lnTo>
                <a:lnTo>
                  <a:pt x="0" y="580"/>
                </a:lnTo>
                <a:cubicBezTo>
                  <a:pt x="0" y="698"/>
                  <a:pt x="96" y="793"/>
                  <a:pt x="214" y="793"/>
                </a:cubicBezTo>
                <a:cubicBezTo>
                  <a:pt x="332" y="793"/>
                  <a:pt x="428" y="698"/>
                  <a:pt x="428" y="580"/>
                </a:cubicBezTo>
                <a:close/>
                <a:moveTo>
                  <a:pt x="573" y="186"/>
                </a:moveTo>
                <a:cubicBezTo>
                  <a:pt x="548" y="186"/>
                  <a:pt x="527" y="165"/>
                  <a:pt x="527" y="139"/>
                </a:cubicBezTo>
                <a:cubicBezTo>
                  <a:pt x="527" y="114"/>
                  <a:pt x="548" y="93"/>
                  <a:pt x="573" y="93"/>
                </a:cubicBezTo>
                <a:cubicBezTo>
                  <a:pt x="599" y="93"/>
                  <a:pt x="619" y="114"/>
                  <a:pt x="619" y="139"/>
                </a:cubicBezTo>
                <a:cubicBezTo>
                  <a:pt x="619" y="165"/>
                  <a:pt x="599" y="186"/>
                  <a:pt x="573" y="186"/>
                </a:cubicBezTo>
                <a:close/>
                <a:moveTo>
                  <a:pt x="808" y="1034"/>
                </a:moveTo>
                <a:lnTo>
                  <a:pt x="783" y="1034"/>
                </a:lnTo>
                <a:cubicBezTo>
                  <a:pt x="796" y="1025"/>
                  <a:pt x="804" y="1011"/>
                  <a:pt x="804" y="995"/>
                </a:cubicBezTo>
                <a:cubicBezTo>
                  <a:pt x="804" y="970"/>
                  <a:pt x="783" y="949"/>
                  <a:pt x="757" y="949"/>
                </a:cubicBezTo>
                <a:lnTo>
                  <a:pt x="620" y="949"/>
                </a:lnTo>
                <a:lnTo>
                  <a:pt x="620" y="289"/>
                </a:lnTo>
                <a:lnTo>
                  <a:pt x="934" y="289"/>
                </a:lnTo>
                <a:cubicBezTo>
                  <a:pt x="959" y="289"/>
                  <a:pt x="980" y="268"/>
                  <a:pt x="980" y="242"/>
                </a:cubicBezTo>
                <a:cubicBezTo>
                  <a:pt x="980" y="217"/>
                  <a:pt x="959" y="196"/>
                  <a:pt x="934" y="196"/>
                </a:cubicBezTo>
                <a:lnTo>
                  <a:pt x="701" y="196"/>
                </a:lnTo>
                <a:cubicBezTo>
                  <a:pt x="708" y="178"/>
                  <a:pt x="713" y="159"/>
                  <a:pt x="713" y="139"/>
                </a:cubicBezTo>
                <a:cubicBezTo>
                  <a:pt x="713" y="62"/>
                  <a:pt x="650" y="0"/>
                  <a:pt x="573" y="0"/>
                </a:cubicBezTo>
                <a:cubicBezTo>
                  <a:pt x="496" y="0"/>
                  <a:pt x="434" y="62"/>
                  <a:pt x="434" y="139"/>
                </a:cubicBezTo>
                <a:cubicBezTo>
                  <a:pt x="434" y="159"/>
                  <a:pt x="438" y="178"/>
                  <a:pt x="446" y="196"/>
                </a:cubicBezTo>
                <a:lnTo>
                  <a:pt x="213" y="196"/>
                </a:lnTo>
                <a:cubicBezTo>
                  <a:pt x="187" y="196"/>
                  <a:pt x="166" y="217"/>
                  <a:pt x="166" y="242"/>
                </a:cubicBezTo>
                <a:cubicBezTo>
                  <a:pt x="166" y="268"/>
                  <a:pt x="187" y="289"/>
                  <a:pt x="213" y="289"/>
                </a:cubicBezTo>
                <a:lnTo>
                  <a:pt x="526" y="289"/>
                </a:lnTo>
                <a:lnTo>
                  <a:pt x="526" y="949"/>
                </a:lnTo>
                <a:lnTo>
                  <a:pt x="389" y="949"/>
                </a:lnTo>
                <a:cubicBezTo>
                  <a:pt x="363" y="949"/>
                  <a:pt x="343" y="970"/>
                  <a:pt x="343" y="995"/>
                </a:cubicBezTo>
                <a:cubicBezTo>
                  <a:pt x="343" y="1011"/>
                  <a:pt x="351" y="1025"/>
                  <a:pt x="363" y="1034"/>
                </a:cubicBezTo>
                <a:lnTo>
                  <a:pt x="338" y="1034"/>
                </a:lnTo>
                <a:cubicBezTo>
                  <a:pt x="313" y="1034"/>
                  <a:pt x="292" y="1055"/>
                  <a:pt x="292" y="1080"/>
                </a:cubicBezTo>
                <a:cubicBezTo>
                  <a:pt x="292" y="1106"/>
                  <a:pt x="313" y="1127"/>
                  <a:pt x="338" y="1127"/>
                </a:cubicBezTo>
                <a:lnTo>
                  <a:pt x="808" y="1127"/>
                </a:lnTo>
                <a:cubicBezTo>
                  <a:pt x="833" y="1127"/>
                  <a:pt x="854" y="1106"/>
                  <a:pt x="854" y="1080"/>
                </a:cubicBezTo>
                <a:cubicBezTo>
                  <a:pt x="854" y="1055"/>
                  <a:pt x="833" y="1034"/>
                  <a:pt x="808" y="1034"/>
                </a:cubicBezTo>
                <a:close/>
                <a:moveTo>
                  <a:pt x="817" y="580"/>
                </a:moveTo>
                <a:lnTo>
                  <a:pt x="932" y="425"/>
                </a:lnTo>
                <a:lnTo>
                  <a:pt x="1047" y="580"/>
                </a:lnTo>
                <a:lnTo>
                  <a:pt x="817" y="580"/>
                </a:lnTo>
                <a:close/>
                <a:moveTo>
                  <a:pt x="1125" y="580"/>
                </a:moveTo>
                <a:lnTo>
                  <a:pt x="1128" y="578"/>
                </a:lnTo>
                <a:lnTo>
                  <a:pt x="932" y="313"/>
                </a:lnTo>
                <a:lnTo>
                  <a:pt x="735" y="578"/>
                </a:lnTo>
                <a:lnTo>
                  <a:pt x="738" y="580"/>
                </a:lnTo>
                <a:lnTo>
                  <a:pt x="718" y="580"/>
                </a:lnTo>
                <a:cubicBezTo>
                  <a:pt x="718" y="698"/>
                  <a:pt x="814" y="793"/>
                  <a:pt x="932" y="793"/>
                </a:cubicBezTo>
                <a:cubicBezTo>
                  <a:pt x="1050" y="793"/>
                  <a:pt x="1145" y="698"/>
                  <a:pt x="1145" y="580"/>
                </a:cubicBezTo>
                <a:lnTo>
                  <a:pt x="1125" y="580"/>
                </a:ln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4" name="Freeform 16"/>
          <p:cNvSpPr>
            <a:spLocks noEditPoints="1"/>
          </p:cNvSpPr>
          <p:nvPr/>
        </p:nvSpPr>
        <p:spPr>
          <a:xfrm>
            <a:off x="7613650" y="4789488"/>
            <a:ext cx="322263" cy="350837"/>
          </a:xfrm>
          <a:custGeom>
            <a:avLst/>
            <a:gdLst/>
            <a:ahLst/>
            <a:cxnLst>
              <a:cxn ang="0">
                <a:pos x="137127" y="312902"/>
              </a:cxn>
              <a:cxn ang="0">
                <a:pos x="132230" y="328792"/>
              </a:cxn>
              <a:cxn ang="0">
                <a:pos x="136821" y="336431"/>
              </a:cxn>
              <a:cxn ang="0">
                <a:pos x="141412" y="338570"/>
              </a:cxn>
              <a:cxn ang="0">
                <a:pos x="150595" y="347737"/>
              </a:cxn>
              <a:cxn ang="0">
                <a:pos x="160084" y="349876"/>
              </a:cxn>
              <a:cxn ang="0">
                <a:pos x="170185" y="348348"/>
              </a:cxn>
              <a:cxn ang="0">
                <a:pos x="180592" y="338876"/>
              </a:cxn>
              <a:cxn ang="0">
                <a:pos x="182734" y="338264"/>
              </a:cxn>
              <a:cxn ang="0">
                <a:pos x="189468" y="331847"/>
              </a:cxn>
              <a:cxn ang="0">
                <a:pos x="190386" y="317791"/>
              </a:cxn>
              <a:cxn ang="0">
                <a:pos x="161308" y="73336"/>
              </a:cxn>
              <a:cxn ang="0">
                <a:pos x="92744" y="215426"/>
              </a:cxn>
              <a:cxn ang="0">
                <a:pos x="131005" y="285707"/>
              </a:cxn>
              <a:cxn ang="0">
                <a:pos x="133760" y="304346"/>
              </a:cxn>
              <a:cxn ang="0">
                <a:pos x="198345" y="294568"/>
              </a:cxn>
              <a:cxn ang="0">
                <a:pos x="221607" y="225815"/>
              </a:cxn>
              <a:cxn ang="0">
                <a:pos x="247013" y="162562"/>
              </a:cxn>
              <a:cxn ang="0">
                <a:pos x="161308" y="73336"/>
              </a:cxn>
              <a:cxn ang="0">
                <a:pos x="279152" y="213592"/>
              </a:cxn>
              <a:cxn ang="0">
                <a:pos x="265684" y="236816"/>
              </a:cxn>
              <a:cxn ang="0">
                <a:pos x="300578" y="241399"/>
              </a:cxn>
              <a:cxn ang="0">
                <a:pos x="103458" y="61114"/>
              </a:cxn>
              <a:cxn ang="0">
                <a:pos x="98866" y="26584"/>
              </a:cxn>
              <a:cxn ang="0">
                <a:pos x="75604" y="39724"/>
              </a:cxn>
              <a:cxn ang="0">
                <a:pos x="103458" y="61114"/>
              </a:cxn>
              <a:cxn ang="0">
                <a:pos x="223444" y="26584"/>
              </a:cxn>
              <a:cxn ang="0">
                <a:pos x="218852" y="61114"/>
              </a:cxn>
              <a:cxn ang="0">
                <a:pos x="246706" y="39724"/>
              </a:cxn>
              <a:cxn ang="0">
                <a:pos x="308842" y="147590"/>
              </a:cxn>
              <a:cxn ang="0">
                <a:pos x="276397" y="160729"/>
              </a:cxn>
              <a:cxn ang="0">
                <a:pos x="308842" y="174174"/>
              </a:cxn>
              <a:cxn ang="0">
                <a:pos x="308842" y="147590"/>
              </a:cxn>
              <a:cxn ang="0">
                <a:pos x="174470" y="32390"/>
              </a:cxn>
              <a:cxn ang="0">
                <a:pos x="161002" y="0"/>
              </a:cxn>
              <a:cxn ang="0">
                <a:pos x="147840" y="32390"/>
              </a:cxn>
              <a:cxn ang="0">
                <a:pos x="56320" y="84948"/>
              </a:cxn>
              <a:cxn ang="0">
                <a:pos x="21426" y="80365"/>
              </a:cxn>
              <a:cxn ang="0">
                <a:pos x="42852" y="108171"/>
              </a:cxn>
              <a:cxn ang="0">
                <a:pos x="56320" y="84948"/>
              </a:cxn>
              <a:cxn ang="0">
                <a:pos x="295680" y="98699"/>
              </a:cxn>
              <a:cxn ang="0">
                <a:pos x="282519" y="75475"/>
              </a:cxn>
              <a:cxn ang="0">
                <a:pos x="260786" y="103282"/>
              </a:cxn>
              <a:cxn ang="0">
                <a:pos x="42852" y="213592"/>
              </a:cxn>
              <a:cxn ang="0">
                <a:pos x="21426" y="241399"/>
              </a:cxn>
              <a:cxn ang="0">
                <a:pos x="56320" y="236816"/>
              </a:cxn>
              <a:cxn ang="0">
                <a:pos x="42852" y="213592"/>
              </a:cxn>
              <a:cxn ang="0">
                <a:pos x="32445" y="147590"/>
              </a:cxn>
              <a:cxn ang="0">
                <a:pos x="0" y="160729"/>
              </a:cxn>
              <a:cxn ang="0">
                <a:pos x="32445" y="174174"/>
              </a:cxn>
            </a:cxnLst>
            <a:pathLst>
              <a:path w="1053" h="1145">
                <a:moveTo>
                  <a:pt x="606" y="1024"/>
                </a:moveTo>
                <a:lnTo>
                  <a:pt x="448" y="1024"/>
                </a:lnTo>
                <a:cubicBezTo>
                  <a:pt x="439" y="1024"/>
                  <a:pt x="432" y="1031"/>
                  <a:pt x="432" y="1040"/>
                </a:cubicBezTo>
                <a:lnTo>
                  <a:pt x="432" y="1076"/>
                </a:lnTo>
                <a:cubicBezTo>
                  <a:pt x="432" y="1079"/>
                  <a:pt x="433" y="1083"/>
                  <a:pt x="435" y="1086"/>
                </a:cubicBezTo>
                <a:lnTo>
                  <a:pt x="447" y="1101"/>
                </a:lnTo>
                <a:cubicBezTo>
                  <a:pt x="449" y="1103"/>
                  <a:pt x="452" y="1105"/>
                  <a:pt x="455" y="1106"/>
                </a:cubicBezTo>
                <a:cubicBezTo>
                  <a:pt x="457" y="1107"/>
                  <a:pt x="459" y="1107"/>
                  <a:pt x="462" y="1108"/>
                </a:cubicBezTo>
                <a:cubicBezTo>
                  <a:pt x="463" y="1108"/>
                  <a:pt x="464" y="1108"/>
                  <a:pt x="465" y="1109"/>
                </a:cubicBezTo>
                <a:lnTo>
                  <a:pt x="492" y="1138"/>
                </a:lnTo>
                <a:cubicBezTo>
                  <a:pt x="494" y="1139"/>
                  <a:pt x="496" y="1141"/>
                  <a:pt x="498" y="1142"/>
                </a:cubicBezTo>
                <a:cubicBezTo>
                  <a:pt x="504" y="1144"/>
                  <a:pt x="513" y="1145"/>
                  <a:pt x="523" y="1145"/>
                </a:cubicBezTo>
                <a:lnTo>
                  <a:pt x="525" y="1145"/>
                </a:lnTo>
                <a:cubicBezTo>
                  <a:pt x="542" y="1145"/>
                  <a:pt x="551" y="1142"/>
                  <a:pt x="556" y="1140"/>
                </a:cubicBezTo>
                <a:cubicBezTo>
                  <a:pt x="558" y="1139"/>
                  <a:pt x="560" y="1138"/>
                  <a:pt x="561" y="1137"/>
                </a:cubicBezTo>
                <a:cubicBezTo>
                  <a:pt x="561" y="1137"/>
                  <a:pt x="589" y="1109"/>
                  <a:pt x="590" y="1109"/>
                </a:cubicBezTo>
                <a:cubicBezTo>
                  <a:pt x="591" y="1108"/>
                  <a:pt x="592" y="1108"/>
                  <a:pt x="593" y="1108"/>
                </a:cubicBezTo>
                <a:cubicBezTo>
                  <a:pt x="595" y="1108"/>
                  <a:pt x="596" y="1108"/>
                  <a:pt x="597" y="1107"/>
                </a:cubicBezTo>
                <a:cubicBezTo>
                  <a:pt x="602" y="1107"/>
                  <a:pt x="606" y="1105"/>
                  <a:pt x="609" y="1101"/>
                </a:cubicBezTo>
                <a:lnTo>
                  <a:pt x="619" y="1086"/>
                </a:lnTo>
                <a:cubicBezTo>
                  <a:pt x="621" y="1083"/>
                  <a:pt x="622" y="1080"/>
                  <a:pt x="622" y="1077"/>
                </a:cubicBezTo>
                <a:lnTo>
                  <a:pt x="622" y="1040"/>
                </a:lnTo>
                <a:cubicBezTo>
                  <a:pt x="622" y="1031"/>
                  <a:pt x="615" y="1024"/>
                  <a:pt x="606" y="1024"/>
                </a:cubicBezTo>
                <a:close/>
                <a:moveTo>
                  <a:pt x="527" y="240"/>
                </a:moveTo>
                <a:cubicBezTo>
                  <a:pt x="373" y="240"/>
                  <a:pt x="248" y="370"/>
                  <a:pt x="247" y="531"/>
                </a:cubicBezTo>
                <a:cubicBezTo>
                  <a:pt x="247" y="594"/>
                  <a:pt x="266" y="654"/>
                  <a:pt x="303" y="705"/>
                </a:cubicBezTo>
                <a:cubicBezTo>
                  <a:pt x="304" y="707"/>
                  <a:pt x="322" y="730"/>
                  <a:pt x="331" y="740"/>
                </a:cubicBezTo>
                <a:cubicBezTo>
                  <a:pt x="396" y="820"/>
                  <a:pt x="428" y="884"/>
                  <a:pt x="428" y="935"/>
                </a:cubicBezTo>
                <a:cubicBezTo>
                  <a:pt x="415" y="939"/>
                  <a:pt x="406" y="950"/>
                  <a:pt x="406" y="964"/>
                </a:cubicBezTo>
                <a:cubicBezTo>
                  <a:pt x="406" y="982"/>
                  <a:pt x="420" y="996"/>
                  <a:pt x="437" y="996"/>
                </a:cubicBezTo>
                <a:lnTo>
                  <a:pt x="617" y="996"/>
                </a:lnTo>
                <a:cubicBezTo>
                  <a:pt x="634" y="996"/>
                  <a:pt x="648" y="982"/>
                  <a:pt x="648" y="964"/>
                </a:cubicBezTo>
                <a:cubicBezTo>
                  <a:pt x="648" y="954"/>
                  <a:pt x="643" y="944"/>
                  <a:pt x="635" y="939"/>
                </a:cubicBezTo>
                <a:cubicBezTo>
                  <a:pt x="634" y="881"/>
                  <a:pt x="663" y="815"/>
                  <a:pt x="724" y="739"/>
                </a:cubicBezTo>
                <a:cubicBezTo>
                  <a:pt x="733" y="729"/>
                  <a:pt x="750" y="707"/>
                  <a:pt x="751" y="706"/>
                </a:cubicBezTo>
                <a:cubicBezTo>
                  <a:pt x="787" y="655"/>
                  <a:pt x="807" y="595"/>
                  <a:pt x="807" y="532"/>
                </a:cubicBezTo>
                <a:cubicBezTo>
                  <a:pt x="807" y="454"/>
                  <a:pt x="778" y="381"/>
                  <a:pt x="726" y="326"/>
                </a:cubicBezTo>
                <a:cubicBezTo>
                  <a:pt x="673" y="271"/>
                  <a:pt x="603" y="240"/>
                  <a:pt x="527" y="240"/>
                </a:cubicBezTo>
                <a:close/>
                <a:moveTo>
                  <a:pt x="966" y="730"/>
                </a:moveTo>
                <a:lnTo>
                  <a:pt x="912" y="699"/>
                </a:lnTo>
                <a:cubicBezTo>
                  <a:pt x="891" y="687"/>
                  <a:pt x="864" y="694"/>
                  <a:pt x="852" y="715"/>
                </a:cubicBezTo>
                <a:cubicBezTo>
                  <a:pt x="840" y="736"/>
                  <a:pt x="847" y="762"/>
                  <a:pt x="868" y="775"/>
                </a:cubicBezTo>
                <a:lnTo>
                  <a:pt x="923" y="806"/>
                </a:lnTo>
                <a:cubicBezTo>
                  <a:pt x="943" y="818"/>
                  <a:pt x="970" y="811"/>
                  <a:pt x="982" y="790"/>
                </a:cubicBezTo>
                <a:cubicBezTo>
                  <a:pt x="994" y="769"/>
                  <a:pt x="987" y="742"/>
                  <a:pt x="966" y="730"/>
                </a:cubicBezTo>
                <a:close/>
                <a:moveTo>
                  <a:pt x="338" y="200"/>
                </a:moveTo>
                <a:cubicBezTo>
                  <a:pt x="359" y="188"/>
                  <a:pt x="366" y="162"/>
                  <a:pt x="354" y="141"/>
                </a:cubicBezTo>
                <a:lnTo>
                  <a:pt x="323" y="87"/>
                </a:lnTo>
                <a:cubicBezTo>
                  <a:pt x="311" y="66"/>
                  <a:pt x="284" y="58"/>
                  <a:pt x="263" y="71"/>
                </a:cubicBezTo>
                <a:cubicBezTo>
                  <a:pt x="242" y="83"/>
                  <a:pt x="235" y="109"/>
                  <a:pt x="247" y="130"/>
                </a:cubicBezTo>
                <a:lnTo>
                  <a:pt x="278" y="184"/>
                </a:lnTo>
                <a:cubicBezTo>
                  <a:pt x="290" y="205"/>
                  <a:pt x="317" y="213"/>
                  <a:pt x="338" y="200"/>
                </a:cubicBezTo>
                <a:close/>
                <a:moveTo>
                  <a:pt x="790" y="71"/>
                </a:moveTo>
                <a:cubicBezTo>
                  <a:pt x="769" y="58"/>
                  <a:pt x="742" y="66"/>
                  <a:pt x="730" y="87"/>
                </a:cubicBezTo>
                <a:lnTo>
                  <a:pt x="699" y="141"/>
                </a:lnTo>
                <a:cubicBezTo>
                  <a:pt x="686" y="162"/>
                  <a:pt x="694" y="188"/>
                  <a:pt x="715" y="200"/>
                </a:cubicBezTo>
                <a:cubicBezTo>
                  <a:pt x="735" y="213"/>
                  <a:pt x="762" y="205"/>
                  <a:pt x="774" y="184"/>
                </a:cubicBezTo>
                <a:lnTo>
                  <a:pt x="806" y="130"/>
                </a:lnTo>
                <a:cubicBezTo>
                  <a:pt x="818" y="109"/>
                  <a:pt x="811" y="83"/>
                  <a:pt x="790" y="71"/>
                </a:cubicBezTo>
                <a:close/>
                <a:moveTo>
                  <a:pt x="1009" y="483"/>
                </a:moveTo>
                <a:lnTo>
                  <a:pt x="947" y="483"/>
                </a:lnTo>
                <a:cubicBezTo>
                  <a:pt x="922" y="483"/>
                  <a:pt x="903" y="502"/>
                  <a:pt x="903" y="526"/>
                </a:cubicBezTo>
                <a:cubicBezTo>
                  <a:pt x="903" y="551"/>
                  <a:pt x="922" y="570"/>
                  <a:pt x="947" y="570"/>
                </a:cubicBezTo>
                <a:lnTo>
                  <a:pt x="1009" y="570"/>
                </a:lnTo>
                <a:cubicBezTo>
                  <a:pt x="1033" y="570"/>
                  <a:pt x="1053" y="551"/>
                  <a:pt x="1053" y="526"/>
                </a:cubicBezTo>
                <a:cubicBezTo>
                  <a:pt x="1053" y="502"/>
                  <a:pt x="1033" y="483"/>
                  <a:pt x="1009" y="483"/>
                </a:cubicBezTo>
                <a:close/>
                <a:moveTo>
                  <a:pt x="526" y="150"/>
                </a:moveTo>
                <a:cubicBezTo>
                  <a:pt x="550" y="150"/>
                  <a:pt x="570" y="130"/>
                  <a:pt x="570" y="106"/>
                </a:cubicBezTo>
                <a:lnTo>
                  <a:pt x="570" y="44"/>
                </a:lnTo>
                <a:cubicBezTo>
                  <a:pt x="570" y="20"/>
                  <a:pt x="550" y="0"/>
                  <a:pt x="526" y="0"/>
                </a:cubicBezTo>
                <a:cubicBezTo>
                  <a:pt x="502" y="0"/>
                  <a:pt x="483" y="20"/>
                  <a:pt x="483" y="44"/>
                </a:cubicBezTo>
                <a:lnTo>
                  <a:pt x="483" y="106"/>
                </a:lnTo>
                <a:cubicBezTo>
                  <a:pt x="483" y="130"/>
                  <a:pt x="502" y="150"/>
                  <a:pt x="526" y="150"/>
                </a:cubicBezTo>
                <a:close/>
                <a:moveTo>
                  <a:pt x="184" y="278"/>
                </a:moveTo>
                <a:lnTo>
                  <a:pt x="130" y="247"/>
                </a:lnTo>
                <a:cubicBezTo>
                  <a:pt x="109" y="235"/>
                  <a:pt x="82" y="242"/>
                  <a:pt x="70" y="263"/>
                </a:cubicBezTo>
                <a:cubicBezTo>
                  <a:pt x="58" y="284"/>
                  <a:pt x="65" y="311"/>
                  <a:pt x="86" y="323"/>
                </a:cubicBezTo>
                <a:lnTo>
                  <a:pt x="140" y="354"/>
                </a:lnTo>
                <a:cubicBezTo>
                  <a:pt x="161" y="366"/>
                  <a:pt x="188" y="359"/>
                  <a:pt x="200" y="338"/>
                </a:cubicBezTo>
                <a:cubicBezTo>
                  <a:pt x="212" y="317"/>
                  <a:pt x="205" y="291"/>
                  <a:pt x="184" y="278"/>
                </a:cubicBezTo>
                <a:close/>
                <a:moveTo>
                  <a:pt x="912" y="354"/>
                </a:moveTo>
                <a:lnTo>
                  <a:pt x="966" y="323"/>
                </a:lnTo>
                <a:cubicBezTo>
                  <a:pt x="987" y="311"/>
                  <a:pt x="994" y="284"/>
                  <a:pt x="982" y="263"/>
                </a:cubicBezTo>
                <a:cubicBezTo>
                  <a:pt x="970" y="242"/>
                  <a:pt x="943" y="235"/>
                  <a:pt x="923" y="247"/>
                </a:cubicBezTo>
                <a:lnTo>
                  <a:pt x="868" y="278"/>
                </a:lnTo>
                <a:cubicBezTo>
                  <a:pt x="847" y="291"/>
                  <a:pt x="840" y="317"/>
                  <a:pt x="852" y="338"/>
                </a:cubicBezTo>
                <a:cubicBezTo>
                  <a:pt x="864" y="359"/>
                  <a:pt x="891" y="366"/>
                  <a:pt x="912" y="354"/>
                </a:cubicBezTo>
                <a:close/>
                <a:moveTo>
                  <a:pt x="140" y="699"/>
                </a:moveTo>
                <a:lnTo>
                  <a:pt x="86" y="730"/>
                </a:lnTo>
                <a:cubicBezTo>
                  <a:pt x="65" y="742"/>
                  <a:pt x="58" y="769"/>
                  <a:pt x="70" y="790"/>
                </a:cubicBezTo>
                <a:cubicBezTo>
                  <a:pt x="82" y="811"/>
                  <a:pt x="109" y="818"/>
                  <a:pt x="130" y="806"/>
                </a:cubicBezTo>
                <a:lnTo>
                  <a:pt x="184" y="775"/>
                </a:lnTo>
                <a:cubicBezTo>
                  <a:pt x="205" y="762"/>
                  <a:pt x="212" y="736"/>
                  <a:pt x="200" y="715"/>
                </a:cubicBezTo>
                <a:cubicBezTo>
                  <a:pt x="188" y="694"/>
                  <a:pt x="161" y="687"/>
                  <a:pt x="140" y="699"/>
                </a:cubicBezTo>
                <a:close/>
                <a:moveTo>
                  <a:pt x="150" y="526"/>
                </a:moveTo>
                <a:cubicBezTo>
                  <a:pt x="150" y="502"/>
                  <a:pt x="130" y="483"/>
                  <a:pt x="106" y="483"/>
                </a:cubicBezTo>
                <a:lnTo>
                  <a:pt x="44" y="483"/>
                </a:lnTo>
                <a:cubicBezTo>
                  <a:pt x="19" y="483"/>
                  <a:pt x="0" y="502"/>
                  <a:pt x="0" y="526"/>
                </a:cubicBezTo>
                <a:cubicBezTo>
                  <a:pt x="0" y="551"/>
                  <a:pt x="19" y="570"/>
                  <a:pt x="44" y="570"/>
                </a:cubicBezTo>
                <a:lnTo>
                  <a:pt x="106" y="570"/>
                </a:lnTo>
                <a:cubicBezTo>
                  <a:pt x="130" y="570"/>
                  <a:pt x="150" y="551"/>
                  <a:pt x="150" y="526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5" name="Freeform 17"/>
          <p:cNvSpPr>
            <a:spLocks noEditPoints="1"/>
          </p:cNvSpPr>
          <p:nvPr/>
        </p:nvSpPr>
        <p:spPr>
          <a:xfrm>
            <a:off x="7629525" y="5472113"/>
            <a:ext cx="393700" cy="377825"/>
          </a:xfrm>
          <a:custGeom>
            <a:avLst/>
            <a:gdLst/>
            <a:ahLst/>
            <a:cxnLst>
              <a:cxn ang="0">
                <a:pos x="194794" y="232463"/>
              </a:cxn>
              <a:cxn ang="0">
                <a:pos x="189993" y="183361"/>
              </a:cxn>
              <a:cxn ang="0">
                <a:pos x="127577" y="183017"/>
              </a:cxn>
              <a:cxn ang="0">
                <a:pos x="119346" y="222848"/>
              </a:cxn>
              <a:cxn ang="0">
                <a:pos x="141980" y="218385"/>
              </a:cxn>
              <a:cxn ang="0">
                <a:pos x="158785" y="196752"/>
              </a:cxn>
              <a:cxn ang="0">
                <a:pos x="174560" y="213234"/>
              </a:cxn>
              <a:cxn ang="0">
                <a:pos x="164958" y="226969"/>
              </a:cxn>
              <a:cxn ang="0">
                <a:pos x="141637" y="233150"/>
              </a:cxn>
              <a:cxn ang="0">
                <a:pos x="143009" y="252378"/>
              </a:cxn>
              <a:cxn ang="0">
                <a:pos x="146439" y="253752"/>
              </a:cxn>
              <a:cxn ang="0">
                <a:pos x="173531" y="259246"/>
              </a:cxn>
              <a:cxn ang="0">
                <a:pos x="174217" y="285686"/>
              </a:cxn>
              <a:cxn ang="0">
                <a:pos x="141980" y="284312"/>
              </a:cxn>
              <a:cxn ang="0">
                <a:pos x="130663" y="260276"/>
              </a:cxn>
              <a:cxn ang="0">
                <a:pos x="109057" y="264740"/>
              </a:cxn>
              <a:cxn ang="0">
                <a:pos x="158099" y="315216"/>
              </a:cxn>
              <a:cxn ang="0">
                <a:pos x="207140" y="271264"/>
              </a:cxn>
              <a:cxn ang="0">
                <a:pos x="279502" y="177180"/>
              </a:cxn>
              <a:cxn ang="0">
                <a:pos x="240063" y="181644"/>
              </a:cxn>
              <a:cxn ang="0">
                <a:pos x="244522" y="201559"/>
              </a:cxn>
              <a:cxn ang="0">
                <a:pos x="257211" y="305601"/>
              </a:cxn>
              <a:cxn ang="0">
                <a:pos x="279502" y="310065"/>
              </a:cxn>
              <a:cxn ang="0">
                <a:pos x="283961" y="181644"/>
              </a:cxn>
              <a:cxn ang="0">
                <a:pos x="304880" y="87217"/>
              </a:cxn>
              <a:cxn ang="0">
                <a:pos x="316541" y="11675"/>
              </a:cxn>
              <a:cxn ang="0">
                <a:pos x="293220" y="11675"/>
              </a:cxn>
              <a:cxn ang="0">
                <a:pos x="304880" y="87217"/>
              </a:cxn>
              <a:cxn ang="0">
                <a:pos x="346720" y="340968"/>
              </a:cxn>
              <a:cxn ang="0">
                <a:pos x="36695" y="331011"/>
              </a:cxn>
              <a:cxn ang="0">
                <a:pos x="46298" y="143873"/>
              </a:cxn>
              <a:cxn ang="0">
                <a:pos x="356323" y="153831"/>
              </a:cxn>
              <a:cxn ang="0">
                <a:pos x="346720" y="43952"/>
              </a:cxn>
              <a:cxn ang="0">
                <a:pos x="335060" y="75542"/>
              </a:cxn>
              <a:cxn ang="0">
                <a:pos x="274701" y="75542"/>
              </a:cxn>
              <a:cxn ang="0">
                <a:pos x="117974" y="43952"/>
              </a:cxn>
              <a:cxn ang="0">
                <a:pos x="88138" y="105759"/>
              </a:cxn>
              <a:cxn ang="0">
                <a:pos x="57958" y="43952"/>
              </a:cxn>
              <a:cxn ang="0">
                <a:pos x="0" y="90650"/>
              </a:cxn>
              <a:cxn ang="0">
                <a:pos x="46298" y="378396"/>
              </a:cxn>
              <a:cxn ang="0">
                <a:pos x="392675" y="331697"/>
              </a:cxn>
              <a:cxn ang="0">
                <a:pos x="346720" y="43952"/>
              </a:cxn>
              <a:cxn ang="0">
                <a:pos x="99798" y="75542"/>
              </a:cxn>
              <a:cxn ang="0">
                <a:pos x="88138" y="0"/>
              </a:cxn>
              <a:cxn ang="0">
                <a:pos x="76134" y="75542"/>
              </a:cxn>
            </a:cxnLst>
            <a:pathLst>
              <a:path w="1145" h="1102">
                <a:moveTo>
                  <a:pt x="549" y="697"/>
                </a:moveTo>
                <a:cubicBezTo>
                  <a:pt x="556" y="692"/>
                  <a:pt x="562" y="685"/>
                  <a:pt x="568" y="677"/>
                </a:cubicBezTo>
                <a:cubicBezTo>
                  <a:pt x="580" y="660"/>
                  <a:pt x="587" y="639"/>
                  <a:pt x="587" y="615"/>
                </a:cubicBezTo>
                <a:cubicBezTo>
                  <a:pt x="587" y="583"/>
                  <a:pt x="576" y="555"/>
                  <a:pt x="554" y="534"/>
                </a:cubicBezTo>
                <a:cubicBezTo>
                  <a:pt x="532" y="513"/>
                  <a:pt x="501" y="502"/>
                  <a:pt x="459" y="502"/>
                </a:cubicBezTo>
                <a:cubicBezTo>
                  <a:pt x="425" y="502"/>
                  <a:pt x="396" y="513"/>
                  <a:pt x="372" y="533"/>
                </a:cubicBezTo>
                <a:cubicBezTo>
                  <a:pt x="348" y="554"/>
                  <a:pt x="335" y="589"/>
                  <a:pt x="335" y="636"/>
                </a:cubicBezTo>
                <a:cubicBezTo>
                  <a:pt x="335" y="643"/>
                  <a:pt x="341" y="649"/>
                  <a:pt x="348" y="649"/>
                </a:cubicBezTo>
                <a:lnTo>
                  <a:pt x="401" y="649"/>
                </a:lnTo>
                <a:cubicBezTo>
                  <a:pt x="408" y="649"/>
                  <a:pt x="414" y="644"/>
                  <a:pt x="414" y="636"/>
                </a:cubicBezTo>
                <a:cubicBezTo>
                  <a:pt x="415" y="614"/>
                  <a:pt x="419" y="597"/>
                  <a:pt x="427" y="587"/>
                </a:cubicBezTo>
                <a:cubicBezTo>
                  <a:pt x="435" y="578"/>
                  <a:pt x="446" y="573"/>
                  <a:pt x="463" y="573"/>
                </a:cubicBezTo>
                <a:cubicBezTo>
                  <a:pt x="479" y="573"/>
                  <a:pt x="490" y="577"/>
                  <a:pt x="497" y="586"/>
                </a:cubicBezTo>
                <a:cubicBezTo>
                  <a:pt x="505" y="596"/>
                  <a:pt x="509" y="607"/>
                  <a:pt x="509" y="621"/>
                </a:cubicBezTo>
                <a:cubicBezTo>
                  <a:pt x="509" y="632"/>
                  <a:pt x="506" y="641"/>
                  <a:pt x="501" y="648"/>
                </a:cubicBezTo>
                <a:cubicBezTo>
                  <a:pt x="496" y="655"/>
                  <a:pt x="490" y="659"/>
                  <a:pt x="481" y="661"/>
                </a:cubicBezTo>
                <a:cubicBezTo>
                  <a:pt x="470" y="664"/>
                  <a:pt x="451" y="665"/>
                  <a:pt x="426" y="665"/>
                </a:cubicBezTo>
                <a:cubicBezTo>
                  <a:pt x="419" y="665"/>
                  <a:pt x="413" y="671"/>
                  <a:pt x="413" y="679"/>
                </a:cubicBezTo>
                <a:lnTo>
                  <a:pt x="413" y="725"/>
                </a:lnTo>
                <a:cubicBezTo>
                  <a:pt x="413" y="729"/>
                  <a:pt x="414" y="732"/>
                  <a:pt x="417" y="735"/>
                </a:cubicBezTo>
                <a:cubicBezTo>
                  <a:pt x="420" y="737"/>
                  <a:pt x="423" y="739"/>
                  <a:pt x="426" y="739"/>
                </a:cubicBezTo>
                <a:lnTo>
                  <a:pt x="427" y="739"/>
                </a:lnTo>
                <a:cubicBezTo>
                  <a:pt x="432" y="738"/>
                  <a:pt x="437" y="738"/>
                  <a:pt x="442" y="738"/>
                </a:cubicBezTo>
                <a:cubicBezTo>
                  <a:pt x="471" y="738"/>
                  <a:pt x="493" y="744"/>
                  <a:pt x="506" y="755"/>
                </a:cubicBezTo>
                <a:cubicBezTo>
                  <a:pt x="518" y="765"/>
                  <a:pt x="524" y="778"/>
                  <a:pt x="524" y="794"/>
                </a:cubicBezTo>
                <a:cubicBezTo>
                  <a:pt x="524" y="810"/>
                  <a:pt x="519" y="822"/>
                  <a:pt x="508" y="832"/>
                </a:cubicBezTo>
                <a:cubicBezTo>
                  <a:pt x="498" y="842"/>
                  <a:pt x="483" y="847"/>
                  <a:pt x="464" y="847"/>
                </a:cubicBezTo>
                <a:cubicBezTo>
                  <a:pt x="443" y="847"/>
                  <a:pt x="427" y="841"/>
                  <a:pt x="414" y="828"/>
                </a:cubicBezTo>
                <a:cubicBezTo>
                  <a:pt x="402" y="815"/>
                  <a:pt x="395" y="796"/>
                  <a:pt x="394" y="771"/>
                </a:cubicBezTo>
                <a:cubicBezTo>
                  <a:pt x="394" y="764"/>
                  <a:pt x="388" y="758"/>
                  <a:pt x="381" y="758"/>
                </a:cubicBezTo>
                <a:lnTo>
                  <a:pt x="331" y="758"/>
                </a:lnTo>
                <a:cubicBezTo>
                  <a:pt x="324" y="758"/>
                  <a:pt x="318" y="764"/>
                  <a:pt x="318" y="771"/>
                </a:cubicBezTo>
                <a:cubicBezTo>
                  <a:pt x="318" y="816"/>
                  <a:pt x="330" y="852"/>
                  <a:pt x="353" y="878"/>
                </a:cubicBezTo>
                <a:cubicBezTo>
                  <a:pt x="377" y="905"/>
                  <a:pt x="413" y="918"/>
                  <a:pt x="461" y="918"/>
                </a:cubicBezTo>
                <a:cubicBezTo>
                  <a:pt x="499" y="918"/>
                  <a:pt x="532" y="908"/>
                  <a:pt x="560" y="887"/>
                </a:cubicBezTo>
                <a:cubicBezTo>
                  <a:pt x="589" y="865"/>
                  <a:pt x="604" y="833"/>
                  <a:pt x="604" y="790"/>
                </a:cubicBezTo>
                <a:cubicBezTo>
                  <a:pt x="604" y="747"/>
                  <a:pt x="585" y="716"/>
                  <a:pt x="549" y="697"/>
                </a:cubicBezTo>
                <a:close/>
                <a:moveTo>
                  <a:pt x="815" y="516"/>
                </a:moveTo>
                <a:lnTo>
                  <a:pt x="713" y="516"/>
                </a:lnTo>
                <a:cubicBezTo>
                  <a:pt x="706" y="516"/>
                  <a:pt x="700" y="521"/>
                  <a:pt x="700" y="529"/>
                </a:cubicBezTo>
                <a:lnTo>
                  <a:pt x="700" y="574"/>
                </a:lnTo>
                <a:cubicBezTo>
                  <a:pt x="700" y="581"/>
                  <a:pt x="706" y="587"/>
                  <a:pt x="713" y="587"/>
                </a:cubicBezTo>
                <a:lnTo>
                  <a:pt x="750" y="587"/>
                </a:lnTo>
                <a:lnTo>
                  <a:pt x="750" y="890"/>
                </a:lnTo>
                <a:cubicBezTo>
                  <a:pt x="750" y="897"/>
                  <a:pt x="756" y="903"/>
                  <a:pt x="763" y="903"/>
                </a:cubicBezTo>
                <a:lnTo>
                  <a:pt x="815" y="903"/>
                </a:lnTo>
                <a:cubicBezTo>
                  <a:pt x="822" y="903"/>
                  <a:pt x="828" y="897"/>
                  <a:pt x="828" y="890"/>
                </a:cubicBezTo>
                <a:lnTo>
                  <a:pt x="828" y="529"/>
                </a:lnTo>
                <a:cubicBezTo>
                  <a:pt x="828" y="521"/>
                  <a:pt x="822" y="516"/>
                  <a:pt x="815" y="516"/>
                </a:cubicBezTo>
                <a:close/>
                <a:moveTo>
                  <a:pt x="889" y="254"/>
                </a:moveTo>
                <a:cubicBezTo>
                  <a:pt x="908" y="254"/>
                  <a:pt x="923" y="239"/>
                  <a:pt x="923" y="220"/>
                </a:cubicBezTo>
                <a:lnTo>
                  <a:pt x="923" y="34"/>
                </a:lnTo>
                <a:cubicBezTo>
                  <a:pt x="923" y="15"/>
                  <a:pt x="908" y="0"/>
                  <a:pt x="889" y="0"/>
                </a:cubicBezTo>
                <a:cubicBezTo>
                  <a:pt x="870" y="0"/>
                  <a:pt x="855" y="15"/>
                  <a:pt x="855" y="34"/>
                </a:cubicBezTo>
                <a:lnTo>
                  <a:pt x="855" y="220"/>
                </a:lnTo>
                <a:cubicBezTo>
                  <a:pt x="855" y="239"/>
                  <a:pt x="870" y="254"/>
                  <a:pt x="889" y="254"/>
                </a:cubicBezTo>
                <a:close/>
                <a:moveTo>
                  <a:pt x="1039" y="964"/>
                </a:moveTo>
                <a:cubicBezTo>
                  <a:pt x="1039" y="980"/>
                  <a:pt x="1026" y="993"/>
                  <a:pt x="1011" y="993"/>
                </a:cubicBezTo>
                <a:lnTo>
                  <a:pt x="135" y="993"/>
                </a:lnTo>
                <a:cubicBezTo>
                  <a:pt x="120" y="993"/>
                  <a:pt x="107" y="980"/>
                  <a:pt x="107" y="964"/>
                </a:cubicBezTo>
                <a:lnTo>
                  <a:pt x="107" y="448"/>
                </a:lnTo>
                <a:cubicBezTo>
                  <a:pt x="107" y="432"/>
                  <a:pt x="120" y="419"/>
                  <a:pt x="135" y="419"/>
                </a:cubicBezTo>
                <a:lnTo>
                  <a:pt x="1011" y="419"/>
                </a:lnTo>
                <a:cubicBezTo>
                  <a:pt x="1026" y="419"/>
                  <a:pt x="1039" y="432"/>
                  <a:pt x="1039" y="448"/>
                </a:cubicBezTo>
                <a:lnTo>
                  <a:pt x="1039" y="964"/>
                </a:lnTo>
                <a:close/>
                <a:moveTo>
                  <a:pt x="1011" y="128"/>
                </a:moveTo>
                <a:lnTo>
                  <a:pt x="977" y="128"/>
                </a:lnTo>
                <a:lnTo>
                  <a:pt x="977" y="220"/>
                </a:lnTo>
                <a:cubicBezTo>
                  <a:pt x="977" y="268"/>
                  <a:pt x="937" y="308"/>
                  <a:pt x="889" y="308"/>
                </a:cubicBezTo>
                <a:cubicBezTo>
                  <a:pt x="841" y="308"/>
                  <a:pt x="801" y="268"/>
                  <a:pt x="801" y="220"/>
                </a:cubicBezTo>
                <a:lnTo>
                  <a:pt x="801" y="128"/>
                </a:lnTo>
                <a:lnTo>
                  <a:pt x="344" y="128"/>
                </a:lnTo>
                <a:lnTo>
                  <a:pt x="344" y="220"/>
                </a:lnTo>
                <a:cubicBezTo>
                  <a:pt x="344" y="268"/>
                  <a:pt x="305" y="308"/>
                  <a:pt x="257" y="308"/>
                </a:cubicBezTo>
                <a:cubicBezTo>
                  <a:pt x="208" y="308"/>
                  <a:pt x="169" y="268"/>
                  <a:pt x="169" y="220"/>
                </a:cubicBezTo>
                <a:lnTo>
                  <a:pt x="169" y="128"/>
                </a:lnTo>
                <a:lnTo>
                  <a:pt x="135" y="128"/>
                </a:lnTo>
                <a:cubicBezTo>
                  <a:pt x="61" y="128"/>
                  <a:pt x="0" y="189"/>
                  <a:pt x="0" y="264"/>
                </a:cubicBezTo>
                <a:lnTo>
                  <a:pt x="0" y="966"/>
                </a:lnTo>
                <a:cubicBezTo>
                  <a:pt x="0" y="1041"/>
                  <a:pt x="61" y="1102"/>
                  <a:pt x="135" y="1102"/>
                </a:cubicBezTo>
                <a:lnTo>
                  <a:pt x="1011" y="1102"/>
                </a:lnTo>
                <a:cubicBezTo>
                  <a:pt x="1085" y="1102"/>
                  <a:pt x="1145" y="1041"/>
                  <a:pt x="1145" y="966"/>
                </a:cubicBezTo>
                <a:lnTo>
                  <a:pt x="1145" y="264"/>
                </a:lnTo>
                <a:cubicBezTo>
                  <a:pt x="1145" y="189"/>
                  <a:pt x="1085" y="128"/>
                  <a:pt x="1011" y="128"/>
                </a:cubicBezTo>
                <a:close/>
                <a:moveTo>
                  <a:pt x="257" y="254"/>
                </a:moveTo>
                <a:cubicBezTo>
                  <a:pt x="276" y="254"/>
                  <a:pt x="291" y="239"/>
                  <a:pt x="291" y="220"/>
                </a:cubicBezTo>
                <a:lnTo>
                  <a:pt x="291" y="34"/>
                </a:lnTo>
                <a:cubicBezTo>
                  <a:pt x="291" y="15"/>
                  <a:pt x="276" y="0"/>
                  <a:pt x="257" y="0"/>
                </a:cubicBezTo>
                <a:cubicBezTo>
                  <a:pt x="238" y="0"/>
                  <a:pt x="222" y="15"/>
                  <a:pt x="222" y="34"/>
                </a:cubicBezTo>
                <a:lnTo>
                  <a:pt x="222" y="220"/>
                </a:lnTo>
                <a:cubicBezTo>
                  <a:pt x="222" y="239"/>
                  <a:pt x="238" y="254"/>
                  <a:pt x="257" y="254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6" name="Freeform 22"/>
          <p:cNvSpPr>
            <a:spLocks noEditPoints="1"/>
          </p:cNvSpPr>
          <p:nvPr/>
        </p:nvSpPr>
        <p:spPr>
          <a:xfrm>
            <a:off x="6924675" y="4735513"/>
            <a:ext cx="374650" cy="368300"/>
          </a:xfrm>
          <a:custGeom>
            <a:avLst/>
            <a:gdLst/>
            <a:ahLst/>
            <a:cxnLst>
              <a:cxn ang="0">
                <a:pos x="248267" y="169472"/>
              </a:cxn>
              <a:cxn ang="0">
                <a:pos x="224876" y="156987"/>
              </a:cxn>
              <a:cxn ang="0">
                <a:pos x="210788" y="194972"/>
              </a:cxn>
              <a:cxn ang="0">
                <a:pos x="156296" y="229239"/>
              </a:cxn>
              <a:cxn ang="0">
                <a:pos x="193244" y="259786"/>
              </a:cxn>
              <a:cxn ang="0">
                <a:pos x="227534" y="287412"/>
              </a:cxn>
              <a:cxn ang="0">
                <a:pos x="228331" y="303084"/>
              </a:cxn>
              <a:cxn ang="0">
                <a:pos x="227799" y="307068"/>
              </a:cxn>
              <a:cxn ang="0">
                <a:pos x="203877" y="336819"/>
              </a:cxn>
              <a:cxn ang="0">
                <a:pos x="156296" y="322475"/>
              </a:cxn>
              <a:cxn ang="0">
                <a:pos x="296113" y="360991"/>
              </a:cxn>
              <a:cxn ang="0">
                <a:pos x="239495" y="226317"/>
              </a:cxn>
              <a:cxn ang="0">
                <a:pos x="260494" y="0"/>
              </a:cxn>
              <a:cxn ang="0">
                <a:pos x="224078" y="45954"/>
              </a:cxn>
              <a:cxn ang="0">
                <a:pos x="189789" y="10094"/>
              </a:cxn>
              <a:cxn ang="0">
                <a:pos x="163473" y="16469"/>
              </a:cxn>
              <a:cxn ang="0">
                <a:pos x="160284" y="20985"/>
              </a:cxn>
              <a:cxn ang="0">
                <a:pos x="181814" y="52595"/>
              </a:cxn>
              <a:cxn ang="0">
                <a:pos x="203877" y="56048"/>
              </a:cxn>
              <a:cxn ang="0">
                <a:pos x="183675" y="116612"/>
              </a:cxn>
              <a:cxn ang="0">
                <a:pos x="236571" y="94830"/>
              </a:cxn>
              <a:cxn ang="0">
                <a:pos x="271127" y="89517"/>
              </a:cxn>
              <a:cxn ang="0">
                <a:pos x="281227" y="94830"/>
              </a:cxn>
              <a:cxn ang="0">
                <a:pos x="287873" y="99877"/>
              </a:cxn>
              <a:cxn ang="0">
                <a:pos x="299568" y="136268"/>
              </a:cxn>
              <a:cxn ang="0">
                <a:pos x="300100" y="193644"/>
              </a:cxn>
              <a:cxn ang="0">
                <a:pos x="56618" y="215692"/>
              </a:cxn>
              <a:cxn ang="0">
                <a:pos x="66984" y="284755"/>
              </a:cxn>
              <a:cxn ang="0">
                <a:pos x="72566" y="284755"/>
              </a:cxn>
              <a:cxn ang="0">
                <a:pos x="88249" y="250223"/>
              </a:cxn>
              <a:cxn ang="0">
                <a:pos x="85591" y="212770"/>
              </a:cxn>
              <a:cxn ang="0">
                <a:pos x="129450" y="173456"/>
              </a:cxn>
              <a:cxn ang="0">
                <a:pos x="70174" y="159112"/>
              </a:cxn>
              <a:cxn ang="0">
                <a:pos x="67782" y="147159"/>
              </a:cxn>
              <a:cxn ang="0">
                <a:pos x="67782" y="138659"/>
              </a:cxn>
              <a:cxn ang="0">
                <a:pos x="68313" y="134940"/>
              </a:cxn>
              <a:cxn ang="0">
                <a:pos x="92236" y="105189"/>
              </a:cxn>
              <a:cxn ang="0">
                <a:pos x="139816" y="119533"/>
              </a:cxn>
              <a:cxn ang="0">
                <a:pos x="0" y="81017"/>
              </a:cxn>
              <a:cxn ang="0">
                <a:pos x="56618" y="215692"/>
              </a:cxn>
              <a:cxn ang="0">
                <a:pos x="212117" y="301756"/>
              </a:cxn>
              <a:cxn ang="0">
                <a:pos x="212117" y="296177"/>
              </a:cxn>
              <a:cxn ang="0">
                <a:pos x="174106" y="283693"/>
              </a:cxn>
              <a:cxn ang="0">
                <a:pos x="139816" y="283427"/>
              </a:cxn>
              <a:cxn ang="0">
                <a:pos x="100476" y="239598"/>
              </a:cxn>
              <a:cxn ang="0">
                <a:pos x="81604" y="300162"/>
              </a:cxn>
              <a:cxn ang="0">
                <a:pos x="65921" y="300959"/>
              </a:cxn>
              <a:cxn ang="0">
                <a:pos x="61934" y="300693"/>
              </a:cxn>
              <a:cxn ang="0">
                <a:pos x="32163" y="276521"/>
              </a:cxn>
              <a:cxn ang="0">
                <a:pos x="266" y="229239"/>
              </a:cxn>
              <a:cxn ang="0">
                <a:pos x="139816" y="368960"/>
              </a:cxn>
              <a:cxn ang="0">
                <a:pos x="156296" y="307334"/>
              </a:cxn>
            </a:cxnLst>
            <a:pathLst>
              <a:path w="1408" h="1389">
                <a:moveTo>
                  <a:pt x="901" y="852"/>
                </a:moveTo>
                <a:cubicBezTo>
                  <a:pt x="868" y="813"/>
                  <a:pt x="882" y="764"/>
                  <a:pt x="909" y="735"/>
                </a:cubicBezTo>
                <a:cubicBezTo>
                  <a:pt x="909" y="734"/>
                  <a:pt x="948" y="690"/>
                  <a:pt x="934" y="638"/>
                </a:cubicBezTo>
                <a:cubicBezTo>
                  <a:pt x="928" y="619"/>
                  <a:pt x="912" y="595"/>
                  <a:pt x="861" y="592"/>
                </a:cubicBezTo>
                <a:lnTo>
                  <a:pt x="858" y="591"/>
                </a:lnTo>
                <a:cubicBezTo>
                  <a:pt x="857" y="591"/>
                  <a:pt x="847" y="591"/>
                  <a:pt x="846" y="591"/>
                </a:cubicBezTo>
                <a:lnTo>
                  <a:pt x="841" y="592"/>
                </a:lnTo>
                <a:cubicBezTo>
                  <a:pt x="801" y="595"/>
                  <a:pt x="776" y="610"/>
                  <a:pt x="769" y="638"/>
                </a:cubicBezTo>
                <a:cubicBezTo>
                  <a:pt x="756" y="686"/>
                  <a:pt x="789" y="729"/>
                  <a:pt x="793" y="734"/>
                </a:cubicBezTo>
                <a:cubicBezTo>
                  <a:pt x="820" y="764"/>
                  <a:pt x="834" y="813"/>
                  <a:pt x="802" y="852"/>
                </a:cubicBezTo>
                <a:lnTo>
                  <a:pt x="792" y="863"/>
                </a:lnTo>
                <a:lnTo>
                  <a:pt x="588" y="863"/>
                </a:lnTo>
                <a:lnTo>
                  <a:pt x="588" y="1038"/>
                </a:lnTo>
                <a:lnTo>
                  <a:pt x="627" y="1011"/>
                </a:lnTo>
                <a:cubicBezTo>
                  <a:pt x="645" y="999"/>
                  <a:pt x="681" y="978"/>
                  <a:pt x="727" y="978"/>
                </a:cubicBezTo>
                <a:cubicBezTo>
                  <a:pt x="740" y="978"/>
                  <a:pt x="754" y="980"/>
                  <a:pt x="767" y="984"/>
                </a:cubicBezTo>
                <a:cubicBezTo>
                  <a:pt x="806" y="994"/>
                  <a:pt x="836" y="1023"/>
                  <a:pt x="850" y="1065"/>
                </a:cubicBezTo>
                <a:lnTo>
                  <a:pt x="856" y="1082"/>
                </a:lnTo>
                <a:lnTo>
                  <a:pt x="859" y="1110"/>
                </a:lnTo>
                <a:cubicBezTo>
                  <a:pt x="859" y="1111"/>
                  <a:pt x="859" y="1117"/>
                  <a:pt x="859" y="1126"/>
                </a:cubicBezTo>
                <a:cubicBezTo>
                  <a:pt x="859" y="1135"/>
                  <a:pt x="859" y="1141"/>
                  <a:pt x="859" y="1141"/>
                </a:cubicBezTo>
                <a:lnTo>
                  <a:pt x="858" y="1144"/>
                </a:lnTo>
                <a:cubicBezTo>
                  <a:pt x="858" y="1147"/>
                  <a:pt x="858" y="1149"/>
                  <a:pt x="857" y="1152"/>
                </a:cubicBezTo>
                <a:lnTo>
                  <a:pt x="857" y="1156"/>
                </a:lnTo>
                <a:lnTo>
                  <a:pt x="855" y="1171"/>
                </a:lnTo>
                <a:lnTo>
                  <a:pt x="850" y="1186"/>
                </a:lnTo>
                <a:cubicBezTo>
                  <a:pt x="836" y="1228"/>
                  <a:pt x="806" y="1257"/>
                  <a:pt x="767" y="1268"/>
                </a:cubicBezTo>
                <a:cubicBezTo>
                  <a:pt x="754" y="1271"/>
                  <a:pt x="740" y="1273"/>
                  <a:pt x="727" y="1273"/>
                </a:cubicBezTo>
                <a:cubicBezTo>
                  <a:pt x="681" y="1273"/>
                  <a:pt x="645" y="1253"/>
                  <a:pt x="627" y="1241"/>
                </a:cubicBezTo>
                <a:lnTo>
                  <a:pt x="588" y="1214"/>
                </a:lnTo>
                <a:lnTo>
                  <a:pt x="588" y="1389"/>
                </a:lnTo>
                <a:lnTo>
                  <a:pt x="1084" y="1389"/>
                </a:lnTo>
                <a:cubicBezTo>
                  <a:pt x="1101" y="1389"/>
                  <a:pt x="1114" y="1375"/>
                  <a:pt x="1114" y="1359"/>
                </a:cubicBezTo>
                <a:lnTo>
                  <a:pt x="1114" y="863"/>
                </a:lnTo>
                <a:lnTo>
                  <a:pt x="910" y="863"/>
                </a:lnTo>
                <a:lnTo>
                  <a:pt x="901" y="852"/>
                </a:lnTo>
                <a:close/>
                <a:moveTo>
                  <a:pt x="1407" y="292"/>
                </a:moveTo>
                <a:cubicBezTo>
                  <a:pt x="1405" y="284"/>
                  <a:pt x="1401" y="278"/>
                  <a:pt x="1394" y="273"/>
                </a:cubicBezTo>
                <a:lnTo>
                  <a:pt x="980" y="0"/>
                </a:lnTo>
                <a:lnTo>
                  <a:pt x="868" y="171"/>
                </a:lnTo>
                <a:lnTo>
                  <a:pt x="853" y="172"/>
                </a:lnTo>
                <a:cubicBezTo>
                  <a:pt x="850" y="173"/>
                  <a:pt x="847" y="173"/>
                  <a:pt x="843" y="173"/>
                </a:cubicBezTo>
                <a:cubicBezTo>
                  <a:pt x="828" y="173"/>
                  <a:pt x="813" y="169"/>
                  <a:pt x="801" y="160"/>
                </a:cubicBezTo>
                <a:cubicBezTo>
                  <a:pt x="770" y="140"/>
                  <a:pt x="761" y="105"/>
                  <a:pt x="760" y="102"/>
                </a:cubicBezTo>
                <a:cubicBezTo>
                  <a:pt x="760" y="101"/>
                  <a:pt x="749" y="61"/>
                  <a:pt x="714" y="38"/>
                </a:cubicBezTo>
                <a:cubicBezTo>
                  <a:pt x="708" y="33"/>
                  <a:pt x="701" y="30"/>
                  <a:pt x="693" y="27"/>
                </a:cubicBezTo>
                <a:cubicBezTo>
                  <a:pt x="687" y="25"/>
                  <a:pt x="681" y="24"/>
                  <a:pt x="675" y="24"/>
                </a:cubicBezTo>
                <a:cubicBezTo>
                  <a:pt x="649" y="24"/>
                  <a:pt x="628" y="45"/>
                  <a:pt x="615" y="62"/>
                </a:cubicBezTo>
                <a:lnTo>
                  <a:pt x="612" y="65"/>
                </a:lnTo>
                <a:cubicBezTo>
                  <a:pt x="611" y="66"/>
                  <a:pt x="606" y="73"/>
                  <a:pt x="605" y="75"/>
                </a:cubicBezTo>
                <a:lnTo>
                  <a:pt x="603" y="79"/>
                </a:lnTo>
                <a:cubicBezTo>
                  <a:pt x="583" y="114"/>
                  <a:pt x="583" y="143"/>
                  <a:pt x="602" y="165"/>
                </a:cubicBezTo>
                <a:cubicBezTo>
                  <a:pt x="608" y="171"/>
                  <a:pt x="614" y="176"/>
                  <a:pt x="620" y="181"/>
                </a:cubicBezTo>
                <a:cubicBezTo>
                  <a:pt x="644" y="196"/>
                  <a:pt x="672" y="198"/>
                  <a:pt x="684" y="198"/>
                </a:cubicBezTo>
                <a:cubicBezTo>
                  <a:pt x="690" y="198"/>
                  <a:pt x="694" y="197"/>
                  <a:pt x="696" y="197"/>
                </a:cubicBezTo>
                <a:cubicBezTo>
                  <a:pt x="698" y="197"/>
                  <a:pt x="704" y="196"/>
                  <a:pt x="711" y="196"/>
                </a:cubicBezTo>
                <a:cubicBezTo>
                  <a:pt x="726" y="196"/>
                  <a:pt x="748" y="199"/>
                  <a:pt x="767" y="211"/>
                </a:cubicBezTo>
                <a:cubicBezTo>
                  <a:pt x="782" y="222"/>
                  <a:pt x="793" y="237"/>
                  <a:pt x="799" y="255"/>
                </a:cubicBezTo>
                <a:lnTo>
                  <a:pt x="803" y="269"/>
                </a:lnTo>
                <a:lnTo>
                  <a:pt x="691" y="439"/>
                </a:lnTo>
                <a:lnTo>
                  <a:pt x="837" y="536"/>
                </a:lnTo>
                <a:lnTo>
                  <a:pt x="836" y="488"/>
                </a:lnTo>
                <a:cubicBezTo>
                  <a:pt x="835" y="458"/>
                  <a:pt x="841" y="400"/>
                  <a:pt x="890" y="357"/>
                </a:cubicBezTo>
                <a:cubicBezTo>
                  <a:pt x="912" y="337"/>
                  <a:pt x="938" y="327"/>
                  <a:pt x="967" y="327"/>
                </a:cubicBezTo>
                <a:cubicBezTo>
                  <a:pt x="978" y="327"/>
                  <a:pt x="990" y="329"/>
                  <a:pt x="1002" y="332"/>
                </a:cubicBezTo>
                <a:lnTo>
                  <a:pt x="1020" y="337"/>
                </a:lnTo>
                <a:lnTo>
                  <a:pt x="1020" y="336"/>
                </a:lnTo>
                <a:lnTo>
                  <a:pt x="1046" y="350"/>
                </a:lnTo>
                <a:cubicBezTo>
                  <a:pt x="1046" y="350"/>
                  <a:pt x="1051" y="353"/>
                  <a:pt x="1058" y="357"/>
                </a:cubicBezTo>
                <a:lnTo>
                  <a:pt x="1060" y="358"/>
                </a:lnTo>
                <a:cubicBezTo>
                  <a:pt x="1067" y="363"/>
                  <a:pt x="1071" y="366"/>
                  <a:pt x="1072" y="367"/>
                </a:cubicBezTo>
                <a:lnTo>
                  <a:pt x="1083" y="376"/>
                </a:lnTo>
                <a:lnTo>
                  <a:pt x="1094" y="386"/>
                </a:lnTo>
                <a:lnTo>
                  <a:pt x="1104" y="399"/>
                </a:lnTo>
                <a:cubicBezTo>
                  <a:pt x="1132" y="434"/>
                  <a:pt x="1140" y="474"/>
                  <a:pt x="1127" y="513"/>
                </a:cubicBezTo>
                <a:cubicBezTo>
                  <a:pt x="1107" y="574"/>
                  <a:pt x="1056" y="603"/>
                  <a:pt x="1027" y="615"/>
                </a:cubicBezTo>
                <a:lnTo>
                  <a:pt x="984" y="632"/>
                </a:lnTo>
                <a:lnTo>
                  <a:pt x="1129" y="729"/>
                </a:lnTo>
                <a:lnTo>
                  <a:pt x="1403" y="314"/>
                </a:lnTo>
                <a:cubicBezTo>
                  <a:pt x="1407" y="308"/>
                  <a:pt x="1408" y="300"/>
                  <a:pt x="1407" y="292"/>
                </a:cubicBezTo>
                <a:close/>
                <a:moveTo>
                  <a:pt x="213" y="812"/>
                </a:moveTo>
                <a:cubicBezTo>
                  <a:pt x="246" y="851"/>
                  <a:pt x="232" y="900"/>
                  <a:pt x="205" y="930"/>
                </a:cubicBezTo>
                <a:cubicBezTo>
                  <a:pt x="201" y="935"/>
                  <a:pt x="167" y="977"/>
                  <a:pt x="180" y="1026"/>
                </a:cubicBezTo>
                <a:cubicBezTo>
                  <a:pt x="186" y="1045"/>
                  <a:pt x="203" y="1068"/>
                  <a:pt x="252" y="1072"/>
                </a:cubicBezTo>
                <a:lnTo>
                  <a:pt x="256" y="1072"/>
                </a:lnTo>
                <a:cubicBezTo>
                  <a:pt x="258" y="1073"/>
                  <a:pt x="267" y="1073"/>
                  <a:pt x="267" y="1073"/>
                </a:cubicBezTo>
                <a:lnTo>
                  <a:pt x="273" y="1072"/>
                </a:lnTo>
                <a:cubicBezTo>
                  <a:pt x="313" y="1069"/>
                  <a:pt x="338" y="1053"/>
                  <a:pt x="345" y="1026"/>
                </a:cubicBezTo>
                <a:cubicBezTo>
                  <a:pt x="354" y="992"/>
                  <a:pt x="341" y="961"/>
                  <a:pt x="331" y="944"/>
                </a:cubicBezTo>
                <a:lnTo>
                  <a:pt x="332" y="942"/>
                </a:lnTo>
                <a:lnTo>
                  <a:pt x="321" y="930"/>
                </a:lnTo>
                <a:cubicBezTo>
                  <a:pt x="294" y="900"/>
                  <a:pt x="280" y="851"/>
                  <a:pt x="312" y="812"/>
                </a:cubicBezTo>
                <a:lnTo>
                  <a:pt x="322" y="801"/>
                </a:lnTo>
                <a:lnTo>
                  <a:pt x="526" y="801"/>
                </a:lnTo>
                <a:lnTo>
                  <a:pt x="526" y="626"/>
                </a:lnTo>
                <a:lnTo>
                  <a:pt x="487" y="653"/>
                </a:lnTo>
                <a:cubicBezTo>
                  <a:pt x="469" y="665"/>
                  <a:pt x="433" y="686"/>
                  <a:pt x="387" y="686"/>
                </a:cubicBezTo>
                <a:cubicBezTo>
                  <a:pt x="374" y="686"/>
                  <a:pt x="360" y="684"/>
                  <a:pt x="347" y="680"/>
                </a:cubicBezTo>
                <a:cubicBezTo>
                  <a:pt x="308" y="669"/>
                  <a:pt x="278" y="640"/>
                  <a:pt x="264" y="599"/>
                </a:cubicBezTo>
                <a:lnTo>
                  <a:pt x="259" y="582"/>
                </a:lnTo>
                <a:lnTo>
                  <a:pt x="258" y="582"/>
                </a:lnTo>
                <a:lnTo>
                  <a:pt x="255" y="554"/>
                </a:lnTo>
                <a:cubicBezTo>
                  <a:pt x="255" y="553"/>
                  <a:pt x="255" y="547"/>
                  <a:pt x="255" y="540"/>
                </a:cubicBezTo>
                <a:lnTo>
                  <a:pt x="255" y="538"/>
                </a:lnTo>
                <a:cubicBezTo>
                  <a:pt x="255" y="529"/>
                  <a:pt x="255" y="523"/>
                  <a:pt x="255" y="522"/>
                </a:cubicBezTo>
                <a:lnTo>
                  <a:pt x="256" y="520"/>
                </a:lnTo>
                <a:cubicBezTo>
                  <a:pt x="256" y="517"/>
                  <a:pt x="256" y="515"/>
                  <a:pt x="257" y="512"/>
                </a:cubicBezTo>
                <a:lnTo>
                  <a:pt x="257" y="508"/>
                </a:lnTo>
                <a:lnTo>
                  <a:pt x="259" y="493"/>
                </a:lnTo>
                <a:lnTo>
                  <a:pt x="264" y="478"/>
                </a:lnTo>
                <a:cubicBezTo>
                  <a:pt x="278" y="436"/>
                  <a:pt x="308" y="407"/>
                  <a:pt x="347" y="396"/>
                </a:cubicBezTo>
                <a:cubicBezTo>
                  <a:pt x="360" y="392"/>
                  <a:pt x="374" y="391"/>
                  <a:pt x="387" y="391"/>
                </a:cubicBezTo>
                <a:cubicBezTo>
                  <a:pt x="432" y="391"/>
                  <a:pt x="469" y="411"/>
                  <a:pt x="487" y="423"/>
                </a:cubicBezTo>
                <a:lnTo>
                  <a:pt x="526" y="450"/>
                </a:lnTo>
                <a:lnTo>
                  <a:pt x="526" y="275"/>
                </a:lnTo>
                <a:lnTo>
                  <a:pt x="30" y="275"/>
                </a:lnTo>
                <a:cubicBezTo>
                  <a:pt x="13" y="275"/>
                  <a:pt x="0" y="288"/>
                  <a:pt x="0" y="305"/>
                </a:cubicBezTo>
                <a:lnTo>
                  <a:pt x="0" y="801"/>
                </a:lnTo>
                <a:lnTo>
                  <a:pt x="204" y="801"/>
                </a:lnTo>
                <a:lnTo>
                  <a:pt x="213" y="812"/>
                </a:lnTo>
                <a:close/>
                <a:moveTo>
                  <a:pt x="727" y="1211"/>
                </a:moveTo>
                <a:cubicBezTo>
                  <a:pt x="735" y="1211"/>
                  <a:pt x="743" y="1210"/>
                  <a:pt x="751" y="1208"/>
                </a:cubicBezTo>
                <a:cubicBezTo>
                  <a:pt x="770" y="1203"/>
                  <a:pt x="794" y="1186"/>
                  <a:pt x="798" y="1136"/>
                </a:cubicBezTo>
                <a:lnTo>
                  <a:pt x="798" y="1132"/>
                </a:lnTo>
                <a:cubicBezTo>
                  <a:pt x="798" y="1131"/>
                  <a:pt x="798" y="1122"/>
                  <a:pt x="798" y="1120"/>
                </a:cubicBezTo>
                <a:lnTo>
                  <a:pt x="798" y="1115"/>
                </a:lnTo>
                <a:cubicBezTo>
                  <a:pt x="795" y="1075"/>
                  <a:pt x="779" y="1051"/>
                  <a:pt x="751" y="1043"/>
                </a:cubicBezTo>
                <a:cubicBezTo>
                  <a:pt x="743" y="1041"/>
                  <a:pt x="735" y="1040"/>
                  <a:pt x="727" y="1040"/>
                </a:cubicBezTo>
                <a:cubicBezTo>
                  <a:pt x="689" y="1040"/>
                  <a:pt x="659" y="1065"/>
                  <a:pt x="655" y="1068"/>
                </a:cubicBezTo>
                <a:cubicBezTo>
                  <a:pt x="648" y="1074"/>
                  <a:pt x="622" y="1095"/>
                  <a:pt x="588" y="1095"/>
                </a:cubicBezTo>
                <a:cubicBezTo>
                  <a:pt x="570" y="1095"/>
                  <a:pt x="552" y="1089"/>
                  <a:pt x="537" y="1076"/>
                </a:cubicBezTo>
                <a:lnTo>
                  <a:pt x="526" y="1067"/>
                </a:lnTo>
                <a:lnTo>
                  <a:pt x="526" y="863"/>
                </a:lnTo>
                <a:lnTo>
                  <a:pt x="351" y="863"/>
                </a:lnTo>
                <a:lnTo>
                  <a:pt x="378" y="902"/>
                </a:lnTo>
                <a:cubicBezTo>
                  <a:pt x="396" y="927"/>
                  <a:pt x="423" y="979"/>
                  <a:pt x="406" y="1041"/>
                </a:cubicBezTo>
                <a:cubicBezTo>
                  <a:pt x="395" y="1081"/>
                  <a:pt x="366" y="1110"/>
                  <a:pt x="324" y="1124"/>
                </a:cubicBezTo>
                <a:lnTo>
                  <a:pt x="307" y="1130"/>
                </a:lnTo>
                <a:lnTo>
                  <a:pt x="279" y="1133"/>
                </a:lnTo>
                <a:cubicBezTo>
                  <a:pt x="278" y="1133"/>
                  <a:pt x="273" y="1134"/>
                  <a:pt x="263" y="1134"/>
                </a:cubicBezTo>
                <a:cubicBezTo>
                  <a:pt x="254" y="1134"/>
                  <a:pt x="248" y="1133"/>
                  <a:pt x="248" y="1133"/>
                </a:cubicBezTo>
                <a:lnTo>
                  <a:pt x="246" y="1133"/>
                </a:lnTo>
                <a:cubicBezTo>
                  <a:pt x="243" y="1133"/>
                  <a:pt x="240" y="1132"/>
                  <a:pt x="237" y="1132"/>
                </a:cubicBezTo>
                <a:lnTo>
                  <a:pt x="233" y="1132"/>
                </a:lnTo>
                <a:lnTo>
                  <a:pt x="219" y="1130"/>
                </a:lnTo>
                <a:lnTo>
                  <a:pt x="203" y="1124"/>
                </a:lnTo>
                <a:cubicBezTo>
                  <a:pt x="161" y="1110"/>
                  <a:pt x="132" y="1081"/>
                  <a:pt x="121" y="1041"/>
                </a:cubicBezTo>
                <a:cubicBezTo>
                  <a:pt x="104" y="979"/>
                  <a:pt x="131" y="927"/>
                  <a:pt x="149" y="902"/>
                </a:cubicBezTo>
                <a:lnTo>
                  <a:pt x="175" y="863"/>
                </a:lnTo>
                <a:lnTo>
                  <a:pt x="1" y="863"/>
                </a:lnTo>
                <a:lnTo>
                  <a:pt x="1" y="1359"/>
                </a:lnTo>
                <a:cubicBezTo>
                  <a:pt x="1" y="1375"/>
                  <a:pt x="14" y="1389"/>
                  <a:pt x="30" y="1389"/>
                </a:cubicBezTo>
                <a:lnTo>
                  <a:pt x="526" y="1389"/>
                </a:lnTo>
                <a:lnTo>
                  <a:pt x="526" y="1185"/>
                </a:lnTo>
                <a:lnTo>
                  <a:pt x="537" y="1175"/>
                </a:lnTo>
                <a:cubicBezTo>
                  <a:pt x="552" y="1163"/>
                  <a:pt x="570" y="1157"/>
                  <a:pt x="588" y="1157"/>
                </a:cubicBezTo>
                <a:cubicBezTo>
                  <a:pt x="624" y="1157"/>
                  <a:pt x="652" y="1181"/>
                  <a:pt x="655" y="1184"/>
                </a:cubicBezTo>
                <a:cubicBezTo>
                  <a:pt x="659" y="1187"/>
                  <a:pt x="689" y="1211"/>
                  <a:pt x="727" y="1211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7" name="Freeform 26"/>
          <p:cNvSpPr>
            <a:spLocks noEditPoints="1"/>
          </p:cNvSpPr>
          <p:nvPr/>
        </p:nvSpPr>
        <p:spPr>
          <a:xfrm>
            <a:off x="5394325" y="5391150"/>
            <a:ext cx="390525" cy="450850"/>
          </a:xfrm>
          <a:custGeom>
            <a:avLst/>
            <a:gdLst/>
            <a:ahLst/>
            <a:cxnLst>
              <a:cxn ang="0">
                <a:pos x="390295" y="408390"/>
              </a:cxn>
              <a:cxn ang="0">
                <a:pos x="275300" y="266879"/>
              </a:cxn>
              <a:cxn ang="0">
                <a:pos x="224840" y="427625"/>
              </a:cxn>
              <a:cxn ang="0">
                <a:pos x="208707" y="329048"/>
              </a:cxn>
              <a:cxn ang="0">
                <a:pos x="181588" y="329048"/>
              </a:cxn>
              <a:cxn ang="0">
                <a:pos x="165455" y="427625"/>
              </a:cxn>
              <a:cxn ang="0">
                <a:pos x="114995" y="266879"/>
              </a:cxn>
              <a:cxn ang="0">
                <a:pos x="0" y="408390"/>
              </a:cxn>
              <a:cxn ang="0">
                <a:pos x="0" y="410451"/>
              </a:cxn>
              <a:cxn ang="0">
                <a:pos x="0" y="411482"/>
              </a:cxn>
              <a:cxn ang="0">
                <a:pos x="194976" y="447203"/>
              </a:cxn>
              <a:cxn ang="0">
                <a:pos x="390295" y="411482"/>
              </a:cxn>
              <a:cxn ang="0">
                <a:pos x="390295" y="410451"/>
              </a:cxn>
              <a:cxn ang="0">
                <a:pos x="390295" y="408390"/>
              </a:cxn>
              <a:cxn ang="0">
                <a:pos x="205274" y="279588"/>
              </a:cxn>
              <a:cxn ang="0">
                <a:pos x="185021" y="279588"/>
              </a:cxn>
              <a:cxn ang="0">
                <a:pos x="179529" y="281992"/>
              </a:cxn>
              <a:cxn ang="0">
                <a:pos x="171634" y="289548"/>
              </a:cxn>
              <a:cxn ang="0">
                <a:pos x="170261" y="299166"/>
              </a:cxn>
              <a:cxn ang="0">
                <a:pos x="180215" y="315652"/>
              </a:cxn>
              <a:cxn ang="0">
                <a:pos x="186737" y="319431"/>
              </a:cxn>
              <a:cxn ang="0">
                <a:pos x="203558" y="319431"/>
              </a:cxn>
              <a:cxn ang="0">
                <a:pos x="210080" y="315652"/>
              </a:cxn>
              <a:cxn ang="0">
                <a:pos x="220034" y="299166"/>
              </a:cxn>
              <a:cxn ang="0">
                <a:pos x="218661" y="289548"/>
              </a:cxn>
              <a:cxn ang="0">
                <a:pos x="210766" y="281992"/>
              </a:cxn>
              <a:cxn ang="0">
                <a:pos x="205274" y="279588"/>
              </a:cxn>
              <a:cxn ang="0">
                <a:pos x="194976" y="240432"/>
              </a:cxn>
              <a:cxn ang="0">
                <a:pos x="282166" y="111972"/>
              </a:cxn>
              <a:cxn ang="0">
                <a:pos x="194976" y="0"/>
              </a:cxn>
              <a:cxn ang="0">
                <a:pos x="108129" y="111972"/>
              </a:cxn>
              <a:cxn ang="0">
                <a:pos x="194976" y="240432"/>
              </a:cxn>
            </a:cxnLst>
            <a:pathLst>
              <a:path w="1137" h="1313">
                <a:moveTo>
                  <a:pt x="1137" y="1189"/>
                </a:moveTo>
                <a:cubicBezTo>
                  <a:pt x="1137" y="1017"/>
                  <a:pt x="1000" y="853"/>
                  <a:pt x="802" y="777"/>
                </a:cubicBezTo>
                <a:lnTo>
                  <a:pt x="655" y="1245"/>
                </a:lnTo>
                <a:lnTo>
                  <a:pt x="608" y="958"/>
                </a:lnTo>
                <a:lnTo>
                  <a:pt x="529" y="958"/>
                </a:lnTo>
                <a:lnTo>
                  <a:pt x="482" y="1245"/>
                </a:lnTo>
                <a:lnTo>
                  <a:pt x="335" y="777"/>
                </a:lnTo>
                <a:cubicBezTo>
                  <a:pt x="138" y="853"/>
                  <a:pt x="0" y="1017"/>
                  <a:pt x="0" y="1189"/>
                </a:cubicBezTo>
                <a:cubicBezTo>
                  <a:pt x="0" y="1191"/>
                  <a:pt x="0" y="1193"/>
                  <a:pt x="0" y="1195"/>
                </a:cubicBezTo>
                <a:cubicBezTo>
                  <a:pt x="0" y="1196"/>
                  <a:pt x="0" y="1197"/>
                  <a:pt x="0" y="1198"/>
                </a:cubicBezTo>
                <a:cubicBezTo>
                  <a:pt x="0" y="1313"/>
                  <a:pt x="119" y="1302"/>
                  <a:pt x="568" y="1302"/>
                </a:cubicBezTo>
                <a:cubicBezTo>
                  <a:pt x="1047" y="1302"/>
                  <a:pt x="1137" y="1313"/>
                  <a:pt x="1137" y="1198"/>
                </a:cubicBezTo>
                <a:cubicBezTo>
                  <a:pt x="1137" y="1197"/>
                  <a:pt x="1137" y="1196"/>
                  <a:pt x="1137" y="1195"/>
                </a:cubicBezTo>
                <a:cubicBezTo>
                  <a:pt x="1137" y="1193"/>
                  <a:pt x="1137" y="1191"/>
                  <a:pt x="1137" y="1189"/>
                </a:cubicBezTo>
                <a:close/>
                <a:moveTo>
                  <a:pt x="598" y="814"/>
                </a:moveTo>
                <a:lnTo>
                  <a:pt x="539" y="814"/>
                </a:lnTo>
                <a:cubicBezTo>
                  <a:pt x="533" y="814"/>
                  <a:pt x="527" y="816"/>
                  <a:pt x="523" y="821"/>
                </a:cubicBezTo>
                <a:lnTo>
                  <a:pt x="500" y="843"/>
                </a:lnTo>
                <a:cubicBezTo>
                  <a:pt x="493" y="851"/>
                  <a:pt x="491" y="862"/>
                  <a:pt x="496" y="871"/>
                </a:cubicBezTo>
                <a:lnTo>
                  <a:pt x="525" y="919"/>
                </a:lnTo>
                <a:cubicBezTo>
                  <a:pt x="529" y="926"/>
                  <a:pt x="536" y="930"/>
                  <a:pt x="544" y="930"/>
                </a:cubicBezTo>
                <a:lnTo>
                  <a:pt x="593" y="930"/>
                </a:lnTo>
                <a:cubicBezTo>
                  <a:pt x="601" y="930"/>
                  <a:pt x="608" y="926"/>
                  <a:pt x="612" y="919"/>
                </a:cubicBezTo>
                <a:lnTo>
                  <a:pt x="641" y="871"/>
                </a:lnTo>
                <a:cubicBezTo>
                  <a:pt x="646" y="862"/>
                  <a:pt x="644" y="851"/>
                  <a:pt x="637" y="843"/>
                </a:cubicBezTo>
                <a:lnTo>
                  <a:pt x="614" y="821"/>
                </a:lnTo>
                <a:cubicBezTo>
                  <a:pt x="610" y="816"/>
                  <a:pt x="604" y="814"/>
                  <a:pt x="598" y="814"/>
                </a:cubicBezTo>
                <a:close/>
                <a:moveTo>
                  <a:pt x="568" y="700"/>
                </a:moveTo>
                <a:cubicBezTo>
                  <a:pt x="708" y="700"/>
                  <a:pt x="822" y="506"/>
                  <a:pt x="822" y="326"/>
                </a:cubicBezTo>
                <a:cubicBezTo>
                  <a:pt x="822" y="146"/>
                  <a:pt x="708" y="0"/>
                  <a:pt x="568" y="0"/>
                </a:cubicBezTo>
                <a:cubicBezTo>
                  <a:pt x="429" y="0"/>
                  <a:pt x="315" y="146"/>
                  <a:pt x="315" y="326"/>
                </a:cubicBezTo>
                <a:cubicBezTo>
                  <a:pt x="315" y="506"/>
                  <a:pt x="429" y="700"/>
                  <a:pt x="568" y="700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8" name="Freeform 27"/>
          <p:cNvSpPr>
            <a:spLocks noEditPoints="1"/>
          </p:cNvSpPr>
          <p:nvPr/>
        </p:nvSpPr>
        <p:spPr>
          <a:xfrm>
            <a:off x="4583113" y="5480050"/>
            <a:ext cx="482600" cy="361950"/>
          </a:xfrm>
          <a:custGeom>
            <a:avLst/>
            <a:gdLst/>
            <a:ahLst/>
            <a:cxnLst>
              <a:cxn ang="0">
                <a:pos x="87838" y="221233"/>
              </a:cxn>
              <a:cxn ang="0">
                <a:pos x="55585" y="191003"/>
              </a:cxn>
              <a:cxn ang="0">
                <a:pos x="0" y="260739"/>
              </a:cxn>
              <a:cxn ang="0">
                <a:pos x="79946" y="278603"/>
              </a:cxn>
              <a:cxn ang="0">
                <a:pos x="101220" y="221233"/>
              </a:cxn>
              <a:cxn ang="0">
                <a:pos x="157834" y="204400"/>
              </a:cxn>
              <a:cxn ang="0">
                <a:pos x="122493" y="226386"/>
              </a:cxn>
              <a:cxn ang="0">
                <a:pos x="89554" y="197186"/>
              </a:cxn>
              <a:cxn ang="0">
                <a:pos x="83034" y="202339"/>
              </a:cxn>
              <a:cxn ang="0">
                <a:pos x="87495" y="214706"/>
              </a:cxn>
              <a:cxn ang="0">
                <a:pos x="98475" y="216424"/>
              </a:cxn>
              <a:cxn ang="0">
                <a:pos x="106709" y="206805"/>
              </a:cxn>
              <a:cxn ang="0">
                <a:pos x="102249" y="198217"/>
              </a:cxn>
              <a:cxn ang="0">
                <a:pos x="483109" y="259709"/>
              </a:cxn>
              <a:cxn ang="0">
                <a:pos x="402820" y="268984"/>
              </a:cxn>
              <a:cxn ang="0">
                <a:pos x="381889" y="221233"/>
              </a:cxn>
              <a:cxn ang="0">
                <a:pos x="402820" y="278603"/>
              </a:cxn>
              <a:cxn ang="0">
                <a:pos x="482766" y="260739"/>
              </a:cxn>
              <a:cxn ang="0">
                <a:pos x="305717" y="214363"/>
              </a:cxn>
              <a:cxn ang="0">
                <a:pos x="252534" y="263831"/>
              </a:cxn>
              <a:cxn ang="0">
                <a:pos x="217879" y="343186"/>
              </a:cxn>
              <a:cxn ang="0">
                <a:pos x="85093" y="327728"/>
              </a:cxn>
              <a:cxn ang="0">
                <a:pos x="85093" y="330132"/>
              </a:cxn>
              <a:cxn ang="0">
                <a:pos x="398016" y="330132"/>
              </a:cxn>
              <a:cxn ang="0">
                <a:pos x="398016" y="327728"/>
              </a:cxn>
              <a:cxn ang="0">
                <a:pos x="249789" y="224325"/>
              </a:cxn>
              <a:cxn ang="0">
                <a:pos x="228859" y="226043"/>
              </a:cxn>
              <a:cxn ang="0">
                <a:pos x="221654" y="240127"/>
              </a:cxn>
              <a:cxn ang="0">
                <a:pos x="234692" y="256273"/>
              </a:cxn>
              <a:cxn ang="0">
                <a:pos x="253564" y="253182"/>
              </a:cxn>
              <a:cxn ang="0">
                <a:pos x="260426" y="232570"/>
              </a:cxn>
              <a:cxn ang="0">
                <a:pos x="249789" y="224325"/>
              </a:cxn>
              <a:cxn ang="0">
                <a:pos x="430612" y="116113"/>
              </a:cxn>
              <a:cxn ang="0">
                <a:pos x="346205" y="116113"/>
              </a:cxn>
              <a:cxn ang="0">
                <a:pos x="393212" y="197186"/>
              </a:cxn>
              <a:cxn ang="0">
                <a:pos x="380860" y="198217"/>
              </a:cxn>
              <a:cxn ang="0">
                <a:pos x="376400" y="206805"/>
              </a:cxn>
              <a:cxn ang="0">
                <a:pos x="384291" y="216424"/>
              </a:cxn>
              <a:cxn ang="0">
                <a:pos x="395614" y="214706"/>
              </a:cxn>
              <a:cxn ang="0">
                <a:pos x="399732" y="202339"/>
              </a:cxn>
              <a:cxn ang="0">
                <a:pos x="393212" y="197186"/>
              </a:cxn>
              <a:cxn ang="0">
                <a:pos x="136561" y="116113"/>
              </a:cxn>
              <a:cxn ang="0">
                <a:pos x="52497" y="116113"/>
              </a:cxn>
              <a:cxn ang="0">
                <a:pos x="241555" y="192720"/>
              </a:cxn>
              <a:cxn ang="0">
                <a:pos x="241555" y="0"/>
              </a:cxn>
              <a:cxn ang="0">
                <a:pos x="241555" y="192720"/>
              </a:cxn>
              <a:cxn ang="0">
                <a:pos x="325275" y="204400"/>
              </a:cxn>
              <a:cxn ang="0">
                <a:pos x="349636" y="191003"/>
              </a:cxn>
            </a:cxnLst>
            <a:pathLst>
              <a:path w="1408" h="1053">
                <a:moveTo>
                  <a:pt x="295" y="644"/>
                </a:moveTo>
                <a:lnTo>
                  <a:pt x="256" y="644"/>
                </a:lnTo>
                <a:lnTo>
                  <a:pt x="234" y="783"/>
                </a:lnTo>
                <a:lnTo>
                  <a:pt x="162" y="556"/>
                </a:lnTo>
                <a:cubicBezTo>
                  <a:pt x="67" y="593"/>
                  <a:pt x="0" y="673"/>
                  <a:pt x="0" y="756"/>
                </a:cubicBezTo>
                <a:cubicBezTo>
                  <a:pt x="0" y="757"/>
                  <a:pt x="0" y="758"/>
                  <a:pt x="0" y="759"/>
                </a:cubicBezTo>
                <a:cubicBezTo>
                  <a:pt x="0" y="759"/>
                  <a:pt x="0" y="760"/>
                  <a:pt x="0" y="760"/>
                </a:cubicBezTo>
                <a:cubicBezTo>
                  <a:pt x="0" y="812"/>
                  <a:pt x="50" y="811"/>
                  <a:pt x="233" y="811"/>
                </a:cubicBezTo>
                <a:cubicBezTo>
                  <a:pt x="251" y="774"/>
                  <a:pt x="275" y="739"/>
                  <a:pt x="305" y="707"/>
                </a:cubicBezTo>
                <a:lnTo>
                  <a:pt x="295" y="644"/>
                </a:lnTo>
                <a:close/>
                <a:moveTo>
                  <a:pt x="357" y="659"/>
                </a:moveTo>
                <a:cubicBezTo>
                  <a:pt x="388" y="635"/>
                  <a:pt x="422" y="613"/>
                  <a:pt x="460" y="595"/>
                </a:cubicBezTo>
                <a:cubicBezTo>
                  <a:pt x="439" y="580"/>
                  <a:pt x="415" y="566"/>
                  <a:pt x="389" y="556"/>
                </a:cubicBezTo>
                <a:lnTo>
                  <a:pt x="357" y="659"/>
                </a:lnTo>
                <a:close/>
                <a:moveTo>
                  <a:pt x="290" y="574"/>
                </a:moveTo>
                <a:lnTo>
                  <a:pt x="261" y="574"/>
                </a:lnTo>
                <a:cubicBezTo>
                  <a:pt x="258" y="574"/>
                  <a:pt x="255" y="575"/>
                  <a:pt x="253" y="577"/>
                </a:cubicBezTo>
                <a:lnTo>
                  <a:pt x="242" y="589"/>
                </a:lnTo>
                <a:cubicBezTo>
                  <a:pt x="239" y="592"/>
                  <a:pt x="238" y="597"/>
                  <a:pt x="241" y="602"/>
                </a:cubicBezTo>
                <a:lnTo>
                  <a:pt x="255" y="625"/>
                </a:lnTo>
                <a:cubicBezTo>
                  <a:pt x="256" y="628"/>
                  <a:pt x="260" y="630"/>
                  <a:pt x="264" y="630"/>
                </a:cubicBezTo>
                <a:lnTo>
                  <a:pt x="287" y="630"/>
                </a:lnTo>
                <a:cubicBezTo>
                  <a:pt x="291" y="630"/>
                  <a:pt x="295" y="628"/>
                  <a:pt x="297" y="625"/>
                </a:cubicBezTo>
                <a:lnTo>
                  <a:pt x="311" y="602"/>
                </a:lnTo>
                <a:cubicBezTo>
                  <a:pt x="313" y="597"/>
                  <a:pt x="312" y="592"/>
                  <a:pt x="309" y="589"/>
                </a:cubicBezTo>
                <a:lnTo>
                  <a:pt x="298" y="577"/>
                </a:lnTo>
                <a:cubicBezTo>
                  <a:pt x="296" y="575"/>
                  <a:pt x="293" y="574"/>
                  <a:pt x="290" y="574"/>
                </a:cubicBezTo>
                <a:close/>
                <a:moveTo>
                  <a:pt x="1408" y="756"/>
                </a:moveTo>
                <a:cubicBezTo>
                  <a:pt x="1408" y="673"/>
                  <a:pt x="1341" y="593"/>
                  <a:pt x="1245" y="556"/>
                </a:cubicBezTo>
                <a:lnTo>
                  <a:pt x="1174" y="783"/>
                </a:lnTo>
                <a:lnTo>
                  <a:pt x="1151" y="644"/>
                </a:lnTo>
                <a:lnTo>
                  <a:pt x="1113" y="644"/>
                </a:lnTo>
                <a:lnTo>
                  <a:pt x="1103" y="707"/>
                </a:lnTo>
                <a:cubicBezTo>
                  <a:pt x="1132" y="739"/>
                  <a:pt x="1157" y="774"/>
                  <a:pt x="1174" y="811"/>
                </a:cubicBezTo>
                <a:cubicBezTo>
                  <a:pt x="1369" y="811"/>
                  <a:pt x="1408" y="812"/>
                  <a:pt x="1408" y="760"/>
                </a:cubicBezTo>
                <a:cubicBezTo>
                  <a:pt x="1408" y="760"/>
                  <a:pt x="1407" y="759"/>
                  <a:pt x="1407" y="759"/>
                </a:cubicBezTo>
                <a:cubicBezTo>
                  <a:pt x="1407" y="758"/>
                  <a:pt x="1408" y="757"/>
                  <a:pt x="1408" y="756"/>
                </a:cubicBezTo>
                <a:close/>
                <a:moveTo>
                  <a:pt x="891" y="624"/>
                </a:moveTo>
                <a:lnTo>
                  <a:pt x="773" y="999"/>
                </a:lnTo>
                <a:lnTo>
                  <a:pt x="736" y="768"/>
                </a:lnTo>
                <a:lnTo>
                  <a:pt x="672" y="768"/>
                </a:lnTo>
                <a:lnTo>
                  <a:pt x="635" y="999"/>
                </a:lnTo>
                <a:lnTo>
                  <a:pt x="516" y="624"/>
                </a:lnTo>
                <a:cubicBezTo>
                  <a:pt x="358" y="684"/>
                  <a:pt x="248" y="816"/>
                  <a:pt x="248" y="954"/>
                </a:cubicBezTo>
                <a:cubicBezTo>
                  <a:pt x="248" y="956"/>
                  <a:pt x="248" y="957"/>
                  <a:pt x="248" y="959"/>
                </a:cubicBezTo>
                <a:cubicBezTo>
                  <a:pt x="248" y="959"/>
                  <a:pt x="248" y="960"/>
                  <a:pt x="248" y="961"/>
                </a:cubicBezTo>
                <a:cubicBezTo>
                  <a:pt x="248" y="1053"/>
                  <a:pt x="344" y="1045"/>
                  <a:pt x="704" y="1045"/>
                </a:cubicBezTo>
                <a:cubicBezTo>
                  <a:pt x="1087" y="1045"/>
                  <a:pt x="1160" y="1053"/>
                  <a:pt x="1160" y="961"/>
                </a:cubicBezTo>
                <a:cubicBezTo>
                  <a:pt x="1160" y="960"/>
                  <a:pt x="1159" y="959"/>
                  <a:pt x="1159" y="959"/>
                </a:cubicBezTo>
                <a:cubicBezTo>
                  <a:pt x="1159" y="957"/>
                  <a:pt x="1160" y="956"/>
                  <a:pt x="1160" y="954"/>
                </a:cubicBezTo>
                <a:cubicBezTo>
                  <a:pt x="1160" y="816"/>
                  <a:pt x="1049" y="684"/>
                  <a:pt x="891" y="624"/>
                </a:cubicBezTo>
                <a:close/>
                <a:moveTo>
                  <a:pt x="728" y="653"/>
                </a:moveTo>
                <a:lnTo>
                  <a:pt x="680" y="653"/>
                </a:lnTo>
                <a:cubicBezTo>
                  <a:pt x="675" y="653"/>
                  <a:pt x="670" y="655"/>
                  <a:pt x="667" y="658"/>
                </a:cubicBezTo>
                <a:lnTo>
                  <a:pt x="649" y="677"/>
                </a:lnTo>
                <a:cubicBezTo>
                  <a:pt x="643" y="683"/>
                  <a:pt x="642" y="692"/>
                  <a:pt x="646" y="699"/>
                </a:cubicBezTo>
                <a:lnTo>
                  <a:pt x="669" y="737"/>
                </a:lnTo>
                <a:cubicBezTo>
                  <a:pt x="672" y="743"/>
                  <a:pt x="678" y="746"/>
                  <a:pt x="684" y="746"/>
                </a:cubicBezTo>
                <a:lnTo>
                  <a:pt x="723" y="746"/>
                </a:lnTo>
                <a:cubicBezTo>
                  <a:pt x="730" y="746"/>
                  <a:pt x="735" y="743"/>
                  <a:pt x="739" y="737"/>
                </a:cubicBezTo>
                <a:lnTo>
                  <a:pt x="762" y="699"/>
                </a:lnTo>
                <a:cubicBezTo>
                  <a:pt x="766" y="692"/>
                  <a:pt x="765" y="683"/>
                  <a:pt x="759" y="677"/>
                </a:cubicBezTo>
                <a:lnTo>
                  <a:pt x="740" y="658"/>
                </a:lnTo>
                <a:cubicBezTo>
                  <a:pt x="737" y="655"/>
                  <a:pt x="733" y="653"/>
                  <a:pt x="728" y="653"/>
                </a:cubicBezTo>
                <a:close/>
                <a:moveTo>
                  <a:pt x="1132" y="519"/>
                </a:moveTo>
                <a:cubicBezTo>
                  <a:pt x="1200" y="519"/>
                  <a:pt x="1255" y="425"/>
                  <a:pt x="1255" y="338"/>
                </a:cubicBezTo>
                <a:cubicBezTo>
                  <a:pt x="1255" y="250"/>
                  <a:pt x="1200" y="179"/>
                  <a:pt x="1132" y="179"/>
                </a:cubicBezTo>
                <a:cubicBezTo>
                  <a:pt x="1064" y="179"/>
                  <a:pt x="1009" y="250"/>
                  <a:pt x="1009" y="338"/>
                </a:cubicBezTo>
                <a:cubicBezTo>
                  <a:pt x="1009" y="425"/>
                  <a:pt x="1064" y="519"/>
                  <a:pt x="1132" y="519"/>
                </a:cubicBezTo>
                <a:close/>
                <a:moveTo>
                  <a:pt x="1146" y="574"/>
                </a:moveTo>
                <a:lnTo>
                  <a:pt x="1117" y="574"/>
                </a:lnTo>
                <a:cubicBezTo>
                  <a:pt x="1115" y="574"/>
                  <a:pt x="1112" y="575"/>
                  <a:pt x="1110" y="577"/>
                </a:cubicBezTo>
                <a:lnTo>
                  <a:pt x="1099" y="589"/>
                </a:lnTo>
                <a:cubicBezTo>
                  <a:pt x="1095" y="592"/>
                  <a:pt x="1094" y="597"/>
                  <a:pt x="1097" y="602"/>
                </a:cubicBezTo>
                <a:lnTo>
                  <a:pt x="1111" y="625"/>
                </a:lnTo>
                <a:cubicBezTo>
                  <a:pt x="1113" y="628"/>
                  <a:pt x="1116" y="630"/>
                  <a:pt x="1120" y="630"/>
                </a:cubicBezTo>
                <a:lnTo>
                  <a:pt x="1144" y="630"/>
                </a:lnTo>
                <a:cubicBezTo>
                  <a:pt x="1148" y="630"/>
                  <a:pt x="1151" y="628"/>
                  <a:pt x="1153" y="625"/>
                </a:cubicBezTo>
                <a:lnTo>
                  <a:pt x="1167" y="602"/>
                </a:lnTo>
                <a:cubicBezTo>
                  <a:pt x="1169" y="597"/>
                  <a:pt x="1169" y="592"/>
                  <a:pt x="1165" y="589"/>
                </a:cubicBezTo>
                <a:lnTo>
                  <a:pt x="1154" y="577"/>
                </a:lnTo>
                <a:cubicBezTo>
                  <a:pt x="1152" y="575"/>
                  <a:pt x="1149" y="574"/>
                  <a:pt x="1146" y="574"/>
                </a:cubicBezTo>
                <a:close/>
                <a:moveTo>
                  <a:pt x="276" y="519"/>
                </a:moveTo>
                <a:cubicBezTo>
                  <a:pt x="343" y="519"/>
                  <a:pt x="398" y="425"/>
                  <a:pt x="398" y="338"/>
                </a:cubicBezTo>
                <a:cubicBezTo>
                  <a:pt x="398" y="250"/>
                  <a:pt x="343" y="179"/>
                  <a:pt x="276" y="179"/>
                </a:cubicBezTo>
                <a:cubicBezTo>
                  <a:pt x="208" y="179"/>
                  <a:pt x="153" y="250"/>
                  <a:pt x="153" y="338"/>
                </a:cubicBezTo>
                <a:cubicBezTo>
                  <a:pt x="153" y="425"/>
                  <a:pt x="208" y="519"/>
                  <a:pt x="276" y="519"/>
                </a:cubicBezTo>
                <a:close/>
                <a:moveTo>
                  <a:pt x="704" y="561"/>
                </a:moveTo>
                <a:cubicBezTo>
                  <a:pt x="816" y="561"/>
                  <a:pt x="907" y="407"/>
                  <a:pt x="907" y="262"/>
                </a:cubicBezTo>
                <a:cubicBezTo>
                  <a:pt x="907" y="117"/>
                  <a:pt x="816" y="0"/>
                  <a:pt x="704" y="0"/>
                </a:cubicBezTo>
                <a:cubicBezTo>
                  <a:pt x="592" y="0"/>
                  <a:pt x="501" y="117"/>
                  <a:pt x="501" y="262"/>
                </a:cubicBezTo>
                <a:cubicBezTo>
                  <a:pt x="501" y="407"/>
                  <a:pt x="592" y="561"/>
                  <a:pt x="704" y="561"/>
                </a:cubicBezTo>
                <a:close/>
                <a:moveTo>
                  <a:pt x="1019" y="556"/>
                </a:moveTo>
                <a:cubicBezTo>
                  <a:pt x="993" y="566"/>
                  <a:pt x="969" y="580"/>
                  <a:pt x="948" y="595"/>
                </a:cubicBezTo>
                <a:cubicBezTo>
                  <a:pt x="986" y="613"/>
                  <a:pt x="1020" y="635"/>
                  <a:pt x="1051" y="659"/>
                </a:cubicBezTo>
                <a:lnTo>
                  <a:pt x="1019" y="556"/>
                </a:ln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829" name="Freeform 34"/>
          <p:cNvSpPr>
            <a:spLocks noEditPoints="1"/>
          </p:cNvSpPr>
          <p:nvPr/>
        </p:nvSpPr>
        <p:spPr>
          <a:xfrm>
            <a:off x="6188075" y="5487988"/>
            <a:ext cx="438150" cy="415925"/>
          </a:xfrm>
          <a:custGeom>
            <a:avLst/>
            <a:gdLst/>
            <a:ahLst/>
            <a:cxnLst>
              <a:cxn ang="0">
                <a:pos x="414662" y="73923"/>
              </a:cxn>
              <a:cxn ang="0">
                <a:pos x="317869" y="90178"/>
              </a:cxn>
              <a:cxn ang="0">
                <a:pos x="316707" y="117657"/>
              </a:cxn>
              <a:cxn ang="0">
                <a:pos x="354650" y="126559"/>
              </a:cxn>
              <a:cxn ang="0">
                <a:pos x="361619" y="125785"/>
              </a:cxn>
              <a:cxn ang="0">
                <a:pos x="435182" y="83985"/>
              </a:cxn>
              <a:cxn ang="0">
                <a:pos x="101439" y="121914"/>
              </a:cxn>
              <a:cxn ang="0">
                <a:pos x="82081" y="95596"/>
              </a:cxn>
              <a:cxn ang="0">
                <a:pos x="88662" y="100628"/>
              </a:cxn>
              <a:cxn ang="0">
                <a:pos x="105698" y="109142"/>
              </a:cxn>
              <a:cxn ang="0">
                <a:pos x="107634" y="112626"/>
              </a:cxn>
              <a:cxn ang="0">
                <a:pos x="68917" y="152490"/>
              </a:cxn>
              <a:cxn ang="0">
                <a:pos x="64271" y="124624"/>
              </a:cxn>
              <a:cxn ang="0">
                <a:pos x="68917" y="152490"/>
              </a:cxn>
              <a:cxn ang="0">
                <a:pos x="240434" y="196224"/>
              </a:cxn>
              <a:cxn ang="0">
                <a:pos x="228432" y="191967"/>
              </a:cxn>
              <a:cxn ang="0">
                <a:pos x="235401" y="174937"/>
              </a:cxn>
              <a:cxn ang="0">
                <a:pos x="298897" y="111078"/>
              </a:cxn>
              <a:cxn ang="0">
                <a:pos x="264052" y="121140"/>
              </a:cxn>
              <a:cxn ang="0">
                <a:pos x="238498" y="62312"/>
              </a:cxn>
              <a:cxn ang="0">
                <a:pos x="167258" y="43347"/>
              </a:cxn>
              <a:cxn ang="0">
                <a:pos x="92534" y="81276"/>
              </a:cxn>
              <a:cxn ang="0">
                <a:pos x="66594" y="92113"/>
              </a:cxn>
              <a:cxn ang="0">
                <a:pos x="56140" y="83598"/>
              </a:cxn>
              <a:cxn ang="0">
                <a:pos x="4646" y="124624"/>
              </a:cxn>
              <a:cxn ang="0">
                <a:pos x="9679" y="145523"/>
              </a:cxn>
              <a:cxn ang="0">
                <a:pos x="72401" y="198546"/>
              </a:cxn>
              <a:cxn ang="0">
                <a:pos x="123895" y="157521"/>
              </a:cxn>
              <a:cxn ang="0">
                <a:pos x="118862" y="137009"/>
              </a:cxn>
              <a:cxn ang="0">
                <a:pos x="116926" y="125398"/>
              </a:cxn>
              <a:cxn ang="0">
                <a:pos x="118862" y="103724"/>
              </a:cxn>
              <a:cxn ang="0">
                <a:pos x="214106" y="88243"/>
              </a:cxn>
              <a:cxn ang="0">
                <a:pos x="171905" y="205513"/>
              </a:cxn>
              <a:cxn ang="0">
                <a:pos x="275667" y="253118"/>
              </a:cxn>
              <a:cxn ang="0">
                <a:pos x="226883" y="356067"/>
              </a:cxn>
              <a:cxn ang="0">
                <a:pos x="256308" y="351423"/>
              </a:cxn>
              <a:cxn ang="0">
                <a:pos x="328709" y="236475"/>
              </a:cxn>
              <a:cxn ang="0">
                <a:pos x="161064" y="223703"/>
              </a:cxn>
              <a:cxn ang="0">
                <a:pos x="41815" y="379289"/>
              </a:cxn>
              <a:cxn ang="0">
                <a:pos x="56527" y="415283"/>
              </a:cxn>
              <a:cxn ang="0">
                <a:pos x="164548" y="320461"/>
              </a:cxn>
              <a:cxn ang="0">
                <a:pos x="198619" y="241507"/>
              </a:cxn>
              <a:cxn ang="0">
                <a:pos x="161064" y="223703"/>
              </a:cxn>
              <a:cxn ang="0">
                <a:pos x="337227" y="59603"/>
              </a:cxn>
              <a:cxn ang="0">
                <a:pos x="271021" y="25544"/>
              </a:cxn>
            </a:cxnLst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rgbClr val="FBB029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4" name="Freeform 108"/>
          <p:cNvSpPr>
            <a:spLocks noEditPoints="1"/>
          </p:cNvSpPr>
          <p:nvPr/>
        </p:nvSpPr>
        <p:spPr bwMode="auto">
          <a:xfrm>
            <a:off x="4776788" y="4116388"/>
            <a:ext cx="276225" cy="301625"/>
          </a:xfrm>
          <a:custGeom>
            <a:avLst/>
            <a:gdLst>
              <a:gd name="T0" fmla="*/ 74 w 86"/>
              <a:gd name="T1" fmla="*/ 63 h 94"/>
              <a:gd name="T2" fmla="*/ 70 w 86"/>
              <a:gd name="T3" fmla="*/ 62 h 94"/>
              <a:gd name="T4" fmla="*/ 72 w 86"/>
              <a:gd name="T5" fmla="*/ 57 h 94"/>
              <a:gd name="T6" fmla="*/ 76 w 86"/>
              <a:gd name="T7" fmla="*/ 53 h 94"/>
              <a:gd name="T8" fmla="*/ 80 w 86"/>
              <a:gd name="T9" fmla="*/ 50 h 94"/>
              <a:gd name="T10" fmla="*/ 83 w 86"/>
              <a:gd name="T11" fmla="*/ 48 h 94"/>
              <a:gd name="T12" fmla="*/ 85 w 86"/>
              <a:gd name="T13" fmla="*/ 49 h 94"/>
              <a:gd name="T14" fmla="*/ 85 w 86"/>
              <a:gd name="T15" fmla="*/ 58 h 94"/>
              <a:gd name="T16" fmla="*/ 85 w 86"/>
              <a:gd name="T17" fmla="*/ 64 h 94"/>
              <a:gd name="T18" fmla="*/ 83 w 86"/>
              <a:gd name="T19" fmla="*/ 68 h 94"/>
              <a:gd name="T20" fmla="*/ 80 w 86"/>
              <a:gd name="T21" fmla="*/ 67 h 94"/>
              <a:gd name="T22" fmla="*/ 65 w 86"/>
              <a:gd name="T23" fmla="*/ 84 h 94"/>
              <a:gd name="T24" fmla="*/ 44 w 86"/>
              <a:gd name="T25" fmla="*/ 93 h 94"/>
              <a:gd name="T26" fmla="*/ 43 w 86"/>
              <a:gd name="T27" fmla="*/ 94 h 94"/>
              <a:gd name="T28" fmla="*/ 41 w 86"/>
              <a:gd name="T29" fmla="*/ 93 h 94"/>
              <a:gd name="T30" fmla="*/ 20 w 86"/>
              <a:gd name="T31" fmla="*/ 84 h 94"/>
              <a:gd name="T32" fmla="*/ 6 w 86"/>
              <a:gd name="T33" fmla="*/ 67 h 94"/>
              <a:gd name="T34" fmla="*/ 3 w 86"/>
              <a:gd name="T35" fmla="*/ 68 h 94"/>
              <a:gd name="T36" fmla="*/ 1 w 86"/>
              <a:gd name="T37" fmla="*/ 64 h 94"/>
              <a:gd name="T38" fmla="*/ 0 w 86"/>
              <a:gd name="T39" fmla="*/ 58 h 94"/>
              <a:gd name="T40" fmla="*/ 0 w 86"/>
              <a:gd name="T41" fmla="*/ 49 h 94"/>
              <a:gd name="T42" fmla="*/ 3 w 86"/>
              <a:gd name="T43" fmla="*/ 48 h 94"/>
              <a:gd name="T44" fmla="*/ 6 w 86"/>
              <a:gd name="T45" fmla="*/ 50 h 94"/>
              <a:gd name="T46" fmla="*/ 9 w 86"/>
              <a:gd name="T47" fmla="*/ 53 h 94"/>
              <a:gd name="T48" fmla="*/ 14 w 86"/>
              <a:gd name="T49" fmla="*/ 57 h 94"/>
              <a:gd name="T50" fmla="*/ 16 w 86"/>
              <a:gd name="T51" fmla="*/ 62 h 94"/>
              <a:gd name="T52" fmla="*/ 12 w 86"/>
              <a:gd name="T53" fmla="*/ 63 h 94"/>
              <a:gd name="T54" fmla="*/ 37 w 86"/>
              <a:gd name="T55" fmla="*/ 78 h 94"/>
              <a:gd name="T56" fmla="*/ 37 w 86"/>
              <a:gd name="T57" fmla="*/ 36 h 94"/>
              <a:gd name="T58" fmla="*/ 27 w 86"/>
              <a:gd name="T59" fmla="*/ 36 h 94"/>
              <a:gd name="T60" fmla="*/ 23 w 86"/>
              <a:gd name="T61" fmla="*/ 38 h 94"/>
              <a:gd name="T62" fmla="*/ 17 w 86"/>
              <a:gd name="T63" fmla="*/ 32 h 94"/>
              <a:gd name="T64" fmla="*/ 23 w 86"/>
              <a:gd name="T65" fmla="*/ 26 h 94"/>
              <a:gd name="T66" fmla="*/ 28 w 86"/>
              <a:gd name="T67" fmla="*/ 28 h 94"/>
              <a:gd name="T68" fmla="*/ 37 w 86"/>
              <a:gd name="T69" fmla="*/ 28 h 94"/>
              <a:gd name="T70" fmla="*/ 37 w 86"/>
              <a:gd name="T71" fmla="*/ 23 h 94"/>
              <a:gd name="T72" fmla="*/ 30 w 86"/>
              <a:gd name="T73" fmla="*/ 12 h 94"/>
              <a:gd name="T74" fmla="*/ 42 w 86"/>
              <a:gd name="T75" fmla="*/ 0 h 94"/>
              <a:gd name="T76" fmla="*/ 55 w 86"/>
              <a:gd name="T77" fmla="*/ 12 h 94"/>
              <a:gd name="T78" fmla="*/ 48 w 86"/>
              <a:gd name="T79" fmla="*/ 23 h 94"/>
              <a:gd name="T80" fmla="*/ 48 w 86"/>
              <a:gd name="T81" fmla="*/ 28 h 94"/>
              <a:gd name="T82" fmla="*/ 57 w 86"/>
              <a:gd name="T83" fmla="*/ 28 h 94"/>
              <a:gd name="T84" fmla="*/ 62 w 86"/>
              <a:gd name="T85" fmla="*/ 26 h 94"/>
              <a:gd name="T86" fmla="*/ 68 w 86"/>
              <a:gd name="T87" fmla="*/ 32 h 94"/>
              <a:gd name="T88" fmla="*/ 62 w 86"/>
              <a:gd name="T89" fmla="*/ 38 h 94"/>
              <a:gd name="T90" fmla="*/ 58 w 86"/>
              <a:gd name="T91" fmla="*/ 36 h 94"/>
              <a:gd name="T92" fmla="*/ 48 w 86"/>
              <a:gd name="T93" fmla="*/ 36 h 94"/>
              <a:gd name="T94" fmla="*/ 48 w 86"/>
              <a:gd name="T95" fmla="*/ 78 h 94"/>
              <a:gd name="T96" fmla="*/ 74 w 86"/>
              <a:gd name="T97" fmla="*/ 63 h 94"/>
              <a:gd name="T98" fmla="*/ 42 w 86"/>
              <a:gd name="T99" fmla="*/ 7 h 94"/>
              <a:gd name="T100" fmla="*/ 38 w 86"/>
              <a:gd name="T101" fmla="*/ 12 h 94"/>
              <a:gd name="T102" fmla="*/ 42 w 86"/>
              <a:gd name="T103" fmla="*/ 17 h 94"/>
              <a:gd name="T104" fmla="*/ 47 w 86"/>
              <a:gd name="T105" fmla="*/ 12 h 94"/>
              <a:gd name="T106" fmla="*/ 42 w 86"/>
              <a:gd name="T107" fmla="*/ 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" h="94">
                <a:moveTo>
                  <a:pt x="74" y="63"/>
                </a:moveTo>
                <a:cubicBezTo>
                  <a:pt x="72" y="63"/>
                  <a:pt x="71" y="63"/>
                  <a:pt x="70" y="62"/>
                </a:cubicBezTo>
                <a:cubicBezTo>
                  <a:pt x="69" y="60"/>
                  <a:pt x="71" y="58"/>
                  <a:pt x="72" y="57"/>
                </a:cubicBezTo>
                <a:cubicBezTo>
                  <a:pt x="73" y="56"/>
                  <a:pt x="75" y="54"/>
                  <a:pt x="76" y="53"/>
                </a:cubicBezTo>
                <a:cubicBezTo>
                  <a:pt x="78" y="52"/>
                  <a:pt x="79" y="51"/>
                  <a:pt x="80" y="50"/>
                </a:cubicBezTo>
                <a:cubicBezTo>
                  <a:pt x="81" y="49"/>
                  <a:pt x="82" y="49"/>
                  <a:pt x="83" y="48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52"/>
                  <a:pt x="86" y="55"/>
                  <a:pt x="85" y="58"/>
                </a:cubicBezTo>
                <a:cubicBezTo>
                  <a:pt x="85" y="60"/>
                  <a:pt x="85" y="62"/>
                  <a:pt x="85" y="64"/>
                </a:cubicBezTo>
                <a:cubicBezTo>
                  <a:pt x="85" y="65"/>
                  <a:pt x="84" y="67"/>
                  <a:pt x="83" y="68"/>
                </a:cubicBezTo>
                <a:cubicBezTo>
                  <a:pt x="82" y="68"/>
                  <a:pt x="81" y="67"/>
                  <a:pt x="80" y="67"/>
                </a:cubicBezTo>
                <a:cubicBezTo>
                  <a:pt x="77" y="74"/>
                  <a:pt x="72" y="79"/>
                  <a:pt x="65" y="84"/>
                </a:cubicBezTo>
                <a:cubicBezTo>
                  <a:pt x="59" y="88"/>
                  <a:pt x="51" y="90"/>
                  <a:pt x="44" y="93"/>
                </a:cubicBezTo>
                <a:cubicBezTo>
                  <a:pt x="43" y="94"/>
                  <a:pt x="43" y="94"/>
                  <a:pt x="43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34" y="90"/>
                  <a:pt x="27" y="88"/>
                  <a:pt x="20" y="84"/>
                </a:cubicBezTo>
                <a:cubicBezTo>
                  <a:pt x="14" y="79"/>
                  <a:pt x="9" y="74"/>
                  <a:pt x="6" y="67"/>
                </a:cubicBezTo>
                <a:cubicBezTo>
                  <a:pt x="5" y="67"/>
                  <a:pt x="4" y="68"/>
                  <a:pt x="3" y="68"/>
                </a:cubicBezTo>
                <a:cubicBezTo>
                  <a:pt x="1" y="67"/>
                  <a:pt x="1" y="65"/>
                  <a:pt x="1" y="64"/>
                </a:cubicBezTo>
                <a:cubicBezTo>
                  <a:pt x="0" y="62"/>
                  <a:pt x="0" y="60"/>
                  <a:pt x="0" y="58"/>
                </a:cubicBezTo>
                <a:cubicBezTo>
                  <a:pt x="0" y="55"/>
                  <a:pt x="0" y="52"/>
                  <a:pt x="0" y="49"/>
                </a:cubicBezTo>
                <a:cubicBezTo>
                  <a:pt x="3" y="48"/>
                  <a:pt x="3" y="48"/>
                  <a:pt x="3" y="48"/>
                </a:cubicBezTo>
                <a:cubicBezTo>
                  <a:pt x="4" y="49"/>
                  <a:pt x="5" y="49"/>
                  <a:pt x="6" y="50"/>
                </a:cubicBezTo>
                <a:cubicBezTo>
                  <a:pt x="7" y="51"/>
                  <a:pt x="8" y="52"/>
                  <a:pt x="9" y="53"/>
                </a:cubicBezTo>
                <a:cubicBezTo>
                  <a:pt x="11" y="54"/>
                  <a:pt x="12" y="56"/>
                  <a:pt x="14" y="57"/>
                </a:cubicBezTo>
                <a:cubicBezTo>
                  <a:pt x="15" y="58"/>
                  <a:pt x="16" y="60"/>
                  <a:pt x="16" y="62"/>
                </a:cubicBezTo>
                <a:cubicBezTo>
                  <a:pt x="15" y="63"/>
                  <a:pt x="14" y="63"/>
                  <a:pt x="12" y="63"/>
                </a:cubicBezTo>
                <a:cubicBezTo>
                  <a:pt x="17" y="71"/>
                  <a:pt x="28" y="76"/>
                  <a:pt x="37" y="78"/>
                </a:cubicBezTo>
                <a:cubicBezTo>
                  <a:pt x="37" y="36"/>
                  <a:pt x="37" y="36"/>
                  <a:pt x="37" y="36"/>
                </a:cubicBezTo>
                <a:cubicBezTo>
                  <a:pt x="27" y="36"/>
                  <a:pt x="27" y="36"/>
                  <a:pt x="27" y="36"/>
                </a:cubicBezTo>
                <a:cubicBezTo>
                  <a:pt x="26" y="37"/>
                  <a:pt x="25" y="38"/>
                  <a:pt x="23" y="38"/>
                </a:cubicBezTo>
                <a:cubicBezTo>
                  <a:pt x="20" y="38"/>
                  <a:pt x="17" y="35"/>
                  <a:pt x="17" y="32"/>
                </a:cubicBezTo>
                <a:cubicBezTo>
                  <a:pt x="17" y="28"/>
                  <a:pt x="20" y="26"/>
                  <a:pt x="23" y="26"/>
                </a:cubicBezTo>
                <a:cubicBezTo>
                  <a:pt x="25" y="26"/>
                  <a:pt x="27" y="27"/>
                  <a:pt x="2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23"/>
                  <a:pt x="37" y="23"/>
                  <a:pt x="37" y="23"/>
                </a:cubicBezTo>
                <a:cubicBezTo>
                  <a:pt x="33" y="21"/>
                  <a:pt x="30" y="17"/>
                  <a:pt x="30" y="12"/>
                </a:cubicBezTo>
                <a:cubicBezTo>
                  <a:pt x="30" y="5"/>
                  <a:pt x="36" y="0"/>
                  <a:pt x="42" y="0"/>
                </a:cubicBezTo>
                <a:cubicBezTo>
                  <a:pt x="49" y="0"/>
                  <a:pt x="55" y="5"/>
                  <a:pt x="55" y="12"/>
                </a:cubicBezTo>
                <a:cubicBezTo>
                  <a:pt x="55" y="17"/>
                  <a:pt x="52" y="21"/>
                  <a:pt x="48" y="23"/>
                </a:cubicBezTo>
                <a:cubicBezTo>
                  <a:pt x="48" y="28"/>
                  <a:pt x="48" y="28"/>
                  <a:pt x="48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8" y="27"/>
                  <a:pt x="60" y="26"/>
                  <a:pt x="62" y="26"/>
                </a:cubicBezTo>
                <a:cubicBezTo>
                  <a:pt x="66" y="26"/>
                  <a:pt x="68" y="28"/>
                  <a:pt x="68" y="32"/>
                </a:cubicBezTo>
                <a:cubicBezTo>
                  <a:pt x="68" y="35"/>
                  <a:pt x="66" y="38"/>
                  <a:pt x="62" y="38"/>
                </a:cubicBezTo>
                <a:cubicBezTo>
                  <a:pt x="60" y="38"/>
                  <a:pt x="59" y="37"/>
                  <a:pt x="5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78"/>
                  <a:pt x="48" y="78"/>
                  <a:pt x="48" y="78"/>
                </a:cubicBezTo>
                <a:cubicBezTo>
                  <a:pt x="57" y="76"/>
                  <a:pt x="69" y="72"/>
                  <a:pt x="74" y="63"/>
                </a:cubicBezTo>
                <a:close/>
                <a:moveTo>
                  <a:pt x="42" y="7"/>
                </a:moveTo>
                <a:cubicBezTo>
                  <a:pt x="40" y="7"/>
                  <a:pt x="38" y="9"/>
                  <a:pt x="38" y="12"/>
                </a:cubicBezTo>
                <a:cubicBezTo>
                  <a:pt x="38" y="15"/>
                  <a:pt x="40" y="17"/>
                  <a:pt x="42" y="17"/>
                </a:cubicBezTo>
                <a:cubicBezTo>
                  <a:pt x="45" y="17"/>
                  <a:pt x="47" y="15"/>
                  <a:pt x="47" y="12"/>
                </a:cubicBezTo>
                <a:cubicBezTo>
                  <a:pt x="47" y="9"/>
                  <a:pt x="45" y="7"/>
                  <a:pt x="42" y="7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5" name="Freeform 112"/>
          <p:cNvSpPr>
            <a:spLocks noEditPoints="1"/>
          </p:cNvSpPr>
          <p:nvPr/>
        </p:nvSpPr>
        <p:spPr bwMode="auto">
          <a:xfrm>
            <a:off x="900113" y="6137275"/>
            <a:ext cx="290513" cy="403225"/>
          </a:xfrm>
          <a:custGeom>
            <a:avLst/>
            <a:gdLst>
              <a:gd name="T0" fmla="*/ 62 w 81"/>
              <a:gd name="T1" fmla="*/ 37 h 112"/>
              <a:gd name="T2" fmla="*/ 74 w 81"/>
              <a:gd name="T3" fmla="*/ 36 h 112"/>
              <a:gd name="T4" fmla="*/ 69 w 81"/>
              <a:gd name="T5" fmla="*/ 43 h 112"/>
              <a:gd name="T6" fmla="*/ 69 w 81"/>
              <a:gd name="T7" fmla="*/ 100 h 112"/>
              <a:gd name="T8" fmla="*/ 12 w 81"/>
              <a:gd name="T9" fmla="*/ 100 h 112"/>
              <a:gd name="T10" fmla="*/ 12 w 81"/>
              <a:gd name="T11" fmla="*/ 43 h 112"/>
              <a:gd name="T12" fmla="*/ 36 w 81"/>
              <a:gd name="T13" fmla="*/ 27 h 112"/>
              <a:gd name="T14" fmla="*/ 29 w 81"/>
              <a:gd name="T15" fmla="*/ 21 h 112"/>
              <a:gd name="T16" fmla="*/ 22 w 81"/>
              <a:gd name="T17" fmla="*/ 12 h 112"/>
              <a:gd name="T18" fmla="*/ 41 w 81"/>
              <a:gd name="T19" fmla="*/ 0 h 112"/>
              <a:gd name="T20" fmla="*/ 59 w 81"/>
              <a:gd name="T21" fmla="*/ 12 h 112"/>
              <a:gd name="T22" fmla="*/ 52 w 81"/>
              <a:gd name="T23" fmla="*/ 21 h 112"/>
              <a:gd name="T24" fmla="*/ 45 w 81"/>
              <a:gd name="T25" fmla="*/ 27 h 112"/>
              <a:gd name="T26" fmla="*/ 29 w 81"/>
              <a:gd name="T27" fmla="*/ 15 h 112"/>
              <a:gd name="T28" fmla="*/ 52 w 81"/>
              <a:gd name="T29" fmla="*/ 14 h 112"/>
              <a:gd name="T30" fmla="*/ 53 w 81"/>
              <a:gd name="T31" fmla="*/ 12 h 112"/>
              <a:gd name="T32" fmla="*/ 41 w 81"/>
              <a:gd name="T33" fmla="*/ 5 h 112"/>
              <a:gd name="T34" fmla="*/ 28 w 81"/>
              <a:gd name="T35" fmla="*/ 12 h 112"/>
              <a:gd name="T36" fmla="*/ 20 w 81"/>
              <a:gd name="T37" fmla="*/ 53 h 112"/>
              <a:gd name="T38" fmla="*/ 27 w 81"/>
              <a:gd name="T39" fmla="*/ 56 h 112"/>
              <a:gd name="T40" fmla="*/ 20 w 81"/>
              <a:gd name="T41" fmla="*/ 53 h 112"/>
              <a:gd name="T42" fmla="*/ 27 w 81"/>
              <a:gd name="T43" fmla="*/ 87 h 112"/>
              <a:gd name="T44" fmla="*/ 20 w 81"/>
              <a:gd name="T45" fmla="*/ 90 h 112"/>
              <a:gd name="T46" fmla="*/ 61 w 81"/>
              <a:gd name="T47" fmla="*/ 90 h 112"/>
              <a:gd name="T48" fmla="*/ 54 w 81"/>
              <a:gd name="T49" fmla="*/ 87 h 112"/>
              <a:gd name="T50" fmla="*/ 61 w 81"/>
              <a:gd name="T51" fmla="*/ 90 h 112"/>
              <a:gd name="T52" fmla="*/ 61 w 81"/>
              <a:gd name="T53" fmla="*/ 70 h 112"/>
              <a:gd name="T54" fmla="*/ 68 w 81"/>
              <a:gd name="T55" fmla="*/ 73 h 112"/>
              <a:gd name="T56" fmla="*/ 42 w 81"/>
              <a:gd name="T57" fmla="*/ 99 h 112"/>
              <a:gd name="T58" fmla="*/ 39 w 81"/>
              <a:gd name="T59" fmla="*/ 92 h 112"/>
              <a:gd name="T60" fmla="*/ 42 w 81"/>
              <a:gd name="T61" fmla="*/ 99 h 112"/>
              <a:gd name="T62" fmla="*/ 20 w 81"/>
              <a:gd name="T63" fmla="*/ 73 h 112"/>
              <a:gd name="T64" fmla="*/ 13 w 81"/>
              <a:gd name="T65" fmla="*/ 70 h 112"/>
              <a:gd name="T66" fmla="*/ 39 w 81"/>
              <a:gd name="T67" fmla="*/ 44 h 112"/>
              <a:gd name="T68" fmla="*/ 42 w 81"/>
              <a:gd name="T69" fmla="*/ 51 h 112"/>
              <a:gd name="T70" fmla="*/ 39 w 81"/>
              <a:gd name="T71" fmla="*/ 44 h 112"/>
              <a:gd name="T72" fmla="*/ 45 w 81"/>
              <a:gd name="T73" fmla="*/ 68 h 112"/>
              <a:gd name="T74" fmla="*/ 54 w 81"/>
              <a:gd name="T75" fmla="*/ 49 h 112"/>
              <a:gd name="T76" fmla="*/ 38 w 81"/>
              <a:gd name="T77" fmla="*/ 67 h 112"/>
              <a:gd name="T78" fmla="*/ 43 w 81"/>
              <a:gd name="T79" fmla="*/ 78 h 112"/>
              <a:gd name="T80" fmla="*/ 58 w 81"/>
              <a:gd name="T81" fmla="*/ 82 h 112"/>
              <a:gd name="T82" fmla="*/ 46 w 81"/>
              <a:gd name="T83" fmla="*/ 73 h 112"/>
              <a:gd name="T84" fmla="*/ 61 w 81"/>
              <a:gd name="T85" fmla="*/ 51 h 112"/>
              <a:gd name="T86" fmla="*/ 20 w 81"/>
              <a:gd name="T87" fmla="*/ 51 h 112"/>
              <a:gd name="T88" fmla="*/ 20 w 81"/>
              <a:gd name="T89" fmla="*/ 92 h 112"/>
              <a:gd name="T90" fmla="*/ 61 w 81"/>
              <a:gd name="T91" fmla="*/ 92 h 112"/>
              <a:gd name="T92" fmla="*/ 61 w 81"/>
              <a:gd name="T93" fmla="*/ 5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" h="112">
                <a:moveTo>
                  <a:pt x="45" y="31"/>
                </a:moveTo>
                <a:cubicBezTo>
                  <a:pt x="51" y="32"/>
                  <a:pt x="57" y="34"/>
                  <a:pt x="62" y="37"/>
                </a:cubicBezTo>
                <a:cubicBezTo>
                  <a:pt x="68" y="31"/>
                  <a:pt x="68" y="31"/>
                  <a:pt x="68" y="31"/>
                </a:cubicBezTo>
                <a:cubicBezTo>
                  <a:pt x="74" y="36"/>
                  <a:pt x="74" y="36"/>
                  <a:pt x="74" y="36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3"/>
                  <a:pt x="69" y="43"/>
                  <a:pt x="69" y="43"/>
                </a:cubicBezTo>
                <a:cubicBezTo>
                  <a:pt x="77" y="50"/>
                  <a:pt x="81" y="60"/>
                  <a:pt x="81" y="72"/>
                </a:cubicBezTo>
                <a:cubicBezTo>
                  <a:pt x="81" y="83"/>
                  <a:pt x="77" y="93"/>
                  <a:pt x="69" y="100"/>
                </a:cubicBezTo>
                <a:cubicBezTo>
                  <a:pt x="62" y="108"/>
                  <a:pt x="52" y="112"/>
                  <a:pt x="41" y="112"/>
                </a:cubicBezTo>
                <a:cubicBezTo>
                  <a:pt x="29" y="112"/>
                  <a:pt x="19" y="108"/>
                  <a:pt x="12" y="100"/>
                </a:cubicBezTo>
                <a:cubicBezTo>
                  <a:pt x="5" y="93"/>
                  <a:pt x="0" y="83"/>
                  <a:pt x="0" y="72"/>
                </a:cubicBezTo>
                <a:cubicBezTo>
                  <a:pt x="0" y="60"/>
                  <a:pt x="5" y="50"/>
                  <a:pt x="12" y="43"/>
                </a:cubicBezTo>
                <a:cubicBezTo>
                  <a:pt x="18" y="37"/>
                  <a:pt x="27" y="32"/>
                  <a:pt x="36" y="31"/>
                </a:cubicBezTo>
                <a:cubicBezTo>
                  <a:pt x="36" y="27"/>
                  <a:pt x="36" y="27"/>
                  <a:pt x="36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5" y="19"/>
                  <a:pt x="22" y="15"/>
                  <a:pt x="22" y="12"/>
                </a:cubicBezTo>
                <a:cubicBezTo>
                  <a:pt x="22" y="8"/>
                  <a:pt x="25" y="5"/>
                  <a:pt x="28" y="3"/>
                </a:cubicBezTo>
                <a:cubicBezTo>
                  <a:pt x="32" y="1"/>
                  <a:pt x="36" y="0"/>
                  <a:pt x="41" y="0"/>
                </a:cubicBezTo>
                <a:cubicBezTo>
                  <a:pt x="45" y="0"/>
                  <a:pt x="50" y="1"/>
                  <a:pt x="53" y="3"/>
                </a:cubicBezTo>
                <a:cubicBezTo>
                  <a:pt x="57" y="5"/>
                  <a:pt x="59" y="8"/>
                  <a:pt x="59" y="12"/>
                </a:cubicBezTo>
                <a:cubicBezTo>
                  <a:pt x="59" y="15"/>
                  <a:pt x="57" y="19"/>
                  <a:pt x="53" y="21"/>
                </a:cubicBezTo>
                <a:cubicBezTo>
                  <a:pt x="53" y="21"/>
                  <a:pt x="52" y="21"/>
                  <a:pt x="52" y="21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29" y="15"/>
                </a:moveTo>
                <a:cubicBezTo>
                  <a:pt x="29" y="14"/>
                  <a:pt x="29" y="14"/>
                  <a:pt x="29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5"/>
                  <a:pt x="52" y="15"/>
                </a:cubicBezTo>
                <a:cubicBezTo>
                  <a:pt x="53" y="14"/>
                  <a:pt x="53" y="13"/>
                  <a:pt x="53" y="12"/>
                </a:cubicBezTo>
                <a:cubicBezTo>
                  <a:pt x="53" y="10"/>
                  <a:pt x="52" y="9"/>
                  <a:pt x="50" y="8"/>
                </a:cubicBezTo>
                <a:cubicBezTo>
                  <a:pt x="48" y="6"/>
                  <a:pt x="44" y="5"/>
                  <a:pt x="41" y="5"/>
                </a:cubicBezTo>
                <a:cubicBezTo>
                  <a:pt x="37" y="5"/>
                  <a:pt x="33" y="6"/>
                  <a:pt x="31" y="8"/>
                </a:cubicBezTo>
                <a:cubicBezTo>
                  <a:pt x="29" y="9"/>
                  <a:pt x="28" y="10"/>
                  <a:pt x="28" y="12"/>
                </a:cubicBezTo>
                <a:cubicBezTo>
                  <a:pt x="28" y="13"/>
                  <a:pt x="28" y="14"/>
                  <a:pt x="29" y="15"/>
                </a:cubicBezTo>
                <a:close/>
                <a:moveTo>
                  <a:pt x="20" y="53"/>
                </a:moveTo>
                <a:cubicBezTo>
                  <a:pt x="25" y="58"/>
                  <a:pt x="25" y="58"/>
                  <a:pt x="25" y="58"/>
                </a:cubicBezTo>
                <a:cubicBezTo>
                  <a:pt x="27" y="56"/>
                  <a:pt x="27" y="56"/>
                  <a:pt x="27" y="56"/>
                </a:cubicBezTo>
                <a:cubicBezTo>
                  <a:pt x="22" y="51"/>
                  <a:pt x="22" y="51"/>
                  <a:pt x="22" y="51"/>
                </a:cubicBezTo>
                <a:cubicBezTo>
                  <a:pt x="20" y="53"/>
                  <a:pt x="20" y="53"/>
                  <a:pt x="20" y="53"/>
                </a:cubicBezTo>
                <a:close/>
                <a:moveTo>
                  <a:pt x="22" y="92"/>
                </a:moveTo>
                <a:cubicBezTo>
                  <a:pt x="27" y="87"/>
                  <a:pt x="27" y="87"/>
                  <a:pt x="27" y="87"/>
                </a:cubicBezTo>
                <a:cubicBezTo>
                  <a:pt x="25" y="85"/>
                  <a:pt x="25" y="85"/>
                  <a:pt x="25" y="85"/>
                </a:cubicBezTo>
                <a:cubicBezTo>
                  <a:pt x="20" y="90"/>
                  <a:pt x="20" y="90"/>
                  <a:pt x="20" y="90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61" y="90"/>
                </a:moveTo>
                <a:cubicBezTo>
                  <a:pt x="56" y="85"/>
                  <a:pt x="56" y="85"/>
                  <a:pt x="56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2"/>
                  <a:pt x="59" y="92"/>
                  <a:pt x="59" y="92"/>
                </a:cubicBezTo>
                <a:cubicBezTo>
                  <a:pt x="61" y="90"/>
                  <a:pt x="61" y="90"/>
                  <a:pt x="61" y="90"/>
                </a:cubicBezTo>
                <a:close/>
                <a:moveTo>
                  <a:pt x="68" y="70"/>
                </a:moveTo>
                <a:cubicBezTo>
                  <a:pt x="61" y="70"/>
                  <a:pt x="61" y="70"/>
                  <a:pt x="61" y="70"/>
                </a:cubicBezTo>
                <a:cubicBezTo>
                  <a:pt x="61" y="73"/>
                  <a:pt x="61" y="73"/>
                  <a:pt x="61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0"/>
                  <a:pt x="68" y="70"/>
                  <a:pt x="68" y="70"/>
                </a:cubicBezTo>
                <a:close/>
                <a:moveTo>
                  <a:pt x="42" y="99"/>
                </a:moveTo>
                <a:cubicBezTo>
                  <a:pt x="42" y="92"/>
                  <a:pt x="42" y="92"/>
                  <a:pt x="42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9"/>
                  <a:pt x="39" y="99"/>
                  <a:pt x="39" y="99"/>
                </a:cubicBezTo>
                <a:cubicBezTo>
                  <a:pt x="42" y="99"/>
                  <a:pt x="42" y="99"/>
                  <a:pt x="42" y="99"/>
                </a:cubicBezTo>
                <a:close/>
                <a:moveTo>
                  <a:pt x="13" y="73"/>
                </a:moveTo>
                <a:cubicBezTo>
                  <a:pt x="20" y="73"/>
                  <a:pt x="20" y="73"/>
                  <a:pt x="20" y="73"/>
                </a:cubicBezTo>
                <a:cubicBezTo>
                  <a:pt x="20" y="70"/>
                  <a:pt x="20" y="70"/>
                  <a:pt x="20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73"/>
                  <a:pt x="13" y="73"/>
                  <a:pt x="13" y="73"/>
                </a:cubicBezTo>
                <a:close/>
                <a:moveTo>
                  <a:pt x="39" y="44"/>
                </a:moveTo>
                <a:cubicBezTo>
                  <a:pt x="39" y="51"/>
                  <a:pt x="39" y="51"/>
                  <a:pt x="39" y="51"/>
                </a:cubicBezTo>
                <a:cubicBezTo>
                  <a:pt x="42" y="51"/>
                  <a:pt x="42" y="51"/>
                  <a:pt x="42" y="51"/>
                </a:cubicBezTo>
                <a:cubicBezTo>
                  <a:pt x="42" y="44"/>
                  <a:pt x="42" y="44"/>
                  <a:pt x="42" y="44"/>
                </a:cubicBezTo>
                <a:cubicBezTo>
                  <a:pt x="39" y="44"/>
                  <a:pt x="39" y="44"/>
                  <a:pt x="39" y="44"/>
                </a:cubicBezTo>
                <a:close/>
                <a:moveTo>
                  <a:pt x="46" y="70"/>
                </a:moveTo>
                <a:cubicBezTo>
                  <a:pt x="45" y="69"/>
                  <a:pt x="45" y="69"/>
                  <a:pt x="45" y="68"/>
                </a:cubicBezTo>
                <a:cubicBezTo>
                  <a:pt x="49" y="63"/>
                  <a:pt x="53" y="57"/>
                  <a:pt x="57" y="51"/>
                </a:cubicBezTo>
                <a:cubicBezTo>
                  <a:pt x="56" y="50"/>
                  <a:pt x="55" y="49"/>
                  <a:pt x="54" y="49"/>
                </a:cubicBezTo>
                <a:cubicBezTo>
                  <a:pt x="49" y="54"/>
                  <a:pt x="45" y="60"/>
                  <a:pt x="41" y="67"/>
                </a:cubicBezTo>
                <a:cubicBezTo>
                  <a:pt x="40" y="66"/>
                  <a:pt x="39" y="66"/>
                  <a:pt x="38" y="67"/>
                </a:cubicBezTo>
                <a:cubicBezTo>
                  <a:pt x="35" y="68"/>
                  <a:pt x="33" y="72"/>
                  <a:pt x="35" y="75"/>
                </a:cubicBezTo>
                <a:cubicBezTo>
                  <a:pt x="36" y="78"/>
                  <a:pt x="40" y="79"/>
                  <a:pt x="43" y="78"/>
                </a:cubicBezTo>
                <a:cubicBezTo>
                  <a:pt x="43" y="78"/>
                  <a:pt x="43" y="77"/>
                  <a:pt x="44" y="77"/>
                </a:cubicBezTo>
                <a:cubicBezTo>
                  <a:pt x="48" y="79"/>
                  <a:pt x="53" y="81"/>
                  <a:pt x="58" y="82"/>
                </a:cubicBezTo>
                <a:cubicBezTo>
                  <a:pt x="58" y="80"/>
                  <a:pt x="59" y="79"/>
                  <a:pt x="59" y="78"/>
                </a:cubicBezTo>
                <a:cubicBezTo>
                  <a:pt x="55" y="76"/>
                  <a:pt x="51" y="74"/>
                  <a:pt x="46" y="73"/>
                </a:cubicBezTo>
                <a:cubicBezTo>
                  <a:pt x="46" y="72"/>
                  <a:pt x="46" y="71"/>
                  <a:pt x="46" y="70"/>
                </a:cubicBezTo>
                <a:close/>
                <a:moveTo>
                  <a:pt x="61" y="51"/>
                </a:moveTo>
                <a:cubicBezTo>
                  <a:pt x="56" y="45"/>
                  <a:pt x="49" y="42"/>
                  <a:pt x="41" y="42"/>
                </a:cubicBezTo>
                <a:cubicBezTo>
                  <a:pt x="32" y="42"/>
                  <a:pt x="25" y="45"/>
                  <a:pt x="20" y="51"/>
                </a:cubicBezTo>
                <a:cubicBezTo>
                  <a:pt x="14" y="56"/>
                  <a:pt x="11" y="63"/>
                  <a:pt x="11" y="72"/>
                </a:cubicBezTo>
                <a:cubicBezTo>
                  <a:pt x="11" y="80"/>
                  <a:pt x="14" y="87"/>
                  <a:pt x="20" y="92"/>
                </a:cubicBezTo>
                <a:cubicBezTo>
                  <a:pt x="25" y="98"/>
                  <a:pt x="32" y="101"/>
                  <a:pt x="41" y="101"/>
                </a:cubicBezTo>
                <a:cubicBezTo>
                  <a:pt x="49" y="101"/>
                  <a:pt x="56" y="98"/>
                  <a:pt x="61" y="92"/>
                </a:cubicBezTo>
                <a:cubicBezTo>
                  <a:pt x="67" y="87"/>
                  <a:pt x="70" y="80"/>
                  <a:pt x="70" y="72"/>
                </a:cubicBezTo>
                <a:cubicBezTo>
                  <a:pt x="70" y="63"/>
                  <a:pt x="67" y="56"/>
                  <a:pt x="61" y="51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6" name="Freeform 113"/>
          <p:cNvSpPr>
            <a:spLocks noEditPoints="1"/>
          </p:cNvSpPr>
          <p:nvPr/>
        </p:nvSpPr>
        <p:spPr bwMode="auto">
          <a:xfrm>
            <a:off x="6232525" y="4121150"/>
            <a:ext cx="252413" cy="284163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7" name="Freeform 119"/>
          <p:cNvSpPr>
            <a:spLocks noEditPoints="1"/>
          </p:cNvSpPr>
          <p:nvPr/>
        </p:nvSpPr>
        <p:spPr bwMode="auto">
          <a:xfrm>
            <a:off x="6942138" y="6162675"/>
            <a:ext cx="328613" cy="231775"/>
          </a:xfrm>
          <a:custGeom>
            <a:avLst/>
            <a:gdLst>
              <a:gd name="T0" fmla="*/ 65 w 91"/>
              <a:gd name="T1" fmla="*/ 9 h 64"/>
              <a:gd name="T2" fmla="*/ 34 w 91"/>
              <a:gd name="T3" fmla="*/ 9 h 64"/>
              <a:gd name="T4" fmla="*/ 27 w 91"/>
              <a:gd name="T5" fmla="*/ 0 h 64"/>
              <a:gd name="T6" fmla="*/ 5 w 91"/>
              <a:gd name="T7" fmla="*/ 0 h 64"/>
              <a:gd name="T8" fmla="*/ 0 w 91"/>
              <a:gd name="T9" fmla="*/ 4 h 64"/>
              <a:gd name="T10" fmla="*/ 0 w 91"/>
              <a:gd name="T11" fmla="*/ 50 h 64"/>
              <a:gd name="T12" fmla="*/ 4 w 91"/>
              <a:gd name="T13" fmla="*/ 54 h 64"/>
              <a:gd name="T14" fmla="*/ 14 w 91"/>
              <a:gd name="T15" fmla="*/ 25 h 64"/>
              <a:gd name="T16" fmla="*/ 20 w 91"/>
              <a:gd name="T17" fmla="*/ 18 h 64"/>
              <a:gd name="T18" fmla="*/ 29 w 91"/>
              <a:gd name="T19" fmla="*/ 14 h 64"/>
              <a:gd name="T20" fmla="*/ 60 w 91"/>
              <a:gd name="T21" fmla="*/ 14 h 64"/>
              <a:gd name="T22" fmla="*/ 65 w 91"/>
              <a:gd name="T23" fmla="*/ 9 h 64"/>
              <a:gd name="T24" fmla="*/ 72 w 91"/>
              <a:gd name="T25" fmla="*/ 15 h 64"/>
              <a:gd name="T26" fmla="*/ 66 w 91"/>
              <a:gd name="T27" fmla="*/ 15 h 64"/>
              <a:gd name="T28" fmla="*/ 79 w 91"/>
              <a:gd name="T29" fmla="*/ 1 h 64"/>
              <a:gd name="T30" fmla="*/ 90 w 91"/>
              <a:gd name="T31" fmla="*/ 15 h 64"/>
              <a:gd name="T32" fmla="*/ 85 w 91"/>
              <a:gd name="T33" fmla="*/ 15 h 64"/>
              <a:gd name="T34" fmla="*/ 59 w 91"/>
              <a:gd name="T35" fmla="*/ 36 h 64"/>
              <a:gd name="T36" fmla="*/ 59 w 91"/>
              <a:gd name="T37" fmla="*/ 33 h 64"/>
              <a:gd name="T38" fmla="*/ 72 w 91"/>
              <a:gd name="T39" fmla="*/ 15 h 64"/>
              <a:gd name="T40" fmla="*/ 79 w 91"/>
              <a:gd name="T41" fmla="*/ 64 h 64"/>
              <a:gd name="T42" fmla="*/ 11 w 91"/>
              <a:gd name="T43" fmla="*/ 64 h 64"/>
              <a:gd name="T44" fmla="*/ 22 w 91"/>
              <a:gd name="T45" fmla="*/ 31 h 64"/>
              <a:gd name="T46" fmla="*/ 26 w 91"/>
              <a:gd name="T47" fmla="*/ 26 h 64"/>
              <a:gd name="T48" fmla="*/ 33 w 91"/>
              <a:gd name="T49" fmla="*/ 23 h 64"/>
              <a:gd name="T50" fmla="*/ 63 w 91"/>
              <a:gd name="T51" fmla="*/ 23 h 64"/>
              <a:gd name="T52" fmla="*/ 57 w 91"/>
              <a:gd name="T53" fmla="*/ 28 h 64"/>
              <a:gd name="T54" fmla="*/ 54 w 91"/>
              <a:gd name="T55" fmla="*/ 30 h 64"/>
              <a:gd name="T56" fmla="*/ 54 w 91"/>
              <a:gd name="T57" fmla="*/ 41 h 64"/>
              <a:gd name="T58" fmla="*/ 59 w 91"/>
              <a:gd name="T59" fmla="*/ 41 h 64"/>
              <a:gd name="T60" fmla="*/ 87 w 91"/>
              <a:gd name="T61" fmla="*/ 23 h 64"/>
              <a:gd name="T62" fmla="*/ 89 w 91"/>
              <a:gd name="T63" fmla="*/ 24 h 64"/>
              <a:gd name="T64" fmla="*/ 91 w 91"/>
              <a:gd name="T65" fmla="*/ 25 h 64"/>
              <a:gd name="T66" fmla="*/ 91 w 91"/>
              <a:gd name="T67" fmla="*/ 28 h 64"/>
              <a:gd name="T68" fmla="*/ 91 w 91"/>
              <a:gd name="T69" fmla="*/ 30 h 64"/>
              <a:gd name="T70" fmla="*/ 79 w 91"/>
              <a:gd name="T7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1" h="64">
                <a:moveTo>
                  <a:pt x="65" y="9"/>
                </a:moveTo>
                <a:cubicBezTo>
                  <a:pt x="34" y="9"/>
                  <a:pt x="34" y="9"/>
                  <a:pt x="34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2" y="54"/>
                  <a:pt x="4" y="5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2"/>
                  <a:pt x="17" y="20"/>
                  <a:pt x="20" y="18"/>
                </a:cubicBezTo>
                <a:cubicBezTo>
                  <a:pt x="22" y="16"/>
                  <a:pt x="26" y="14"/>
                  <a:pt x="29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2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79" y="1"/>
                  <a:pt x="79" y="1"/>
                  <a:pt x="79" y="1"/>
                </a:cubicBezTo>
                <a:cubicBezTo>
                  <a:pt x="90" y="15"/>
                  <a:pt x="90" y="15"/>
                  <a:pt x="90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28"/>
                  <a:pt x="72" y="35"/>
                  <a:pt x="59" y="36"/>
                </a:cubicBezTo>
                <a:cubicBezTo>
                  <a:pt x="59" y="33"/>
                  <a:pt x="59" y="33"/>
                  <a:pt x="59" y="33"/>
                </a:cubicBezTo>
                <a:cubicBezTo>
                  <a:pt x="66" y="29"/>
                  <a:pt x="70" y="23"/>
                  <a:pt x="72" y="15"/>
                </a:cubicBezTo>
                <a:close/>
                <a:moveTo>
                  <a:pt x="79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29"/>
                  <a:pt x="24" y="27"/>
                  <a:pt x="26" y="26"/>
                </a:cubicBezTo>
                <a:cubicBezTo>
                  <a:pt x="28" y="24"/>
                  <a:pt x="31" y="23"/>
                  <a:pt x="3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1" y="25"/>
                  <a:pt x="59" y="27"/>
                  <a:pt x="57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41"/>
                  <a:pt x="54" y="41"/>
                  <a:pt x="54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72" y="40"/>
                  <a:pt x="82" y="34"/>
                  <a:pt x="87" y="23"/>
                </a:cubicBezTo>
                <a:cubicBezTo>
                  <a:pt x="88" y="23"/>
                  <a:pt x="88" y="24"/>
                  <a:pt x="89" y="24"/>
                </a:cubicBezTo>
                <a:cubicBezTo>
                  <a:pt x="89" y="24"/>
                  <a:pt x="90" y="25"/>
                  <a:pt x="91" y="25"/>
                </a:cubicBezTo>
                <a:cubicBezTo>
                  <a:pt x="91" y="26"/>
                  <a:pt x="91" y="27"/>
                  <a:pt x="91" y="28"/>
                </a:cubicBezTo>
                <a:cubicBezTo>
                  <a:pt x="91" y="28"/>
                  <a:pt x="91" y="29"/>
                  <a:pt x="91" y="30"/>
                </a:cubicBezTo>
                <a:lnTo>
                  <a:pt x="79" y="64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8" name="Freeform 120"/>
          <p:cNvSpPr>
            <a:spLocks noEditPoints="1"/>
          </p:cNvSpPr>
          <p:nvPr/>
        </p:nvSpPr>
        <p:spPr bwMode="auto">
          <a:xfrm>
            <a:off x="10974388" y="6156325"/>
            <a:ext cx="288925" cy="333375"/>
          </a:xfrm>
          <a:custGeom>
            <a:avLst/>
            <a:gdLst>
              <a:gd name="T0" fmla="*/ 62 w 80"/>
              <a:gd name="T1" fmla="*/ 22 h 92"/>
              <a:gd name="T2" fmla="*/ 37 w 80"/>
              <a:gd name="T3" fmla="*/ 43 h 92"/>
              <a:gd name="T4" fmla="*/ 37 w 80"/>
              <a:gd name="T5" fmla="*/ 33 h 92"/>
              <a:gd name="T6" fmla="*/ 5 w 80"/>
              <a:gd name="T7" fmla="*/ 58 h 92"/>
              <a:gd name="T8" fmla="*/ 0 w 80"/>
              <a:gd name="T9" fmla="*/ 58 h 92"/>
              <a:gd name="T10" fmla="*/ 37 w 80"/>
              <a:gd name="T11" fmla="*/ 10 h 92"/>
              <a:gd name="T12" fmla="*/ 37 w 80"/>
              <a:gd name="T13" fmla="*/ 0 h 92"/>
              <a:gd name="T14" fmla="*/ 62 w 80"/>
              <a:gd name="T15" fmla="*/ 22 h 92"/>
              <a:gd name="T16" fmla="*/ 44 w 80"/>
              <a:gd name="T17" fmla="*/ 59 h 92"/>
              <a:gd name="T18" fmla="*/ 44 w 80"/>
              <a:gd name="T19" fmla="*/ 49 h 92"/>
              <a:gd name="T20" fmla="*/ 16 w 80"/>
              <a:gd name="T21" fmla="*/ 71 h 92"/>
              <a:gd name="T22" fmla="*/ 44 w 80"/>
              <a:gd name="T23" fmla="*/ 92 h 92"/>
              <a:gd name="T24" fmla="*/ 44 w 80"/>
              <a:gd name="T25" fmla="*/ 82 h 92"/>
              <a:gd name="T26" fmla="*/ 80 w 80"/>
              <a:gd name="T27" fmla="*/ 37 h 92"/>
              <a:gd name="T28" fmla="*/ 75 w 80"/>
              <a:gd name="T29" fmla="*/ 37 h 92"/>
              <a:gd name="T30" fmla="*/ 44 w 80"/>
              <a:gd name="T31" fmla="*/ 5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92">
                <a:moveTo>
                  <a:pt x="62" y="22"/>
                </a:moveTo>
                <a:cubicBezTo>
                  <a:pt x="37" y="43"/>
                  <a:pt x="37" y="43"/>
                  <a:pt x="37" y="43"/>
                </a:cubicBezTo>
                <a:cubicBezTo>
                  <a:pt x="37" y="33"/>
                  <a:pt x="37" y="33"/>
                  <a:pt x="37" y="33"/>
                </a:cubicBezTo>
                <a:cubicBezTo>
                  <a:pt x="22" y="36"/>
                  <a:pt x="10" y="44"/>
                  <a:pt x="5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2" y="34"/>
                  <a:pt x="14" y="16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44" y="59"/>
                </a:moveTo>
                <a:cubicBezTo>
                  <a:pt x="44" y="49"/>
                  <a:pt x="44" y="49"/>
                  <a:pt x="44" y="49"/>
                </a:cubicBezTo>
                <a:cubicBezTo>
                  <a:pt x="16" y="71"/>
                  <a:pt x="16" y="71"/>
                  <a:pt x="16" y="71"/>
                </a:cubicBezTo>
                <a:cubicBezTo>
                  <a:pt x="44" y="92"/>
                  <a:pt x="44" y="92"/>
                  <a:pt x="44" y="92"/>
                </a:cubicBezTo>
                <a:cubicBezTo>
                  <a:pt x="44" y="82"/>
                  <a:pt x="44" y="82"/>
                  <a:pt x="44" y="82"/>
                </a:cubicBezTo>
                <a:cubicBezTo>
                  <a:pt x="66" y="77"/>
                  <a:pt x="78" y="59"/>
                  <a:pt x="80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69" y="49"/>
                  <a:pt x="57" y="56"/>
                  <a:pt x="44" y="59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1" name="Freeform 123"/>
          <p:cNvSpPr>
            <a:spLocks noEditPoints="1"/>
          </p:cNvSpPr>
          <p:nvPr/>
        </p:nvSpPr>
        <p:spPr bwMode="auto">
          <a:xfrm>
            <a:off x="6249988" y="6162675"/>
            <a:ext cx="277813" cy="309563"/>
          </a:xfrm>
          <a:custGeom>
            <a:avLst/>
            <a:gdLst>
              <a:gd name="T0" fmla="*/ 13 w 77"/>
              <a:gd name="T1" fmla="*/ 8 h 86"/>
              <a:gd name="T2" fmla="*/ 38 w 77"/>
              <a:gd name="T3" fmla="*/ 1 h 86"/>
              <a:gd name="T4" fmla="*/ 59 w 77"/>
              <a:gd name="T5" fmla="*/ 13 h 86"/>
              <a:gd name="T6" fmla="*/ 66 w 77"/>
              <a:gd name="T7" fmla="*/ 38 h 86"/>
              <a:gd name="T8" fmla="*/ 58 w 77"/>
              <a:gd name="T9" fmla="*/ 55 h 86"/>
              <a:gd name="T10" fmla="*/ 64 w 77"/>
              <a:gd name="T11" fmla="*/ 59 h 86"/>
              <a:gd name="T12" fmla="*/ 74 w 77"/>
              <a:gd name="T13" fmla="*/ 72 h 86"/>
              <a:gd name="T14" fmla="*/ 73 w 77"/>
              <a:gd name="T15" fmla="*/ 84 h 86"/>
              <a:gd name="T16" fmla="*/ 73 w 77"/>
              <a:gd name="T17" fmla="*/ 84 h 86"/>
              <a:gd name="T18" fmla="*/ 62 w 77"/>
              <a:gd name="T19" fmla="*/ 82 h 86"/>
              <a:gd name="T20" fmla="*/ 51 w 77"/>
              <a:gd name="T21" fmla="*/ 68 h 86"/>
              <a:gd name="T22" fmla="*/ 49 w 77"/>
              <a:gd name="T23" fmla="*/ 63 h 86"/>
              <a:gd name="T24" fmla="*/ 30 w 77"/>
              <a:gd name="T25" fmla="*/ 66 h 86"/>
              <a:gd name="T26" fmla="*/ 8 w 77"/>
              <a:gd name="T27" fmla="*/ 54 h 86"/>
              <a:gd name="T28" fmla="*/ 1 w 77"/>
              <a:gd name="T29" fmla="*/ 30 h 86"/>
              <a:gd name="T30" fmla="*/ 13 w 77"/>
              <a:gd name="T31" fmla="*/ 8 h 86"/>
              <a:gd name="T32" fmla="*/ 30 w 77"/>
              <a:gd name="T33" fmla="*/ 49 h 86"/>
              <a:gd name="T34" fmla="*/ 38 w 77"/>
              <a:gd name="T35" fmla="*/ 49 h 86"/>
              <a:gd name="T36" fmla="*/ 38 w 77"/>
              <a:gd name="T37" fmla="*/ 40 h 86"/>
              <a:gd name="T38" fmla="*/ 47 w 77"/>
              <a:gd name="T39" fmla="*/ 40 h 86"/>
              <a:gd name="T40" fmla="*/ 47 w 77"/>
              <a:gd name="T41" fmla="*/ 32 h 86"/>
              <a:gd name="T42" fmla="*/ 38 w 77"/>
              <a:gd name="T43" fmla="*/ 32 h 86"/>
              <a:gd name="T44" fmla="*/ 38 w 77"/>
              <a:gd name="T45" fmla="*/ 23 h 86"/>
              <a:gd name="T46" fmla="*/ 30 w 77"/>
              <a:gd name="T47" fmla="*/ 23 h 86"/>
              <a:gd name="T48" fmla="*/ 30 w 77"/>
              <a:gd name="T49" fmla="*/ 32 h 86"/>
              <a:gd name="T50" fmla="*/ 21 w 77"/>
              <a:gd name="T51" fmla="*/ 32 h 86"/>
              <a:gd name="T52" fmla="*/ 21 w 77"/>
              <a:gd name="T53" fmla="*/ 40 h 86"/>
              <a:gd name="T54" fmla="*/ 30 w 77"/>
              <a:gd name="T55" fmla="*/ 40 h 86"/>
              <a:gd name="T56" fmla="*/ 30 w 77"/>
              <a:gd name="T57" fmla="*/ 49 h 86"/>
              <a:gd name="T58" fmla="*/ 18 w 77"/>
              <a:gd name="T59" fmla="*/ 36 h 86"/>
              <a:gd name="T60" fmla="*/ 43 w 77"/>
              <a:gd name="T61" fmla="*/ 19 h 86"/>
              <a:gd name="T62" fmla="*/ 18 w 77"/>
              <a:gd name="T63" fmla="*/ 36 h 86"/>
              <a:gd name="T64" fmla="*/ 36 w 77"/>
              <a:gd name="T65" fmla="*/ 12 h 86"/>
              <a:gd name="T66" fmla="*/ 20 w 77"/>
              <a:gd name="T67" fmla="*/ 16 h 86"/>
              <a:gd name="T68" fmla="*/ 12 w 77"/>
              <a:gd name="T69" fmla="*/ 31 h 86"/>
              <a:gd name="T70" fmla="*/ 16 w 77"/>
              <a:gd name="T71" fmla="*/ 47 h 86"/>
              <a:gd name="T72" fmla="*/ 31 w 77"/>
              <a:gd name="T73" fmla="*/ 55 h 86"/>
              <a:gd name="T74" fmla="*/ 47 w 77"/>
              <a:gd name="T75" fmla="*/ 51 h 86"/>
              <a:gd name="T76" fmla="*/ 55 w 77"/>
              <a:gd name="T77" fmla="*/ 36 h 86"/>
              <a:gd name="T78" fmla="*/ 51 w 77"/>
              <a:gd name="T79" fmla="*/ 20 h 86"/>
              <a:gd name="T80" fmla="*/ 36 w 77"/>
              <a:gd name="T81" fmla="*/ 1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" name="Freeform 124"/>
          <p:cNvSpPr>
            <a:spLocks noEditPoints="1"/>
          </p:cNvSpPr>
          <p:nvPr/>
        </p:nvSpPr>
        <p:spPr bwMode="auto">
          <a:xfrm>
            <a:off x="4219575" y="6175375"/>
            <a:ext cx="300038" cy="296863"/>
          </a:xfrm>
          <a:custGeom>
            <a:avLst/>
            <a:gdLst>
              <a:gd name="T0" fmla="*/ 12 w 83"/>
              <a:gd name="T1" fmla="*/ 0 h 82"/>
              <a:gd name="T2" fmla="*/ 14 w 83"/>
              <a:gd name="T3" fmla="*/ 0 h 82"/>
              <a:gd name="T4" fmla="*/ 14 w 83"/>
              <a:gd name="T5" fmla="*/ 19 h 82"/>
              <a:gd name="T6" fmla="*/ 23 w 83"/>
              <a:gd name="T7" fmla="*/ 28 h 82"/>
              <a:gd name="T8" fmla="*/ 58 w 83"/>
              <a:gd name="T9" fmla="*/ 28 h 82"/>
              <a:gd name="T10" fmla="*/ 67 w 83"/>
              <a:gd name="T11" fmla="*/ 19 h 82"/>
              <a:gd name="T12" fmla="*/ 67 w 83"/>
              <a:gd name="T13" fmla="*/ 0 h 82"/>
              <a:gd name="T14" fmla="*/ 69 w 83"/>
              <a:gd name="T15" fmla="*/ 0 h 82"/>
              <a:gd name="T16" fmla="*/ 83 w 83"/>
              <a:gd name="T17" fmla="*/ 16 h 82"/>
              <a:gd name="T18" fmla="*/ 83 w 83"/>
              <a:gd name="T19" fmla="*/ 70 h 82"/>
              <a:gd name="T20" fmla="*/ 71 w 83"/>
              <a:gd name="T21" fmla="*/ 82 h 82"/>
              <a:gd name="T22" fmla="*/ 12 w 83"/>
              <a:gd name="T23" fmla="*/ 82 h 82"/>
              <a:gd name="T24" fmla="*/ 0 w 83"/>
              <a:gd name="T25" fmla="*/ 70 h 82"/>
              <a:gd name="T26" fmla="*/ 0 w 83"/>
              <a:gd name="T27" fmla="*/ 12 h 82"/>
              <a:gd name="T28" fmla="*/ 12 w 83"/>
              <a:gd name="T29" fmla="*/ 0 h 82"/>
              <a:gd name="T30" fmla="*/ 22 w 83"/>
              <a:gd name="T31" fmla="*/ 4 h 82"/>
              <a:gd name="T32" fmla="*/ 22 w 83"/>
              <a:gd name="T33" fmla="*/ 20 h 82"/>
              <a:gd name="T34" fmla="*/ 33 w 83"/>
              <a:gd name="T35" fmla="*/ 20 h 82"/>
              <a:gd name="T36" fmla="*/ 33 w 83"/>
              <a:gd name="T37" fmla="*/ 4 h 82"/>
              <a:gd name="T38" fmla="*/ 22 w 83"/>
              <a:gd name="T39" fmla="*/ 4 h 82"/>
              <a:gd name="T40" fmla="*/ 8 w 83"/>
              <a:gd name="T41" fmla="*/ 67 h 82"/>
              <a:gd name="T42" fmla="*/ 8 w 83"/>
              <a:gd name="T43" fmla="*/ 73 h 82"/>
              <a:gd name="T44" fmla="*/ 13 w 83"/>
              <a:gd name="T45" fmla="*/ 73 h 82"/>
              <a:gd name="T46" fmla="*/ 13 w 83"/>
              <a:gd name="T47" fmla="*/ 67 h 82"/>
              <a:gd name="T48" fmla="*/ 8 w 83"/>
              <a:gd name="T49" fmla="*/ 67 h 82"/>
              <a:gd name="T50" fmla="*/ 69 w 83"/>
              <a:gd name="T51" fmla="*/ 67 h 82"/>
              <a:gd name="T52" fmla="*/ 69 w 83"/>
              <a:gd name="T53" fmla="*/ 73 h 82"/>
              <a:gd name="T54" fmla="*/ 74 w 83"/>
              <a:gd name="T55" fmla="*/ 73 h 82"/>
              <a:gd name="T56" fmla="*/ 74 w 83"/>
              <a:gd name="T57" fmla="*/ 67 h 82"/>
              <a:gd name="T58" fmla="*/ 69 w 83"/>
              <a:gd name="T59" fmla="*/ 6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3" h="82">
                <a:moveTo>
                  <a:pt x="12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4"/>
                  <a:pt x="18" y="28"/>
                  <a:pt x="23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63" y="28"/>
                  <a:pt x="67" y="24"/>
                  <a:pt x="67" y="19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70"/>
                  <a:pt x="83" y="70"/>
                  <a:pt x="83" y="70"/>
                </a:cubicBezTo>
                <a:cubicBezTo>
                  <a:pt x="83" y="76"/>
                  <a:pt x="77" y="82"/>
                  <a:pt x="71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2"/>
                  <a:pt x="0" y="76"/>
                  <a:pt x="0" y="7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lose/>
                <a:moveTo>
                  <a:pt x="22" y="4"/>
                </a:moveTo>
                <a:cubicBezTo>
                  <a:pt x="22" y="20"/>
                  <a:pt x="22" y="20"/>
                  <a:pt x="22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4"/>
                  <a:pt x="33" y="4"/>
                  <a:pt x="33" y="4"/>
                </a:cubicBezTo>
                <a:cubicBezTo>
                  <a:pt x="22" y="4"/>
                  <a:pt x="22" y="4"/>
                  <a:pt x="22" y="4"/>
                </a:cubicBezTo>
                <a:close/>
                <a:moveTo>
                  <a:pt x="8" y="67"/>
                </a:moveTo>
                <a:cubicBezTo>
                  <a:pt x="8" y="73"/>
                  <a:pt x="8" y="73"/>
                  <a:pt x="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67"/>
                  <a:pt x="13" y="67"/>
                  <a:pt x="13" y="67"/>
                </a:cubicBezTo>
                <a:cubicBezTo>
                  <a:pt x="8" y="67"/>
                  <a:pt x="8" y="67"/>
                  <a:pt x="8" y="67"/>
                </a:cubicBezTo>
                <a:close/>
                <a:moveTo>
                  <a:pt x="69" y="67"/>
                </a:moveTo>
                <a:cubicBezTo>
                  <a:pt x="69" y="73"/>
                  <a:pt x="69" y="73"/>
                  <a:pt x="6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4" y="67"/>
                  <a:pt x="74" y="67"/>
                  <a:pt x="74" y="67"/>
                </a:cubicBezTo>
                <a:lnTo>
                  <a:pt x="69" y="67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" name="Freeform 125"/>
          <p:cNvSpPr>
            <a:spLocks noEditPoints="1"/>
          </p:cNvSpPr>
          <p:nvPr/>
        </p:nvSpPr>
        <p:spPr bwMode="auto">
          <a:xfrm>
            <a:off x="4840288" y="6172200"/>
            <a:ext cx="390525" cy="293688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" name="Freeform 126"/>
          <p:cNvSpPr>
            <a:spLocks noEditPoints="1"/>
          </p:cNvSpPr>
          <p:nvPr/>
        </p:nvSpPr>
        <p:spPr bwMode="auto">
          <a:xfrm>
            <a:off x="5592763" y="6140450"/>
            <a:ext cx="277813" cy="334963"/>
          </a:xfrm>
          <a:custGeom>
            <a:avLst/>
            <a:gdLst>
              <a:gd name="T0" fmla="*/ 39 w 77"/>
              <a:gd name="T1" fmla="*/ 12 h 93"/>
              <a:gd name="T2" fmla="*/ 46 w 77"/>
              <a:gd name="T3" fmla="*/ 12 h 93"/>
              <a:gd name="T4" fmla="*/ 45 w 77"/>
              <a:gd name="T5" fmla="*/ 10 h 93"/>
              <a:gd name="T6" fmla="*/ 43 w 77"/>
              <a:gd name="T7" fmla="*/ 9 h 93"/>
              <a:gd name="T8" fmla="*/ 34 w 77"/>
              <a:gd name="T9" fmla="*/ 9 h 93"/>
              <a:gd name="T10" fmla="*/ 32 w 77"/>
              <a:gd name="T11" fmla="*/ 10 h 93"/>
              <a:gd name="T12" fmla="*/ 31 w 77"/>
              <a:gd name="T13" fmla="*/ 12 h 93"/>
              <a:gd name="T14" fmla="*/ 31 w 77"/>
              <a:gd name="T15" fmla="*/ 23 h 93"/>
              <a:gd name="T16" fmla="*/ 22 w 77"/>
              <a:gd name="T17" fmla="*/ 23 h 93"/>
              <a:gd name="T18" fmla="*/ 22 w 77"/>
              <a:gd name="T19" fmla="*/ 12 h 93"/>
              <a:gd name="T20" fmla="*/ 26 w 77"/>
              <a:gd name="T21" fmla="*/ 4 h 93"/>
              <a:gd name="T22" fmla="*/ 34 w 77"/>
              <a:gd name="T23" fmla="*/ 0 h 93"/>
              <a:gd name="T24" fmla="*/ 43 w 77"/>
              <a:gd name="T25" fmla="*/ 0 h 93"/>
              <a:gd name="T26" fmla="*/ 52 w 77"/>
              <a:gd name="T27" fmla="*/ 4 h 93"/>
              <a:gd name="T28" fmla="*/ 55 w 77"/>
              <a:gd name="T29" fmla="*/ 12 h 93"/>
              <a:gd name="T30" fmla="*/ 55 w 77"/>
              <a:gd name="T31" fmla="*/ 23 h 93"/>
              <a:gd name="T32" fmla="*/ 46 w 77"/>
              <a:gd name="T33" fmla="*/ 23 h 93"/>
              <a:gd name="T34" fmla="*/ 46 w 77"/>
              <a:gd name="T35" fmla="*/ 21 h 93"/>
              <a:gd name="T36" fmla="*/ 39 w 77"/>
              <a:gd name="T37" fmla="*/ 20 h 93"/>
              <a:gd name="T38" fmla="*/ 34 w 77"/>
              <a:gd name="T39" fmla="*/ 20 h 93"/>
              <a:gd name="T40" fmla="*/ 34 w 77"/>
              <a:gd name="T41" fmla="*/ 12 h 93"/>
              <a:gd name="T42" fmla="*/ 39 w 77"/>
              <a:gd name="T43" fmla="*/ 12 h 93"/>
              <a:gd name="T44" fmla="*/ 17 w 77"/>
              <a:gd name="T45" fmla="*/ 37 h 93"/>
              <a:gd name="T46" fmla="*/ 25 w 77"/>
              <a:gd name="T47" fmla="*/ 38 h 93"/>
              <a:gd name="T48" fmla="*/ 26 w 77"/>
              <a:gd name="T49" fmla="*/ 79 h 93"/>
              <a:gd name="T50" fmla="*/ 18 w 77"/>
              <a:gd name="T51" fmla="*/ 77 h 93"/>
              <a:gd name="T52" fmla="*/ 17 w 77"/>
              <a:gd name="T53" fmla="*/ 37 h 93"/>
              <a:gd name="T54" fmla="*/ 35 w 77"/>
              <a:gd name="T55" fmla="*/ 38 h 93"/>
              <a:gd name="T56" fmla="*/ 43 w 77"/>
              <a:gd name="T57" fmla="*/ 38 h 93"/>
              <a:gd name="T58" fmla="*/ 43 w 77"/>
              <a:gd name="T59" fmla="*/ 79 h 93"/>
              <a:gd name="T60" fmla="*/ 35 w 77"/>
              <a:gd name="T61" fmla="*/ 79 h 93"/>
              <a:gd name="T62" fmla="*/ 35 w 77"/>
              <a:gd name="T63" fmla="*/ 38 h 93"/>
              <a:gd name="T64" fmla="*/ 61 w 77"/>
              <a:gd name="T65" fmla="*/ 37 h 93"/>
              <a:gd name="T66" fmla="*/ 52 w 77"/>
              <a:gd name="T67" fmla="*/ 38 h 93"/>
              <a:gd name="T68" fmla="*/ 52 w 77"/>
              <a:gd name="T69" fmla="*/ 79 h 93"/>
              <a:gd name="T70" fmla="*/ 59 w 77"/>
              <a:gd name="T71" fmla="*/ 77 h 93"/>
              <a:gd name="T72" fmla="*/ 61 w 77"/>
              <a:gd name="T73" fmla="*/ 37 h 93"/>
              <a:gd name="T74" fmla="*/ 4 w 77"/>
              <a:gd name="T75" fmla="*/ 30 h 93"/>
              <a:gd name="T76" fmla="*/ 7 w 77"/>
              <a:gd name="T77" fmla="*/ 76 h 93"/>
              <a:gd name="T78" fmla="*/ 4 w 77"/>
              <a:gd name="T79" fmla="*/ 81 h 93"/>
              <a:gd name="T80" fmla="*/ 17 w 77"/>
              <a:gd name="T81" fmla="*/ 91 h 93"/>
              <a:gd name="T82" fmla="*/ 39 w 77"/>
              <a:gd name="T83" fmla="*/ 93 h 93"/>
              <a:gd name="T84" fmla="*/ 61 w 77"/>
              <a:gd name="T85" fmla="*/ 91 h 93"/>
              <a:gd name="T86" fmla="*/ 73 w 77"/>
              <a:gd name="T87" fmla="*/ 81 h 93"/>
              <a:gd name="T88" fmla="*/ 71 w 77"/>
              <a:gd name="T89" fmla="*/ 76 h 93"/>
              <a:gd name="T90" fmla="*/ 73 w 77"/>
              <a:gd name="T91" fmla="*/ 30 h 93"/>
              <a:gd name="T92" fmla="*/ 77 w 77"/>
              <a:gd name="T93" fmla="*/ 23 h 93"/>
              <a:gd name="T94" fmla="*/ 64 w 77"/>
              <a:gd name="T95" fmla="*/ 14 h 93"/>
              <a:gd name="T96" fmla="*/ 59 w 77"/>
              <a:gd name="T97" fmla="*/ 13 h 93"/>
              <a:gd name="T98" fmla="*/ 59 w 77"/>
              <a:gd name="T99" fmla="*/ 22 h 93"/>
              <a:gd name="T100" fmla="*/ 62 w 77"/>
              <a:gd name="T101" fmla="*/ 22 h 93"/>
              <a:gd name="T102" fmla="*/ 66 w 77"/>
              <a:gd name="T103" fmla="*/ 23 h 93"/>
              <a:gd name="T104" fmla="*/ 62 w 77"/>
              <a:gd name="T105" fmla="*/ 24 h 93"/>
              <a:gd name="T106" fmla="*/ 39 w 77"/>
              <a:gd name="T107" fmla="*/ 27 h 93"/>
              <a:gd name="T108" fmla="*/ 15 w 77"/>
              <a:gd name="T109" fmla="*/ 24 h 93"/>
              <a:gd name="T110" fmla="*/ 11 w 77"/>
              <a:gd name="T111" fmla="*/ 23 h 93"/>
              <a:gd name="T112" fmla="*/ 15 w 77"/>
              <a:gd name="T113" fmla="*/ 22 h 93"/>
              <a:gd name="T114" fmla="*/ 18 w 77"/>
              <a:gd name="T115" fmla="*/ 22 h 93"/>
              <a:gd name="T116" fmla="*/ 18 w 77"/>
              <a:gd name="T117" fmla="*/ 13 h 93"/>
              <a:gd name="T118" fmla="*/ 14 w 77"/>
              <a:gd name="T119" fmla="*/ 14 h 93"/>
              <a:gd name="T120" fmla="*/ 0 w 77"/>
              <a:gd name="T121" fmla="*/ 23 h 93"/>
              <a:gd name="T122" fmla="*/ 4 w 77"/>
              <a:gd name="T123" fmla="*/ 3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" h="93">
                <a:moveTo>
                  <a:pt x="39" y="12"/>
                </a:moveTo>
                <a:cubicBezTo>
                  <a:pt x="41" y="12"/>
                  <a:pt x="44" y="12"/>
                  <a:pt x="46" y="12"/>
                </a:cubicBezTo>
                <a:cubicBezTo>
                  <a:pt x="46" y="11"/>
                  <a:pt x="46" y="10"/>
                  <a:pt x="45" y="10"/>
                </a:cubicBezTo>
                <a:cubicBezTo>
                  <a:pt x="45" y="9"/>
                  <a:pt x="44" y="9"/>
                  <a:pt x="43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2" y="9"/>
                  <a:pt x="32" y="10"/>
                </a:cubicBezTo>
                <a:cubicBezTo>
                  <a:pt x="31" y="10"/>
                  <a:pt x="31" y="11"/>
                  <a:pt x="31" y="12"/>
                </a:cubicBezTo>
                <a:cubicBezTo>
                  <a:pt x="31" y="23"/>
                  <a:pt x="31" y="23"/>
                  <a:pt x="31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23" y="6"/>
                  <a:pt x="26" y="4"/>
                </a:cubicBezTo>
                <a:cubicBezTo>
                  <a:pt x="28" y="2"/>
                  <a:pt x="31" y="0"/>
                  <a:pt x="3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0"/>
                  <a:pt x="49" y="2"/>
                  <a:pt x="52" y="4"/>
                </a:cubicBezTo>
                <a:cubicBezTo>
                  <a:pt x="54" y="6"/>
                  <a:pt x="55" y="9"/>
                  <a:pt x="55" y="12"/>
                </a:cubicBezTo>
                <a:cubicBezTo>
                  <a:pt x="55" y="23"/>
                  <a:pt x="55" y="23"/>
                  <a:pt x="55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6" y="21"/>
                  <a:pt x="46" y="21"/>
                </a:cubicBezTo>
                <a:cubicBezTo>
                  <a:pt x="44" y="20"/>
                  <a:pt x="41" y="20"/>
                  <a:pt x="39" y="20"/>
                </a:cubicBezTo>
                <a:cubicBezTo>
                  <a:pt x="36" y="20"/>
                  <a:pt x="36" y="20"/>
                  <a:pt x="34" y="20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2"/>
                  <a:pt x="36" y="12"/>
                  <a:pt x="39" y="12"/>
                </a:cubicBezTo>
                <a:close/>
                <a:moveTo>
                  <a:pt x="17" y="37"/>
                </a:moveTo>
                <a:cubicBezTo>
                  <a:pt x="25" y="38"/>
                  <a:pt x="25" y="38"/>
                  <a:pt x="25" y="38"/>
                </a:cubicBezTo>
                <a:cubicBezTo>
                  <a:pt x="26" y="79"/>
                  <a:pt x="26" y="79"/>
                  <a:pt x="26" y="79"/>
                </a:cubicBezTo>
                <a:cubicBezTo>
                  <a:pt x="18" y="77"/>
                  <a:pt x="18" y="77"/>
                  <a:pt x="18" y="77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35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43" y="79"/>
                  <a:pt x="43" y="79"/>
                  <a:pt x="43" y="79"/>
                </a:cubicBezTo>
                <a:cubicBezTo>
                  <a:pt x="35" y="79"/>
                  <a:pt x="35" y="79"/>
                  <a:pt x="35" y="79"/>
                </a:cubicBezTo>
                <a:cubicBezTo>
                  <a:pt x="35" y="38"/>
                  <a:pt x="35" y="38"/>
                  <a:pt x="35" y="38"/>
                </a:cubicBezTo>
                <a:close/>
                <a:moveTo>
                  <a:pt x="61" y="37"/>
                </a:moveTo>
                <a:cubicBezTo>
                  <a:pt x="52" y="38"/>
                  <a:pt x="52" y="38"/>
                  <a:pt x="52" y="38"/>
                </a:cubicBezTo>
                <a:cubicBezTo>
                  <a:pt x="52" y="79"/>
                  <a:pt x="52" y="79"/>
                  <a:pt x="52" y="79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4" y="30"/>
                </a:moveTo>
                <a:cubicBezTo>
                  <a:pt x="7" y="76"/>
                  <a:pt x="7" y="76"/>
                  <a:pt x="7" y="76"/>
                </a:cubicBezTo>
                <a:cubicBezTo>
                  <a:pt x="5" y="78"/>
                  <a:pt x="4" y="79"/>
                  <a:pt x="4" y="81"/>
                </a:cubicBezTo>
                <a:cubicBezTo>
                  <a:pt x="4" y="86"/>
                  <a:pt x="9" y="89"/>
                  <a:pt x="17" y="91"/>
                </a:cubicBezTo>
                <a:cubicBezTo>
                  <a:pt x="22" y="92"/>
                  <a:pt x="30" y="93"/>
                  <a:pt x="39" y="93"/>
                </a:cubicBezTo>
                <a:cubicBezTo>
                  <a:pt x="47" y="93"/>
                  <a:pt x="55" y="92"/>
                  <a:pt x="61" y="91"/>
                </a:cubicBezTo>
                <a:cubicBezTo>
                  <a:pt x="68" y="89"/>
                  <a:pt x="73" y="86"/>
                  <a:pt x="73" y="81"/>
                </a:cubicBezTo>
                <a:cubicBezTo>
                  <a:pt x="73" y="80"/>
                  <a:pt x="72" y="78"/>
                  <a:pt x="71" y="76"/>
                </a:cubicBezTo>
                <a:cubicBezTo>
                  <a:pt x="73" y="30"/>
                  <a:pt x="73" y="30"/>
                  <a:pt x="73" y="30"/>
                </a:cubicBezTo>
                <a:cubicBezTo>
                  <a:pt x="75" y="28"/>
                  <a:pt x="77" y="26"/>
                  <a:pt x="77" y="23"/>
                </a:cubicBezTo>
                <a:cubicBezTo>
                  <a:pt x="77" y="19"/>
                  <a:pt x="72" y="16"/>
                  <a:pt x="64" y="14"/>
                </a:cubicBezTo>
                <a:cubicBezTo>
                  <a:pt x="62" y="14"/>
                  <a:pt x="60" y="13"/>
                  <a:pt x="59" y="13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1" y="22"/>
                  <a:pt x="62" y="22"/>
                </a:cubicBezTo>
                <a:cubicBezTo>
                  <a:pt x="66" y="23"/>
                  <a:pt x="66" y="23"/>
                  <a:pt x="66" y="23"/>
                </a:cubicBezTo>
                <a:cubicBezTo>
                  <a:pt x="66" y="24"/>
                  <a:pt x="66" y="24"/>
                  <a:pt x="62" y="24"/>
                </a:cubicBezTo>
                <a:cubicBezTo>
                  <a:pt x="56" y="26"/>
                  <a:pt x="48" y="27"/>
                  <a:pt x="39" y="27"/>
                </a:cubicBezTo>
                <a:cubicBezTo>
                  <a:pt x="29" y="27"/>
                  <a:pt x="21" y="26"/>
                  <a:pt x="15" y="24"/>
                </a:cubicBezTo>
                <a:cubicBezTo>
                  <a:pt x="11" y="24"/>
                  <a:pt x="11" y="24"/>
                  <a:pt x="11" y="23"/>
                </a:cubicBezTo>
                <a:cubicBezTo>
                  <a:pt x="11" y="23"/>
                  <a:pt x="11" y="23"/>
                  <a:pt x="15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4"/>
                  <a:pt x="15" y="14"/>
                  <a:pt x="14" y="14"/>
                </a:cubicBezTo>
                <a:cubicBezTo>
                  <a:pt x="5" y="16"/>
                  <a:pt x="0" y="19"/>
                  <a:pt x="0" y="23"/>
                </a:cubicBezTo>
                <a:cubicBezTo>
                  <a:pt x="0" y="26"/>
                  <a:pt x="2" y="28"/>
                  <a:pt x="4" y="3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7" name="Freeform 130"/>
          <p:cNvSpPr>
            <a:spLocks noEditPoints="1"/>
          </p:cNvSpPr>
          <p:nvPr/>
        </p:nvSpPr>
        <p:spPr bwMode="auto">
          <a:xfrm>
            <a:off x="3990975" y="4105275"/>
            <a:ext cx="268288" cy="266700"/>
          </a:xfrm>
          <a:custGeom>
            <a:avLst/>
            <a:gdLst>
              <a:gd name="T0" fmla="*/ 42 w 83"/>
              <a:gd name="T1" fmla="*/ 0 h 83"/>
              <a:gd name="T2" fmla="*/ 71 w 83"/>
              <a:gd name="T3" fmla="*/ 12 h 83"/>
              <a:gd name="T4" fmla="*/ 83 w 83"/>
              <a:gd name="T5" fmla="*/ 41 h 83"/>
              <a:gd name="T6" fmla="*/ 71 w 83"/>
              <a:gd name="T7" fmla="*/ 71 h 83"/>
              <a:gd name="T8" fmla="*/ 42 w 83"/>
              <a:gd name="T9" fmla="*/ 83 h 83"/>
              <a:gd name="T10" fmla="*/ 12 w 83"/>
              <a:gd name="T11" fmla="*/ 71 h 83"/>
              <a:gd name="T12" fmla="*/ 0 w 83"/>
              <a:gd name="T13" fmla="*/ 41 h 83"/>
              <a:gd name="T14" fmla="*/ 12 w 83"/>
              <a:gd name="T15" fmla="*/ 12 h 83"/>
              <a:gd name="T16" fmla="*/ 42 w 83"/>
              <a:gd name="T17" fmla="*/ 0 h 83"/>
              <a:gd name="T18" fmla="*/ 58 w 83"/>
              <a:gd name="T19" fmla="*/ 46 h 83"/>
              <a:gd name="T20" fmla="*/ 59 w 83"/>
              <a:gd name="T21" fmla="*/ 37 h 83"/>
              <a:gd name="T22" fmla="*/ 48 w 83"/>
              <a:gd name="T23" fmla="*/ 31 h 83"/>
              <a:gd name="T24" fmla="*/ 37 w 83"/>
              <a:gd name="T25" fmla="*/ 25 h 83"/>
              <a:gd name="T26" fmla="*/ 29 w 83"/>
              <a:gd name="T27" fmla="*/ 29 h 83"/>
              <a:gd name="T28" fmla="*/ 29 w 83"/>
              <a:gd name="T29" fmla="*/ 41 h 83"/>
              <a:gd name="T30" fmla="*/ 29 w 83"/>
              <a:gd name="T31" fmla="*/ 53 h 83"/>
              <a:gd name="T32" fmla="*/ 36 w 83"/>
              <a:gd name="T33" fmla="*/ 59 h 83"/>
              <a:gd name="T34" fmla="*/ 48 w 83"/>
              <a:gd name="T35" fmla="*/ 52 h 83"/>
              <a:gd name="T36" fmla="*/ 58 w 83"/>
              <a:gd name="T37" fmla="*/ 46 h 83"/>
              <a:gd name="T38" fmla="*/ 61 w 83"/>
              <a:gd name="T39" fmla="*/ 23 h 83"/>
              <a:gd name="T40" fmla="*/ 42 w 83"/>
              <a:gd name="T41" fmla="*/ 15 h 83"/>
              <a:gd name="T42" fmla="*/ 23 w 83"/>
              <a:gd name="T43" fmla="*/ 23 h 83"/>
              <a:gd name="T44" fmla="*/ 15 w 83"/>
              <a:gd name="T45" fmla="*/ 41 h 83"/>
              <a:gd name="T46" fmla="*/ 23 w 83"/>
              <a:gd name="T47" fmla="*/ 60 h 83"/>
              <a:gd name="T48" fmla="*/ 42 w 83"/>
              <a:gd name="T49" fmla="*/ 68 h 83"/>
              <a:gd name="T50" fmla="*/ 61 w 83"/>
              <a:gd name="T51" fmla="*/ 60 h 83"/>
              <a:gd name="T52" fmla="*/ 69 w 83"/>
              <a:gd name="T53" fmla="*/ 41 h 83"/>
              <a:gd name="T54" fmla="*/ 61 w 83"/>
              <a:gd name="T55" fmla="*/ 2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9" name="Freeform 135"/>
          <p:cNvSpPr>
            <a:spLocks noEditPoints="1"/>
          </p:cNvSpPr>
          <p:nvPr/>
        </p:nvSpPr>
        <p:spPr bwMode="auto">
          <a:xfrm>
            <a:off x="8982075" y="6218238"/>
            <a:ext cx="338138" cy="247650"/>
          </a:xfrm>
          <a:custGeom>
            <a:avLst/>
            <a:gdLst>
              <a:gd name="T0" fmla="*/ 81 w 94"/>
              <a:gd name="T1" fmla="*/ 68 h 68"/>
              <a:gd name="T2" fmla="*/ 93 w 94"/>
              <a:gd name="T3" fmla="*/ 32 h 68"/>
              <a:gd name="T4" fmla="*/ 94 w 94"/>
              <a:gd name="T5" fmla="*/ 30 h 68"/>
              <a:gd name="T6" fmla="*/ 93 w 94"/>
              <a:gd name="T7" fmla="*/ 27 h 68"/>
              <a:gd name="T8" fmla="*/ 91 w 94"/>
              <a:gd name="T9" fmla="*/ 26 h 68"/>
              <a:gd name="T10" fmla="*/ 76 w 94"/>
              <a:gd name="T11" fmla="*/ 45 h 68"/>
              <a:gd name="T12" fmla="*/ 59 w 94"/>
              <a:gd name="T13" fmla="*/ 25 h 68"/>
              <a:gd name="T14" fmla="*/ 33 w 94"/>
              <a:gd name="T15" fmla="*/ 25 h 68"/>
              <a:gd name="T16" fmla="*/ 27 w 94"/>
              <a:gd name="T17" fmla="*/ 28 h 68"/>
              <a:gd name="T18" fmla="*/ 22 w 94"/>
              <a:gd name="T19" fmla="*/ 34 h 68"/>
              <a:gd name="T20" fmla="*/ 10 w 94"/>
              <a:gd name="T21" fmla="*/ 68 h 68"/>
              <a:gd name="T22" fmla="*/ 81 w 94"/>
              <a:gd name="T23" fmla="*/ 68 h 68"/>
              <a:gd name="T24" fmla="*/ 69 w 94"/>
              <a:gd name="T25" fmla="*/ 22 h 68"/>
              <a:gd name="T26" fmla="*/ 55 w 94"/>
              <a:gd name="T27" fmla="*/ 4 h 68"/>
              <a:gd name="T28" fmla="*/ 55 w 94"/>
              <a:gd name="T29" fmla="*/ 0 h 68"/>
              <a:gd name="T30" fmla="*/ 82 w 94"/>
              <a:gd name="T31" fmla="*/ 22 h 68"/>
              <a:gd name="T32" fmla="*/ 88 w 94"/>
              <a:gd name="T33" fmla="*/ 22 h 68"/>
              <a:gd name="T34" fmla="*/ 76 w 94"/>
              <a:gd name="T35" fmla="*/ 37 h 68"/>
              <a:gd name="T36" fmla="*/ 63 w 94"/>
              <a:gd name="T37" fmla="*/ 22 h 68"/>
              <a:gd name="T38" fmla="*/ 69 w 94"/>
              <a:gd name="T39" fmla="*/ 22 h 68"/>
              <a:gd name="T40" fmla="*/ 56 w 94"/>
              <a:gd name="T41" fmla="*/ 10 h 68"/>
              <a:gd name="T42" fmla="*/ 61 w 94"/>
              <a:gd name="T43" fmla="*/ 16 h 68"/>
              <a:gd name="T44" fmla="*/ 29 w 94"/>
              <a:gd name="T45" fmla="*/ 16 h 68"/>
              <a:gd name="T46" fmla="*/ 20 w 94"/>
              <a:gd name="T47" fmla="*/ 19 h 68"/>
              <a:gd name="T48" fmla="*/ 14 w 94"/>
              <a:gd name="T49" fmla="*/ 27 h 68"/>
              <a:gd name="T50" fmla="*/ 4 w 94"/>
              <a:gd name="T51" fmla="*/ 57 h 68"/>
              <a:gd name="T52" fmla="*/ 0 w 94"/>
              <a:gd name="T53" fmla="*/ 53 h 68"/>
              <a:gd name="T54" fmla="*/ 0 w 94"/>
              <a:gd name="T55" fmla="*/ 5 h 68"/>
              <a:gd name="T56" fmla="*/ 4 w 94"/>
              <a:gd name="T57" fmla="*/ 1 h 68"/>
              <a:gd name="T58" fmla="*/ 27 w 94"/>
              <a:gd name="T59" fmla="*/ 1 h 68"/>
              <a:gd name="T60" fmla="*/ 35 w 94"/>
              <a:gd name="T61" fmla="*/ 10 h 68"/>
              <a:gd name="T62" fmla="*/ 56 w 94"/>
              <a:gd name="T63" fmla="*/ 1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0" name="Freeform 136"/>
          <p:cNvSpPr>
            <a:spLocks noEditPoints="1"/>
          </p:cNvSpPr>
          <p:nvPr/>
        </p:nvSpPr>
        <p:spPr bwMode="auto">
          <a:xfrm>
            <a:off x="8297863" y="6194425"/>
            <a:ext cx="341313" cy="274638"/>
          </a:xfrm>
          <a:custGeom>
            <a:avLst/>
            <a:gdLst>
              <a:gd name="T0" fmla="*/ 76 w 94"/>
              <a:gd name="T1" fmla="*/ 16 h 76"/>
              <a:gd name="T2" fmla="*/ 76 w 94"/>
              <a:gd name="T3" fmla="*/ 14 h 76"/>
              <a:gd name="T4" fmla="*/ 72 w 94"/>
              <a:gd name="T5" fmla="*/ 10 h 76"/>
              <a:gd name="T6" fmla="*/ 35 w 94"/>
              <a:gd name="T7" fmla="*/ 10 h 76"/>
              <a:gd name="T8" fmla="*/ 27 w 94"/>
              <a:gd name="T9" fmla="*/ 0 h 76"/>
              <a:gd name="T10" fmla="*/ 4 w 94"/>
              <a:gd name="T11" fmla="*/ 0 h 76"/>
              <a:gd name="T12" fmla="*/ 0 w 94"/>
              <a:gd name="T13" fmla="*/ 5 h 76"/>
              <a:gd name="T14" fmla="*/ 0 w 94"/>
              <a:gd name="T15" fmla="*/ 53 h 76"/>
              <a:gd name="T16" fmla="*/ 4 w 94"/>
              <a:gd name="T17" fmla="*/ 57 h 76"/>
              <a:gd name="T18" fmla="*/ 14 w 94"/>
              <a:gd name="T19" fmla="*/ 27 h 76"/>
              <a:gd name="T20" fmla="*/ 20 w 94"/>
              <a:gd name="T21" fmla="*/ 19 h 76"/>
              <a:gd name="T22" fmla="*/ 29 w 94"/>
              <a:gd name="T23" fmla="*/ 16 h 76"/>
              <a:gd name="T24" fmla="*/ 76 w 94"/>
              <a:gd name="T25" fmla="*/ 16 h 76"/>
              <a:gd name="T26" fmla="*/ 72 w 94"/>
              <a:gd name="T27" fmla="*/ 40 h 76"/>
              <a:gd name="T28" fmla="*/ 85 w 94"/>
              <a:gd name="T29" fmla="*/ 45 h 76"/>
              <a:gd name="T30" fmla="*/ 91 w 94"/>
              <a:gd name="T31" fmla="*/ 58 h 76"/>
              <a:gd name="T32" fmla="*/ 85 w 94"/>
              <a:gd name="T33" fmla="*/ 71 h 76"/>
              <a:gd name="T34" fmla="*/ 72 w 94"/>
              <a:gd name="T35" fmla="*/ 76 h 76"/>
              <a:gd name="T36" fmla="*/ 60 w 94"/>
              <a:gd name="T37" fmla="*/ 71 h 76"/>
              <a:gd name="T38" fmla="*/ 54 w 94"/>
              <a:gd name="T39" fmla="*/ 58 h 76"/>
              <a:gd name="T40" fmla="*/ 60 w 94"/>
              <a:gd name="T41" fmla="*/ 45 h 76"/>
              <a:gd name="T42" fmla="*/ 72 w 94"/>
              <a:gd name="T43" fmla="*/ 40 h 76"/>
              <a:gd name="T44" fmla="*/ 83 w 94"/>
              <a:gd name="T45" fmla="*/ 53 h 76"/>
              <a:gd name="T46" fmla="*/ 84 w 94"/>
              <a:gd name="T47" fmla="*/ 58 h 76"/>
              <a:gd name="T48" fmla="*/ 80 w 94"/>
              <a:gd name="T49" fmla="*/ 66 h 76"/>
              <a:gd name="T50" fmla="*/ 72 w 94"/>
              <a:gd name="T51" fmla="*/ 69 h 76"/>
              <a:gd name="T52" fmla="*/ 67 w 94"/>
              <a:gd name="T53" fmla="*/ 68 h 76"/>
              <a:gd name="T54" fmla="*/ 83 w 94"/>
              <a:gd name="T55" fmla="*/ 53 h 76"/>
              <a:gd name="T56" fmla="*/ 62 w 94"/>
              <a:gd name="T57" fmla="*/ 63 h 76"/>
              <a:gd name="T58" fmla="*/ 61 w 94"/>
              <a:gd name="T59" fmla="*/ 58 h 76"/>
              <a:gd name="T60" fmla="*/ 64 w 94"/>
              <a:gd name="T61" fmla="*/ 50 h 76"/>
              <a:gd name="T62" fmla="*/ 72 w 94"/>
              <a:gd name="T63" fmla="*/ 46 h 76"/>
              <a:gd name="T64" fmla="*/ 77 w 94"/>
              <a:gd name="T65" fmla="*/ 48 h 76"/>
              <a:gd name="T66" fmla="*/ 62 w 94"/>
              <a:gd name="T67" fmla="*/ 63 h 76"/>
              <a:gd name="T68" fmla="*/ 90 w 94"/>
              <a:gd name="T69" fmla="*/ 42 h 76"/>
              <a:gd name="T70" fmla="*/ 72 w 94"/>
              <a:gd name="T71" fmla="*/ 34 h 76"/>
              <a:gd name="T72" fmla="*/ 49 w 94"/>
              <a:gd name="T73" fmla="*/ 58 h 76"/>
              <a:gd name="T74" fmla="*/ 51 w 94"/>
              <a:gd name="T75" fmla="*/ 67 h 76"/>
              <a:gd name="T76" fmla="*/ 10 w 94"/>
              <a:gd name="T77" fmla="*/ 67 h 76"/>
              <a:gd name="T78" fmla="*/ 22 w 94"/>
              <a:gd name="T79" fmla="*/ 33 h 76"/>
              <a:gd name="T80" fmla="*/ 27 w 94"/>
              <a:gd name="T81" fmla="*/ 27 h 76"/>
              <a:gd name="T82" fmla="*/ 33 w 94"/>
              <a:gd name="T83" fmla="*/ 25 h 76"/>
              <a:gd name="T84" fmla="*/ 89 w 94"/>
              <a:gd name="T85" fmla="*/ 25 h 76"/>
              <a:gd name="T86" fmla="*/ 91 w 94"/>
              <a:gd name="T87" fmla="*/ 25 h 76"/>
              <a:gd name="T88" fmla="*/ 93 w 94"/>
              <a:gd name="T89" fmla="*/ 27 h 76"/>
              <a:gd name="T90" fmla="*/ 94 w 94"/>
              <a:gd name="T91" fmla="*/ 29 h 76"/>
              <a:gd name="T92" fmla="*/ 93 w 94"/>
              <a:gd name="T93" fmla="*/ 32 h 76"/>
              <a:gd name="T94" fmla="*/ 90 w 94"/>
              <a:gd name="T95" fmla="*/ 4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76">
                <a:moveTo>
                  <a:pt x="76" y="16"/>
                </a:moveTo>
                <a:cubicBezTo>
                  <a:pt x="76" y="14"/>
                  <a:pt x="76" y="14"/>
                  <a:pt x="76" y="14"/>
                </a:cubicBezTo>
                <a:cubicBezTo>
                  <a:pt x="76" y="12"/>
                  <a:pt x="74" y="10"/>
                  <a:pt x="72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27" y="0"/>
                  <a:pt x="27" y="0"/>
                  <a:pt x="27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5"/>
                  <a:pt x="1" y="57"/>
                  <a:pt x="4" y="5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7" y="21"/>
                  <a:pt x="20" y="19"/>
                </a:cubicBezTo>
                <a:cubicBezTo>
                  <a:pt x="23" y="17"/>
                  <a:pt x="26" y="16"/>
                  <a:pt x="29" y="16"/>
                </a:cubicBezTo>
                <a:cubicBezTo>
                  <a:pt x="76" y="16"/>
                  <a:pt x="76" y="16"/>
                  <a:pt x="76" y="16"/>
                </a:cubicBezTo>
                <a:close/>
                <a:moveTo>
                  <a:pt x="72" y="40"/>
                </a:moveTo>
                <a:cubicBezTo>
                  <a:pt x="77" y="40"/>
                  <a:pt x="82" y="42"/>
                  <a:pt x="85" y="45"/>
                </a:cubicBezTo>
                <a:cubicBezTo>
                  <a:pt x="89" y="48"/>
                  <a:pt x="91" y="53"/>
                  <a:pt x="91" y="58"/>
                </a:cubicBezTo>
                <a:cubicBezTo>
                  <a:pt x="91" y="63"/>
                  <a:pt x="89" y="67"/>
                  <a:pt x="85" y="71"/>
                </a:cubicBezTo>
                <a:cubicBezTo>
                  <a:pt x="82" y="74"/>
                  <a:pt x="77" y="76"/>
                  <a:pt x="72" y="76"/>
                </a:cubicBezTo>
                <a:cubicBezTo>
                  <a:pt x="67" y="76"/>
                  <a:pt x="63" y="74"/>
                  <a:pt x="60" y="71"/>
                </a:cubicBezTo>
                <a:cubicBezTo>
                  <a:pt x="56" y="67"/>
                  <a:pt x="54" y="63"/>
                  <a:pt x="54" y="58"/>
                </a:cubicBezTo>
                <a:cubicBezTo>
                  <a:pt x="54" y="53"/>
                  <a:pt x="56" y="48"/>
                  <a:pt x="60" y="45"/>
                </a:cubicBezTo>
                <a:cubicBezTo>
                  <a:pt x="63" y="42"/>
                  <a:pt x="67" y="40"/>
                  <a:pt x="72" y="40"/>
                </a:cubicBezTo>
                <a:close/>
                <a:moveTo>
                  <a:pt x="83" y="53"/>
                </a:moveTo>
                <a:cubicBezTo>
                  <a:pt x="83" y="54"/>
                  <a:pt x="84" y="56"/>
                  <a:pt x="84" y="58"/>
                </a:cubicBezTo>
                <a:cubicBezTo>
                  <a:pt x="84" y="61"/>
                  <a:pt x="83" y="64"/>
                  <a:pt x="80" y="66"/>
                </a:cubicBezTo>
                <a:cubicBezTo>
                  <a:pt x="78" y="68"/>
                  <a:pt x="76" y="69"/>
                  <a:pt x="72" y="69"/>
                </a:cubicBezTo>
                <a:cubicBezTo>
                  <a:pt x="71" y="69"/>
                  <a:pt x="69" y="69"/>
                  <a:pt x="67" y="68"/>
                </a:cubicBezTo>
                <a:cubicBezTo>
                  <a:pt x="83" y="53"/>
                  <a:pt x="83" y="53"/>
                  <a:pt x="83" y="53"/>
                </a:cubicBezTo>
                <a:close/>
                <a:moveTo>
                  <a:pt x="62" y="63"/>
                </a:moveTo>
                <a:cubicBezTo>
                  <a:pt x="61" y="61"/>
                  <a:pt x="61" y="60"/>
                  <a:pt x="61" y="58"/>
                </a:cubicBezTo>
                <a:cubicBezTo>
                  <a:pt x="61" y="55"/>
                  <a:pt x="62" y="52"/>
                  <a:pt x="64" y="50"/>
                </a:cubicBezTo>
                <a:cubicBezTo>
                  <a:pt x="66" y="48"/>
                  <a:pt x="69" y="46"/>
                  <a:pt x="72" y="46"/>
                </a:cubicBezTo>
                <a:cubicBezTo>
                  <a:pt x="74" y="46"/>
                  <a:pt x="76" y="47"/>
                  <a:pt x="77" y="48"/>
                </a:cubicBezTo>
                <a:cubicBezTo>
                  <a:pt x="62" y="63"/>
                  <a:pt x="62" y="63"/>
                  <a:pt x="62" y="63"/>
                </a:cubicBezTo>
                <a:close/>
                <a:moveTo>
                  <a:pt x="90" y="42"/>
                </a:moveTo>
                <a:cubicBezTo>
                  <a:pt x="86" y="37"/>
                  <a:pt x="79" y="34"/>
                  <a:pt x="72" y="34"/>
                </a:cubicBezTo>
                <a:cubicBezTo>
                  <a:pt x="59" y="34"/>
                  <a:pt x="49" y="45"/>
                  <a:pt x="49" y="58"/>
                </a:cubicBezTo>
                <a:cubicBezTo>
                  <a:pt x="49" y="61"/>
                  <a:pt x="49" y="65"/>
                  <a:pt x="51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1"/>
                  <a:pt x="25" y="29"/>
                  <a:pt x="27" y="27"/>
                </a:cubicBezTo>
                <a:cubicBezTo>
                  <a:pt x="29" y="26"/>
                  <a:pt x="31" y="25"/>
                  <a:pt x="33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5"/>
                  <a:pt x="91" y="25"/>
                  <a:pt x="91" y="25"/>
                </a:cubicBezTo>
                <a:cubicBezTo>
                  <a:pt x="92" y="26"/>
                  <a:pt x="93" y="26"/>
                  <a:pt x="93" y="27"/>
                </a:cubicBezTo>
                <a:cubicBezTo>
                  <a:pt x="94" y="28"/>
                  <a:pt x="94" y="28"/>
                  <a:pt x="94" y="29"/>
                </a:cubicBezTo>
                <a:cubicBezTo>
                  <a:pt x="94" y="30"/>
                  <a:pt x="94" y="31"/>
                  <a:pt x="93" y="32"/>
                </a:cubicBezTo>
                <a:lnTo>
                  <a:pt x="90" y="42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1" name="Freeform 137"/>
          <p:cNvSpPr>
            <a:spLocks noEditPoints="1"/>
          </p:cNvSpPr>
          <p:nvPr/>
        </p:nvSpPr>
        <p:spPr bwMode="auto">
          <a:xfrm>
            <a:off x="9650413" y="6207125"/>
            <a:ext cx="350838" cy="261938"/>
          </a:xfrm>
          <a:custGeom>
            <a:avLst/>
            <a:gdLst>
              <a:gd name="T0" fmla="*/ 79 w 97"/>
              <a:gd name="T1" fmla="*/ 16 h 72"/>
              <a:gd name="T2" fmla="*/ 79 w 97"/>
              <a:gd name="T3" fmla="*/ 14 h 72"/>
              <a:gd name="T4" fmla="*/ 74 w 97"/>
              <a:gd name="T5" fmla="*/ 10 h 72"/>
              <a:gd name="T6" fmla="*/ 36 w 97"/>
              <a:gd name="T7" fmla="*/ 10 h 72"/>
              <a:gd name="T8" fmla="*/ 28 w 97"/>
              <a:gd name="T9" fmla="*/ 0 h 72"/>
              <a:gd name="T10" fmla="*/ 4 w 97"/>
              <a:gd name="T11" fmla="*/ 0 h 72"/>
              <a:gd name="T12" fmla="*/ 0 w 97"/>
              <a:gd name="T13" fmla="*/ 5 h 72"/>
              <a:gd name="T14" fmla="*/ 0 w 97"/>
              <a:gd name="T15" fmla="*/ 54 h 72"/>
              <a:gd name="T16" fmla="*/ 4 w 97"/>
              <a:gd name="T17" fmla="*/ 58 h 72"/>
              <a:gd name="T18" fmla="*/ 14 w 97"/>
              <a:gd name="T19" fmla="*/ 27 h 72"/>
              <a:gd name="T20" fmla="*/ 20 w 97"/>
              <a:gd name="T21" fmla="*/ 19 h 72"/>
              <a:gd name="T22" fmla="*/ 30 w 97"/>
              <a:gd name="T23" fmla="*/ 16 h 72"/>
              <a:gd name="T24" fmla="*/ 79 w 97"/>
              <a:gd name="T25" fmla="*/ 16 h 72"/>
              <a:gd name="T26" fmla="*/ 79 w 97"/>
              <a:gd name="T27" fmla="*/ 36 h 72"/>
              <a:gd name="T28" fmla="*/ 92 w 97"/>
              <a:gd name="T29" fmla="*/ 41 h 72"/>
              <a:gd name="T30" fmla="*/ 97 w 97"/>
              <a:gd name="T31" fmla="*/ 54 h 72"/>
              <a:gd name="T32" fmla="*/ 92 w 97"/>
              <a:gd name="T33" fmla="*/ 67 h 72"/>
              <a:gd name="T34" fmla="*/ 79 w 97"/>
              <a:gd name="T35" fmla="*/ 72 h 72"/>
              <a:gd name="T36" fmla="*/ 66 w 97"/>
              <a:gd name="T37" fmla="*/ 67 h 72"/>
              <a:gd name="T38" fmla="*/ 61 w 97"/>
              <a:gd name="T39" fmla="*/ 54 h 72"/>
              <a:gd name="T40" fmla="*/ 66 w 97"/>
              <a:gd name="T41" fmla="*/ 41 h 72"/>
              <a:gd name="T42" fmla="*/ 79 w 97"/>
              <a:gd name="T43" fmla="*/ 36 h 72"/>
              <a:gd name="T44" fmla="*/ 84 w 97"/>
              <a:gd name="T45" fmla="*/ 64 h 72"/>
              <a:gd name="T46" fmla="*/ 79 w 97"/>
              <a:gd name="T47" fmla="*/ 59 h 72"/>
              <a:gd name="T48" fmla="*/ 74 w 97"/>
              <a:gd name="T49" fmla="*/ 64 h 72"/>
              <a:gd name="T50" fmla="*/ 79 w 97"/>
              <a:gd name="T51" fmla="*/ 65 h 72"/>
              <a:gd name="T52" fmla="*/ 84 w 97"/>
              <a:gd name="T53" fmla="*/ 64 h 72"/>
              <a:gd name="T54" fmla="*/ 74 w 97"/>
              <a:gd name="T55" fmla="*/ 54 h 72"/>
              <a:gd name="T56" fmla="*/ 69 w 97"/>
              <a:gd name="T57" fmla="*/ 59 h 72"/>
              <a:gd name="T58" fmla="*/ 68 w 97"/>
              <a:gd name="T59" fmla="*/ 54 h 72"/>
              <a:gd name="T60" fmla="*/ 69 w 97"/>
              <a:gd name="T61" fmla="*/ 49 h 72"/>
              <a:gd name="T62" fmla="*/ 74 w 97"/>
              <a:gd name="T63" fmla="*/ 54 h 72"/>
              <a:gd name="T64" fmla="*/ 74 w 97"/>
              <a:gd name="T65" fmla="*/ 44 h 72"/>
              <a:gd name="T66" fmla="*/ 79 w 97"/>
              <a:gd name="T67" fmla="*/ 42 h 72"/>
              <a:gd name="T68" fmla="*/ 84 w 97"/>
              <a:gd name="T69" fmla="*/ 44 h 72"/>
              <a:gd name="T70" fmla="*/ 79 w 97"/>
              <a:gd name="T71" fmla="*/ 49 h 72"/>
              <a:gd name="T72" fmla="*/ 74 w 97"/>
              <a:gd name="T73" fmla="*/ 44 h 72"/>
              <a:gd name="T74" fmla="*/ 85 w 97"/>
              <a:gd name="T75" fmla="*/ 54 h 72"/>
              <a:gd name="T76" fmla="*/ 90 w 97"/>
              <a:gd name="T77" fmla="*/ 59 h 72"/>
              <a:gd name="T78" fmla="*/ 91 w 97"/>
              <a:gd name="T79" fmla="*/ 54 h 72"/>
              <a:gd name="T80" fmla="*/ 90 w 97"/>
              <a:gd name="T81" fmla="*/ 49 h 72"/>
              <a:gd name="T82" fmla="*/ 85 w 97"/>
              <a:gd name="T83" fmla="*/ 54 h 72"/>
              <a:gd name="T84" fmla="*/ 95 w 97"/>
              <a:gd name="T85" fmla="*/ 36 h 72"/>
              <a:gd name="T86" fmla="*/ 79 w 97"/>
              <a:gd name="T87" fmla="*/ 30 h 72"/>
              <a:gd name="T88" fmla="*/ 55 w 97"/>
              <a:gd name="T89" fmla="*/ 54 h 72"/>
              <a:gd name="T90" fmla="*/ 61 w 97"/>
              <a:gd name="T91" fmla="*/ 69 h 72"/>
              <a:gd name="T92" fmla="*/ 11 w 97"/>
              <a:gd name="T93" fmla="*/ 69 h 72"/>
              <a:gd name="T94" fmla="*/ 23 w 97"/>
              <a:gd name="T95" fmla="*/ 34 h 72"/>
              <a:gd name="T96" fmla="*/ 27 w 97"/>
              <a:gd name="T97" fmla="*/ 28 h 72"/>
              <a:gd name="T98" fmla="*/ 34 w 97"/>
              <a:gd name="T99" fmla="*/ 25 h 72"/>
              <a:gd name="T100" fmla="*/ 92 w 97"/>
              <a:gd name="T101" fmla="*/ 25 h 72"/>
              <a:gd name="T102" fmla="*/ 94 w 97"/>
              <a:gd name="T103" fmla="*/ 26 h 72"/>
              <a:gd name="T104" fmla="*/ 96 w 97"/>
              <a:gd name="T105" fmla="*/ 27 h 72"/>
              <a:gd name="T106" fmla="*/ 97 w 97"/>
              <a:gd name="T107" fmla="*/ 30 h 72"/>
              <a:gd name="T108" fmla="*/ 96 w 97"/>
              <a:gd name="T109" fmla="*/ 32 h 72"/>
              <a:gd name="T110" fmla="*/ 95 w 97"/>
              <a:gd name="T111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7" h="72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6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4"/>
                  <a:pt x="18" y="21"/>
                  <a:pt x="20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9" y="36"/>
                </a:moveTo>
                <a:cubicBezTo>
                  <a:pt x="84" y="36"/>
                  <a:pt x="89" y="38"/>
                  <a:pt x="92" y="41"/>
                </a:cubicBezTo>
                <a:cubicBezTo>
                  <a:pt x="95" y="44"/>
                  <a:pt x="97" y="49"/>
                  <a:pt x="97" y="54"/>
                </a:cubicBezTo>
                <a:cubicBezTo>
                  <a:pt x="97" y="59"/>
                  <a:pt x="95" y="63"/>
                  <a:pt x="92" y="67"/>
                </a:cubicBezTo>
                <a:cubicBezTo>
                  <a:pt x="89" y="70"/>
                  <a:pt x="84" y="72"/>
                  <a:pt x="79" y="72"/>
                </a:cubicBezTo>
                <a:cubicBezTo>
                  <a:pt x="74" y="72"/>
                  <a:pt x="70" y="70"/>
                  <a:pt x="66" y="67"/>
                </a:cubicBezTo>
                <a:cubicBezTo>
                  <a:pt x="63" y="63"/>
                  <a:pt x="61" y="59"/>
                  <a:pt x="61" y="54"/>
                </a:cubicBezTo>
                <a:cubicBezTo>
                  <a:pt x="61" y="49"/>
                  <a:pt x="63" y="44"/>
                  <a:pt x="66" y="41"/>
                </a:cubicBezTo>
                <a:cubicBezTo>
                  <a:pt x="70" y="38"/>
                  <a:pt x="74" y="36"/>
                  <a:pt x="79" y="36"/>
                </a:cubicBezTo>
                <a:close/>
                <a:moveTo>
                  <a:pt x="84" y="64"/>
                </a:moveTo>
                <a:cubicBezTo>
                  <a:pt x="79" y="59"/>
                  <a:pt x="79" y="59"/>
                  <a:pt x="79" y="59"/>
                </a:cubicBezTo>
                <a:cubicBezTo>
                  <a:pt x="74" y="64"/>
                  <a:pt x="74" y="64"/>
                  <a:pt x="74" y="64"/>
                </a:cubicBezTo>
                <a:cubicBezTo>
                  <a:pt x="76" y="65"/>
                  <a:pt x="78" y="65"/>
                  <a:pt x="79" y="65"/>
                </a:cubicBezTo>
                <a:cubicBezTo>
                  <a:pt x="81" y="65"/>
                  <a:pt x="83" y="65"/>
                  <a:pt x="84" y="64"/>
                </a:cubicBezTo>
                <a:close/>
                <a:moveTo>
                  <a:pt x="74" y="54"/>
                </a:moveTo>
                <a:cubicBezTo>
                  <a:pt x="69" y="59"/>
                  <a:pt x="69" y="59"/>
                  <a:pt x="69" y="59"/>
                </a:cubicBezTo>
                <a:cubicBezTo>
                  <a:pt x="68" y="57"/>
                  <a:pt x="68" y="56"/>
                  <a:pt x="68" y="54"/>
                </a:cubicBezTo>
                <a:cubicBezTo>
                  <a:pt x="68" y="52"/>
                  <a:pt x="68" y="50"/>
                  <a:pt x="69" y="49"/>
                </a:cubicBezTo>
                <a:cubicBezTo>
                  <a:pt x="74" y="54"/>
                  <a:pt x="74" y="54"/>
                  <a:pt x="74" y="54"/>
                </a:cubicBezTo>
                <a:close/>
                <a:moveTo>
                  <a:pt x="74" y="44"/>
                </a:moveTo>
                <a:cubicBezTo>
                  <a:pt x="76" y="43"/>
                  <a:pt x="78" y="42"/>
                  <a:pt x="79" y="42"/>
                </a:cubicBezTo>
                <a:cubicBezTo>
                  <a:pt x="81" y="42"/>
                  <a:pt x="83" y="43"/>
                  <a:pt x="84" y="44"/>
                </a:cubicBezTo>
                <a:cubicBezTo>
                  <a:pt x="79" y="49"/>
                  <a:pt x="79" y="49"/>
                  <a:pt x="79" y="49"/>
                </a:cubicBezTo>
                <a:cubicBezTo>
                  <a:pt x="74" y="44"/>
                  <a:pt x="74" y="44"/>
                  <a:pt x="74" y="44"/>
                </a:cubicBezTo>
                <a:close/>
                <a:moveTo>
                  <a:pt x="85" y="54"/>
                </a:moveTo>
                <a:cubicBezTo>
                  <a:pt x="90" y="59"/>
                  <a:pt x="90" y="59"/>
                  <a:pt x="90" y="59"/>
                </a:cubicBezTo>
                <a:cubicBezTo>
                  <a:pt x="90" y="57"/>
                  <a:pt x="91" y="56"/>
                  <a:pt x="91" y="54"/>
                </a:cubicBezTo>
                <a:cubicBezTo>
                  <a:pt x="91" y="52"/>
                  <a:pt x="90" y="50"/>
                  <a:pt x="90" y="49"/>
                </a:cubicBezTo>
                <a:cubicBezTo>
                  <a:pt x="85" y="54"/>
                  <a:pt x="85" y="54"/>
                  <a:pt x="85" y="54"/>
                </a:cubicBezTo>
                <a:close/>
                <a:moveTo>
                  <a:pt x="95" y="36"/>
                </a:moveTo>
                <a:cubicBezTo>
                  <a:pt x="91" y="32"/>
                  <a:pt x="85" y="30"/>
                  <a:pt x="79" y="30"/>
                </a:cubicBezTo>
                <a:cubicBezTo>
                  <a:pt x="66" y="30"/>
                  <a:pt x="55" y="41"/>
                  <a:pt x="55" y="54"/>
                </a:cubicBezTo>
                <a:cubicBezTo>
                  <a:pt x="55" y="60"/>
                  <a:pt x="57" y="65"/>
                  <a:pt x="61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7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6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" name="Freeform 138"/>
          <p:cNvSpPr>
            <a:spLocks noEditPoints="1"/>
          </p:cNvSpPr>
          <p:nvPr/>
        </p:nvSpPr>
        <p:spPr bwMode="auto">
          <a:xfrm>
            <a:off x="10329863" y="6207125"/>
            <a:ext cx="393700" cy="282575"/>
          </a:xfrm>
          <a:custGeom>
            <a:avLst/>
            <a:gdLst>
              <a:gd name="T0" fmla="*/ 79 w 109"/>
              <a:gd name="T1" fmla="*/ 16 h 78"/>
              <a:gd name="T2" fmla="*/ 79 w 109"/>
              <a:gd name="T3" fmla="*/ 14 h 78"/>
              <a:gd name="T4" fmla="*/ 74 w 109"/>
              <a:gd name="T5" fmla="*/ 10 h 78"/>
              <a:gd name="T6" fmla="*/ 36 w 109"/>
              <a:gd name="T7" fmla="*/ 10 h 78"/>
              <a:gd name="T8" fmla="*/ 28 w 109"/>
              <a:gd name="T9" fmla="*/ 0 h 78"/>
              <a:gd name="T10" fmla="*/ 5 w 109"/>
              <a:gd name="T11" fmla="*/ 0 h 78"/>
              <a:gd name="T12" fmla="*/ 0 w 109"/>
              <a:gd name="T13" fmla="*/ 5 h 78"/>
              <a:gd name="T14" fmla="*/ 0 w 109"/>
              <a:gd name="T15" fmla="*/ 54 h 78"/>
              <a:gd name="T16" fmla="*/ 4 w 109"/>
              <a:gd name="T17" fmla="*/ 58 h 78"/>
              <a:gd name="T18" fmla="*/ 14 w 109"/>
              <a:gd name="T19" fmla="*/ 27 h 78"/>
              <a:gd name="T20" fmla="*/ 21 w 109"/>
              <a:gd name="T21" fmla="*/ 19 h 78"/>
              <a:gd name="T22" fmla="*/ 30 w 109"/>
              <a:gd name="T23" fmla="*/ 16 h 78"/>
              <a:gd name="T24" fmla="*/ 79 w 109"/>
              <a:gd name="T25" fmla="*/ 16 h 78"/>
              <a:gd name="T26" fmla="*/ 77 w 109"/>
              <a:gd name="T27" fmla="*/ 78 h 78"/>
              <a:gd name="T28" fmla="*/ 77 w 109"/>
              <a:gd name="T29" fmla="*/ 43 h 78"/>
              <a:gd name="T30" fmla="*/ 77 w 109"/>
              <a:gd name="T31" fmla="*/ 78 h 78"/>
              <a:gd name="T32" fmla="*/ 63 w 109"/>
              <a:gd name="T33" fmla="*/ 58 h 78"/>
              <a:gd name="T34" fmla="*/ 61 w 109"/>
              <a:gd name="T35" fmla="*/ 54 h 78"/>
              <a:gd name="T36" fmla="*/ 64 w 109"/>
              <a:gd name="T37" fmla="*/ 54 h 78"/>
              <a:gd name="T38" fmla="*/ 63 w 109"/>
              <a:gd name="T39" fmla="*/ 58 h 78"/>
              <a:gd name="T40" fmla="*/ 61 w 109"/>
              <a:gd name="T41" fmla="*/ 51 h 78"/>
              <a:gd name="T42" fmla="*/ 74 w 109"/>
              <a:gd name="T43" fmla="*/ 46 h 78"/>
              <a:gd name="T44" fmla="*/ 65 w 109"/>
              <a:gd name="T45" fmla="*/ 52 h 78"/>
              <a:gd name="T46" fmla="*/ 61 w 109"/>
              <a:gd name="T47" fmla="*/ 51 h 78"/>
              <a:gd name="T48" fmla="*/ 95 w 109"/>
              <a:gd name="T49" fmla="*/ 36 h 78"/>
              <a:gd name="T50" fmla="*/ 77 w 109"/>
              <a:gd name="T51" fmla="*/ 35 h 78"/>
              <a:gd name="T52" fmla="*/ 54 w 109"/>
              <a:gd name="T53" fmla="*/ 40 h 78"/>
              <a:gd name="T54" fmla="*/ 52 w 109"/>
              <a:gd name="T55" fmla="*/ 62 h 78"/>
              <a:gd name="T56" fmla="*/ 56 w 109"/>
              <a:gd name="T57" fmla="*/ 69 h 78"/>
              <a:gd name="T58" fmla="*/ 11 w 109"/>
              <a:gd name="T59" fmla="*/ 69 h 78"/>
              <a:gd name="T60" fmla="*/ 23 w 109"/>
              <a:gd name="T61" fmla="*/ 34 h 78"/>
              <a:gd name="T62" fmla="*/ 28 w 109"/>
              <a:gd name="T63" fmla="*/ 28 h 78"/>
              <a:gd name="T64" fmla="*/ 34 w 109"/>
              <a:gd name="T65" fmla="*/ 25 h 78"/>
              <a:gd name="T66" fmla="*/ 92 w 109"/>
              <a:gd name="T67" fmla="*/ 25 h 78"/>
              <a:gd name="T68" fmla="*/ 94 w 109"/>
              <a:gd name="T69" fmla="*/ 26 h 78"/>
              <a:gd name="T70" fmla="*/ 96 w 109"/>
              <a:gd name="T71" fmla="*/ 27 h 78"/>
              <a:gd name="T72" fmla="*/ 97 w 109"/>
              <a:gd name="T73" fmla="*/ 30 h 78"/>
              <a:gd name="T74" fmla="*/ 96 w 109"/>
              <a:gd name="T75" fmla="*/ 32 h 78"/>
              <a:gd name="T76" fmla="*/ 95 w 109"/>
              <a:gd name="T77" fmla="*/ 3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" h="78">
                <a:moveTo>
                  <a:pt x="79" y="16"/>
                </a:moveTo>
                <a:cubicBezTo>
                  <a:pt x="79" y="14"/>
                  <a:pt x="79" y="14"/>
                  <a:pt x="79" y="14"/>
                </a:cubicBezTo>
                <a:cubicBezTo>
                  <a:pt x="79" y="12"/>
                  <a:pt x="77" y="10"/>
                  <a:pt x="74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28" y="0"/>
                  <a:pt x="28" y="0"/>
                  <a:pt x="28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2" y="58"/>
                  <a:pt x="4" y="58"/>
                </a:cubicBezTo>
                <a:cubicBezTo>
                  <a:pt x="14" y="27"/>
                  <a:pt x="14" y="27"/>
                  <a:pt x="14" y="27"/>
                </a:cubicBezTo>
                <a:cubicBezTo>
                  <a:pt x="16" y="24"/>
                  <a:pt x="18" y="21"/>
                  <a:pt x="21" y="19"/>
                </a:cubicBezTo>
                <a:cubicBezTo>
                  <a:pt x="23" y="17"/>
                  <a:pt x="27" y="16"/>
                  <a:pt x="30" y="16"/>
                </a:cubicBezTo>
                <a:cubicBezTo>
                  <a:pt x="79" y="16"/>
                  <a:pt x="79" y="16"/>
                  <a:pt x="79" y="16"/>
                </a:cubicBezTo>
                <a:close/>
                <a:moveTo>
                  <a:pt x="77" y="78"/>
                </a:moveTo>
                <a:cubicBezTo>
                  <a:pt x="45" y="59"/>
                  <a:pt x="55" y="33"/>
                  <a:pt x="77" y="43"/>
                </a:cubicBezTo>
                <a:cubicBezTo>
                  <a:pt x="99" y="33"/>
                  <a:pt x="109" y="59"/>
                  <a:pt x="77" y="78"/>
                </a:cubicBezTo>
                <a:close/>
                <a:moveTo>
                  <a:pt x="63" y="58"/>
                </a:moveTo>
                <a:cubicBezTo>
                  <a:pt x="62" y="57"/>
                  <a:pt x="61" y="55"/>
                  <a:pt x="61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3" y="56"/>
                  <a:pt x="63" y="57"/>
                  <a:pt x="63" y="58"/>
                </a:cubicBezTo>
                <a:close/>
                <a:moveTo>
                  <a:pt x="61" y="51"/>
                </a:moveTo>
                <a:cubicBezTo>
                  <a:pt x="62" y="46"/>
                  <a:pt x="67" y="45"/>
                  <a:pt x="74" y="46"/>
                </a:cubicBezTo>
                <a:cubicBezTo>
                  <a:pt x="70" y="47"/>
                  <a:pt x="67" y="48"/>
                  <a:pt x="65" y="52"/>
                </a:cubicBezTo>
                <a:cubicBezTo>
                  <a:pt x="61" y="51"/>
                  <a:pt x="61" y="51"/>
                  <a:pt x="61" y="51"/>
                </a:cubicBezTo>
                <a:close/>
                <a:moveTo>
                  <a:pt x="95" y="36"/>
                </a:moveTo>
                <a:cubicBezTo>
                  <a:pt x="90" y="33"/>
                  <a:pt x="83" y="33"/>
                  <a:pt x="77" y="35"/>
                </a:cubicBezTo>
                <a:cubicBezTo>
                  <a:pt x="69" y="33"/>
                  <a:pt x="60" y="33"/>
                  <a:pt x="54" y="40"/>
                </a:cubicBezTo>
                <a:cubicBezTo>
                  <a:pt x="48" y="46"/>
                  <a:pt x="49" y="55"/>
                  <a:pt x="52" y="62"/>
                </a:cubicBezTo>
                <a:cubicBezTo>
                  <a:pt x="53" y="64"/>
                  <a:pt x="54" y="67"/>
                  <a:pt x="56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1"/>
                  <a:pt x="25" y="29"/>
                  <a:pt x="28" y="28"/>
                </a:cubicBezTo>
                <a:cubicBezTo>
                  <a:pt x="30" y="26"/>
                  <a:pt x="32" y="25"/>
                  <a:pt x="34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3" y="25"/>
                  <a:pt x="93" y="25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8"/>
                  <a:pt x="97" y="29"/>
                  <a:pt x="97" y="30"/>
                </a:cubicBezTo>
                <a:cubicBezTo>
                  <a:pt x="97" y="31"/>
                  <a:pt x="97" y="31"/>
                  <a:pt x="96" y="32"/>
                </a:cubicBezTo>
                <a:lnTo>
                  <a:pt x="95" y="36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3" name="Freeform 140"/>
          <p:cNvSpPr>
            <a:spLocks noEditPoints="1"/>
          </p:cNvSpPr>
          <p:nvPr/>
        </p:nvSpPr>
        <p:spPr bwMode="auto">
          <a:xfrm>
            <a:off x="2914650" y="6175375"/>
            <a:ext cx="303213" cy="347663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4" name="Freeform 141"/>
          <p:cNvSpPr>
            <a:spLocks noEditPoints="1"/>
          </p:cNvSpPr>
          <p:nvPr/>
        </p:nvSpPr>
        <p:spPr bwMode="auto">
          <a:xfrm>
            <a:off x="7632700" y="6153150"/>
            <a:ext cx="347663" cy="365125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5" name="Freeform 142"/>
          <p:cNvSpPr>
            <a:spLocks noEditPoints="1"/>
          </p:cNvSpPr>
          <p:nvPr/>
        </p:nvSpPr>
        <p:spPr bwMode="auto">
          <a:xfrm>
            <a:off x="3533775" y="6129338"/>
            <a:ext cx="406400" cy="390525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6" name="Freeform 143"/>
          <p:cNvSpPr>
            <a:spLocks noEditPoints="1"/>
          </p:cNvSpPr>
          <p:nvPr/>
        </p:nvSpPr>
        <p:spPr bwMode="auto">
          <a:xfrm>
            <a:off x="2224088" y="6180138"/>
            <a:ext cx="350838" cy="325438"/>
          </a:xfrm>
          <a:custGeom>
            <a:avLst/>
            <a:gdLst>
              <a:gd name="T0" fmla="*/ 38 w 97"/>
              <a:gd name="T1" fmla="*/ 90 h 90"/>
              <a:gd name="T2" fmla="*/ 3 w 97"/>
              <a:gd name="T3" fmla="*/ 48 h 90"/>
              <a:gd name="T4" fmla="*/ 46 w 97"/>
              <a:gd name="T5" fmla="*/ 65 h 90"/>
              <a:gd name="T6" fmla="*/ 46 w 97"/>
              <a:gd name="T7" fmla="*/ 47 h 90"/>
              <a:gd name="T8" fmla="*/ 37 w 97"/>
              <a:gd name="T9" fmla="*/ 0 h 90"/>
              <a:gd name="T10" fmla="*/ 42 w 97"/>
              <a:gd name="T11" fmla="*/ 13 h 90"/>
              <a:gd name="T12" fmla="*/ 50 w 97"/>
              <a:gd name="T13" fmla="*/ 1 h 90"/>
              <a:gd name="T14" fmla="*/ 58 w 97"/>
              <a:gd name="T15" fmla="*/ 13 h 90"/>
              <a:gd name="T16" fmla="*/ 63 w 97"/>
              <a:gd name="T17" fmla="*/ 0 h 90"/>
              <a:gd name="T18" fmla="*/ 55 w 97"/>
              <a:gd name="T19" fmla="*/ 47 h 90"/>
              <a:gd name="T20" fmla="*/ 55 w 97"/>
              <a:gd name="T21" fmla="*/ 90 h 90"/>
              <a:gd name="T22" fmla="*/ 38 w 97"/>
              <a:gd name="T23" fmla="*/ 90 h 90"/>
              <a:gd name="T24" fmla="*/ 62 w 97"/>
              <a:gd name="T25" fmla="*/ 90 h 90"/>
              <a:gd name="T26" fmla="*/ 67 w 97"/>
              <a:gd name="T27" fmla="*/ 90 h 90"/>
              <a:gd name="T28" fmla="*/ 95 w 97"/>
              <a:gd name="T29" fmla="*/ 49 h 90"/>
              <a:gd name="T30" fmla="*/ 62 w 97"/>
              <a:gd name="T31" fmla="*/ 56 h 90"/>
              <a:gd name="T32" fmla="*/ 62 w 97"/>
              <a:gd name="T3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7" h="90">
                <a:moveTo>
                  <a:pt x="38" y="90"/>
                </a:moveTo>
                <a:cubicBezTo>
                  <a:pt x="18" y="85"/>
                  <a:pt x="0" y="72"/>
                  <a:pt x="3" y="48"/>
                </a:cubicBezTo>
                <a:cubicBezTo>
                  <a:pt x="23" y="44"/>
                  <a:pt x="38" y="53"/>
                  <a:pt x="46" y="65"/>
                </a:cubicBezTo>
                <a:cubicBezTo>
                  <a:pt x="46" y="47"/>
                  <a:pt x="46" y="47"/>
                  <a:pt x="46" y="47"/>
                </a:cubicBezTo>
                <a:cubicBezTo>
                  <a:pt x="23" y="40"/>
                  <a:pt x="18" y="12"/>
                  <a:pt x="37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50" y="1"/>
                  <a:pt x="50" y="1"/>
                  <a:pt x="50" y="1"/>
                </a:cubicBezTo>
                <a:cubicBezTo>
                  <a:pt x="58" y="13"/>
                  <a:pt x="58" y="13"/>
                  <a:pt x="58" y="13"/>
                </a:cubicBezTo>
                <a:cubicBezTo>
                  <a:pt x="63" y="0"/>
                  <a:pt x="63" y="0"/>
                  <a:pt x="63" y="0"/>
                </a:cubicBezTo>
                <a:cubicBezTo>
                  <a:pt x="81" y="12"/>
                  <a:pt x="77" y="40"/>
                  <a:pt x="55" y="47"/>
                </a:cubicBezTo>
                <a:cubicBezTo>
                  <a:pt x="55" y="90"/>
                  <a:pt x="55" y="90"/>
                  <a:pt x="55" y="90"/>
                </a:cubicBezTo>
                <a:cubicBezTo>
                  <a:pt x="38" y="90"/>
                  <a:pt x="38" y="90"/>
                  <a:pt x="38" y="90"/>
                </a:cubicBezTo>
                <a:close/>
                <a:moveTo>
                  <a:pt x="62" y="90"/>
                </a:moveTo>
                <a:cubicBezTo>
                  <a:pt x="67" y="90"/>
                  <a:pt x="67" y="90"/>
                  <a:pt x="67" y="90"/>
                </a:cubicBezTo>
                <a:cubicBezTo>
                  <a:pt x="84" y="84"/>
                  <a:pt x="97" y="66"/>
                  <a:pt x="95" y="49"/>
                </a:cubicBezTo>
                <a:cubicBezTo>
                  <a:pt x="81" y="47"/>
                  <a:pt x="70" y="50"/>
                  <a:pt x="62" y="56"/>
                </a:cubicBezTo>
                <a:lnTo>
                  <a:pt x="62" y="9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7" name="Freeform 149"/>
          <p:cNvSpPr>
            <a:spLocks noEditPoints="1"/>
          </p:cNvSpPr>
          <p:nvPr/>
        </p:nvSpPr>
        <p:spPr bwMode="auto">
          <a:xfrm>
            <a:off x="1546225" y="6215063"/>
            <a:ext cx="365125" cy="279400"/>
          </a:xfrm>
          <a:custGeom>
            <a:avLst/>
            <a:gdLst>
              <a:gd name="T0" fmla="*/ 29 w 101"/>
              <a:gd name="T1" fmla="*/ 3 h 77"/>
              <a:gd name="T2" fmla="*/ 21 w 101"/>
              <a:gd name="T3" fmla="*/ 7 h 77"/>
              <a:gd name="T4" fmla="*/ 8 w 101"/>
              <a:gd name="T5" fmla="*/ 3 h 77"/>
              <a:gd name="T6" fmla="*/ 3 w 101"/>
              <a:gd name="T7" fmla="*/ 31 h 77"/>
              <a:gd name="T8" fmla="*/ 0 w 101"/>
              <a:gd name="T9" fmla="*/ 72 h 77"/>
              <a:gd name="T10" fmla="*/ 32 w 101"/>
              <a:gd name="T11" fmla="*/ 49 h 77"/>
              <a:gd name="T12" fmla="*/ 64 w 101"/>
              <a:gd name="T13" fmla="*/ 45 h 77"/>
              <a:gd name="T14" fmla="*/ 85 w 101"/>
              <a:gd name="T15" fmla="*/ 77 h 77"/>
              <a:gd name="T16" fmla="*/ 97 w 101"/>
              <a:gd name="T17" fmla="*/ 38 h 77"/>
              <a:gd name="T18" fmla="*/ 78 w 101"/>
              <a:gd name="T19" fmla="*/ 12 h 77"/>
              <a:gd name="T20" fmla="*/ 38 w 101"/>
              <a:gd name="T21" fmla="*/ 19 h 77"/>
              <a:gd name="T22" fmla="*/ 51 w 101"/>
              <a:gd name="T23" fmla="*/ 30 h 77"/>
              <a:gd name="T24" fmla="*/ 59 w 101"/>
              <a:gd name="T25" fmla="*/ 34 h 77"/>
              <a:gd name="T26" fmla="*/ 51 w 101"/>
              <a:gd name="T27" fmla="*/ 30 h 77"/>
              <a:gd name="T28" fmla="*/ 49 w 101"/>
              <a:gd name="T29" fmla="*/ 30 h 77"/>
              <a:gd name="T30" fmla="*/ 42 w 101"/>
              <a:gd name="T31" fmla="*/ 34 h 77"/>
              <a:gd name="T32" fmla="*/ 80 w 101"/>
              <a:gd name="T33" fmla="*/ 33 h 77"/>
              <a:gd name="T34" fmla="*/ 82 w 101"/>
              <a:gd name="T35" fmla="*/ 41 h 77"/>
              <a:gd name="T36" fmla="*/ 80 w 101"/>
              <a:gd name="T37" fmla="*/ 33 h 77"/>
              <a:gd name="T38" fmla="*/ 76 w 101"/>
              <a:gd name="T39" fmla="*/ 30 h 77"/>
              <a:gd name="T40" fmla="*/ 68 w 101"/>
              <a:gd name="T41" fmla="*/ 32 h 77"/>
              <a:gd name="T42" fmla="*/ 76 w 101"/>
              <a:gd name="T43" fmla="*/ 18 h 77"/>
              <a:gd name="T44" fmla="*/ 78 w 101"/>
              <a:gd name="T45" fmla="*/ 26 h 77"/>
              <a:gd name="T46" fmla="*/ 76 w 101"/>
              <a:gd name="T47" fmla="*/ 18 h 77"/>
              <a:gd name="T48" fmla="*/ 90 w 101"/>
              <a:gd name="T49" fmla="*/ 26 h 77"/>
              <a:gd name="T50" fmla="*/ 83 w 101"/>
              <a:gd name="T51" fmla="*/ 28 h 77"/>
              <a:gd name="T52" fmla="*/ 32 w 101"/>
              <a:gd name="T53" fmla="*/ 25 h 77"/>
              <a:gd name="T54" fmla="*/ 25 w 101"/>
              <a:gd name="T55" fmla="*/ 30 h 77"/>
              <a:gd name="T56" fmla="*/ 26 w 101"/>
              <a:gd name="T57" fmla="*/ 39 h 77"/>
              <a:gd name="T58" fmla="*/ 21 w 101"/>
              <a:gd name="T59" fmla="*/ 33 h 77"/>
              <a:gd name="T60" fmla="*/ 11 w 101"/>
              <a:gd name="T61" fmla="*/ 33 h 77"/>
              <a:gd name="T62" fmla="*/ 17 w 101"/>
              <a:gd name="T63" fmla="*/ 28 h 77"/>
              <a:gd name="T64" fmla="*/ 17 w 101"/>
              <a:gd name="T65" fmla="*/ 19 h 77"/>
              <a:gd name="T66" fmla="*/ 22 w 101"/>
              <a:gd name="T67" fmla="*/ 25 h 77"/>
              <a:gd name="T68" fmla="*/ 92 w 101"/>
              <a:gd name="T69" fmla="*/ 3 h 77"/>
              <a:gd name="T70" fmla="*/ 78 w 101"/>
              <a:gd name="T71" fmla="*/ 7 h 77"/>
              <a:gd name="T72" fmla="*/ 71 w 101"/>
              <a:gd name="T73" fmla="*/ 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1" h="77">
                <a:moveTo>
                  <a:pt x="8" y="3"/>
                </a:moveTo>
                <a:cubicBezTo>
                  <a:pt x="15" y="0"/>
                  <a:pt x="22" y="0"/>
                  <a:pt x="29" y="3"/>
                </a:cubicBezTo>
                <a:cubicBezTo>
                  <a:pt x="29" y="9"/>
                  <a:pt x="29" y="9"/>
                  <a:pt x="29" y="9"/>
                </a:cubicBezTo>
                <a:cubicBezTo>
                  <a:pt x="26" y="8"/>
                  <a:pt x="24" y="7"/>
                  <a:pt x="21" y="7"/>
                </a:cubicBezTo>
                <a:cubicBezTo>
                  <a:pt x="16" y="7"/>
                  <a:pt x="11" y="9"/>
                  <a:pt x="8" y="13"/>
                </a:cubicBezTo>
                <a:cubicBezTo>
                  <a:pt x="8" y="3"/>
                  <a:pt x="8" y="3"/>
                  <a:pt x="8" y="3"/>
                </a:cubicBezTo>
                <a:close/>
                <a:moveTo>
                  <a:pt x="23" y="11"/>
                </a:moveTo>
                <a:cubicBezTo>
                  <a:pt x="12" y="11"/>
                  <a:pt x="3" y="20"/>
                  <a:pt x="3" y="31"/>
                </a:cubicBezTo>
                <a:cubicBezTo>
                  <a:pt x="3" y="33"/>
                  <a:pt x="3" y="35"/>
                  <a:pt x="4" y="37"/>
                </a:cubicBezTo>
                <a:cubicBezTo>
                  <a:pt x="1" y="48"/>
                  <a:pt x="0" y="59"/>
                  <a:pt x="0" y="72"/>
                </a:cubicBezTo>
                <a:cubicBezTo>
                  <a:pt x="5" y="77"/>
                  <a:pt x="10" y="77"/>
                  <a:pt x="15" y="77"/>
                </a:cubicBezTo>
                <a:cubicBezTo>
                  <a:pt x="22" y="69"/>
                  <a:pt x="27" y="60"/>
                  <a:pt x="32" y="49"/>
                </a:cubicBezTo>
                <a:cubicBezTo>
                  <a:pt x="34" y="48"/>
                  <a:pt x="36" y="47"/>
                  <a:pt x="37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6" y="48"/>
                  <a:pt x="68" y="49"/>
                </a:cubicBezTo>
                <a:cubicBezTo>
                  <a:pt x="73" y="60"/>
                  <a:pt x="79" y="69"/>
                  <a:pt x="85" y="77"/>
                </a:cubicBezTo>
                <a:cubicBezTo>
                  <a:pt x="90" y="77"/>
                  <a:pt x="95" y="77"/>
                  <a:pt x="100" y="72"/>
                </a:cubicBezTo>
                <a:cubicBezTo>
                  <a:pt x="101" y="59"/>
                  <a:pt x="100" y="48"/>
                  <a:pt x="97" y="38"/>
                </a:cubicBezTo>
                <a:cubicBezTo>
                  <a:pt x="97" y="36"/>
                  <a:pt x="98" y="34"/>
                  <a:pt x="98" y="32"/>
                </a:cubicBezTo>
                <a:cubicBezTo>
                  <a:pt x="98" y="21"/>
                  <a:pt x="89" y="12"/>
                  <a:pt x="78" y="12"/>
                </a:cubicBezTo>
                <a:cubicBezTo>
                  <a:pt x="72" y="12"/>
                  <a:pt x="66" y="15"/>
                  <a:pt x="63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5" y="15"/>
                  <a:pt x="29" y="11"/>
                  <a:pt x="23" y="11"/>
                </a:cubicBezTo>
                <a:close/>
                <a:moveTo>
                  <a:pt x="51" y="30"/>
                </a:move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42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4"/>
                  <a:pt x="49" y="34"/>
                  <a:pt x="49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0"/>
                  <a:pt x="42" y="30"/>
                  <a:pt x="42" y="30"/>
                </a:cubicBezTo>
                <a:close/>
                <a:moveTo>
                  <a:pt x="80" y="33"/>
                </a:moveTo>
                <a:cubicBezTo>
                  <a:pt x="82" y="33"/>
                  <a:pt x="84" y="34"/>
                  <a:pt x="85" y="36"/>
                </a:cubicBezTo>
                <a:cubicBezTo>
                  <a:pt x="85" y="38"/>
                  <a:pt x="84" y="40"/>
                  <a:pt x="82" y="41"/>
                </a:cubicBezTo>
                <a:cubicBezTo>
                  <a:pt x="80" y="41"/>
                  <a:pt x="78" y="40"/>
                  <a:pt x="77" y="38"/>
                </a:cubicBezTo>
                <a:cubicBezTo>
                  <a:pt x="77" y="36"/>
                  <a:pt x="78" y="34"/>
                  <a:pt x="80" y="33"/>
                </a:cubicBezTo>
                <a:close/>
                <a:moveTo>
                  <a:pt x="71" y="27"/>
                </a:moveTo>
                <a:cubicBezTo>
                  <a:pt x="73" y="26"/>
                  <a:pt x="75" y="28"/>
                  <a:pt x="76" y="30"/>
                </a:cubicBezTo>
                <a:cubicBezTo>
                  <a:pt x="76" y="32"/>
                  <a:pt x="75" y="34"/>
                  <a:pt x="73" y="35"/>
                </a:cubicBezTo>
                <a:cubicBezTo>
                  <a:pt x="70" y="35"/>
                  <a:pt x="68" y="34"/>
                  <a:pt x="68" y="32"/>
                </a:cubicBezTo>
                <a:cubicBezTo>
                  <a:pt x="67" y="29"/>
                  <a:pt x="69" y="27"/>
                  <a:pt x="71" y="27"/>
                </a:cubicBezTo>
                <a:close/>
                <a:moveTo>
                  <a:pt x="76" y="18"/>
                </a:moveTo>
                <a:cubicBezTo>
                  <a:pt x="79" y="17"/>
                  <a:pt x="81" y="19"/>
                  <a:pt x="81" y="21"/>
                </a:cubicBezTo>
                <a:cubicBezTo>
                  <a:pt x="82" y="23"/>
                  <a:pt x="80" y="25"/>
                  <a:pt x="78" y="26"/>
                </a:cubicBezTo>
                <a:cubicBezTo>
                  <a:pt x="76" y="26"/>
                  <a:pt x="74" y="25"/>
                  <a:pt x="73" y="23"/>
                </a:cubicBezTo>
                <a:cubicBezTo>
                  <a:pt x="73" y="21"/>
                  <a:pt x="74" y="18"/>
                  <a:pt x="76" y="18"/>
                </a:cubicBezTo>
                <a:close/>
                <a:moveTo>
                  <a:pt x="86" y="23"/>
                </a:moveTo>
                <a:cubicBezTo>
                  <a:pt x="88" y="23"/>
                  <a:pt x="90" y="24"/>
                  <a:pt x="90" y="26"/>
                </a:cubicBezTo>
                <a:cubicBezTo>
                  <a:pt x="91" y="28"/>
                  <a:pt x="89" y="30"/>
                  <a:pt x="87" y="31"/>
                </a:cubicBezTo>
                <a:cubicBezTo>
                  <a:pt x="85" y="31"/>
                  <a:pt x="83" y="30"/>
                  <a:pt x="83" y="28"/>
                </a:cubicBezTo>
                <a:cubicBezTo>
                  <a:pt x="82" y="26"/>
                  <a:pt x="84" y="24"/>
                  <a:pt x="86" y="23"/>
                </a:cubicBezTo>
                <a:close/>
                <a:moveTo>
                  <a:pt x="32" y="25"/>
                </a:moveTo>
                <a:cubicBezTo>
                  <a:pt x="31" y="36"/>
                  <a:pt x="31" y="36"/>
                  <a:pt x="31" y="36"/>
                </a:cubicBezTo>
                <a:cubicBezTo>
                  <a:pt x="25" y="30"/>
                  <a:pt x="25" y="30"/>
                  <a:pt x="25" y="30"/>
                </a:cubicBezTo>
                <a:cubicBezTo>
                  <a:pt x="32" y="25"/>
                  <a:pt x="32" y="25"/>
                  <a:pt x="32" y="25"/>
                </a:cubicBezTo>
                <a:close/>
                <a:moveTo>
                  <a:pt x="26" y="39"/>
                </a:moveTo>
                <a:cubicBezTo>
                  <a:pt x="14" y="38"/>
                  <a:pt x="14" y="38"/>
                  <a:pt x="14" y="38"/>
                </a:cubicBezTo>
                <a:cubicBezTo>
                  <a:pt x="21" y="33"/>
                  <a:pt x="21" y="33"/>
                  <a:pt x="21" y="33"/>
                </a:cubicBezTo>
                <a:cubicBezTo>
                  <a:pt x="26" y="39"/>
                  <a:pt x="26" y="39"/>
                  <a:pt x="26" y="39"/>
                </a:cubicBezTo>
                <a:close/>
                <a:moveTo>
                  <a:pt x="11" y="33"/>
                </a:moveTo>
                <a:cubicBezTo>
                  <a:pt x="13" y="22"/>
                  <a:pt x="13" y="22"/>
                  <a:pt x="13" y="22"/>
                </a:cubicBezTo>
                <a:cubicBezTo>
                  <a:pt x="17" y="28"/>
                  <a:pt x="17" y="28"/>
                  <a:pt x="17" y="28"/>
                </a:cubicBezTo>
                <a:cubicBezTo>
                  <a:pt x="11" y="33"/>
                  <a:pt x="11" y="33"/>
                  <a:pt x="11" y="33"/>
                </a:cubicBezTo>
                <a:close/>
                <a:moveTo>
                  <a:pt x="17" y="19"/>
                </a:moveTo>
                <a:cubicBezTo>
                  <a:pt x="28" y="20"/>
                  <a:pt x="28" y="20"/>
                  <a:pt x="28" y="20"/>
                </a:cubicBezTo>
                <a:cubicBezTo>
                  <a:pt x="22" y="25"/>
                  <a:pt x="22" y="25"/>
                  <a:pt x="22" y="25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92" y="3"/>
                </a:moveTo>
                <a:cubicBezTo>
                  <a:pt x="92" y="13"/>
                  <a:pt x="92" y="13"/>
                  <a:pt x="92" y="13"/>
                </a:cubicBezTo>
                <a:cubicBezTo>
                  <a:pt x="88" y="9"/>
                  <a:pt x="83" y="7"/>
                  <a:pt x="78" y="7"/>
                </a:cubicBezTo>
                <a:cubicBezTo>
                  <a:pt x="76" y="7"/>
                  <a:pt x="73" y="8"/>
                  <a:pt x="71" y="9"/>
                </a:cubicBezTo>
                <a:cubicBezTo>
                  <a:pt x="71" y="3"/>
                  <a:pt x="71" y="3"/>
                  <a:pt x="71" y="3"/>
                </a:cubicBezTo>
                <a:cubicBezTo>
                  <a:pt x="78" y="0"/>
                  <a:pt x="85" y="0"/>
                  <a:pt x="92" y="3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8" name="Freeform 161"/>
          <p:cNvSpPr>
            <a:spLocks noEditPoints="1"/>
          </p:cNvSpPr>
          <p:nvPr/>
        </p:nvSpPr>
        <p:spPr bwMode="auto">
          <a:xfrm>
            <a:off x="10917238" y="5578475"/>
            <a:ext cx="303213" cy="338138"/>
          </a:xfrm>
          <a:custGeom>
            <a:avLst/>
            <a:gdLst>
              <a:gd name="T0" fmla="*/ 73 w 84"/>
              <a:gd name="T1" fmla="*/ 87 h 94"/>
              <a:gd name="T2" fmla="*/ 59 w 84"/>
              <a:gd name="T3" fmla="*/ 82 h 94"/>
              <a:gd name="T4" fmla="*/ 56 w 84"/>
              <a:gd name="T5" fmla="*/ 67 h 94"/>
              <a:gd name="T6" fmla="*/ 56 w 84"/>
              <a:gd name="T7" fmla="*/ 54 h 94"/>
              <a:gd name="T8" fmla="*/ 63 w 84"/>
              <a:gd name="T9" fmla="*/ 70 h 94"/>
              <a:gd name="T10" fmla="*/ 68 w 84"/>
              <a:gd name="T11" fmla="*/ 70 h 94"/>
              <a:gd name="T12" fmla="*/ 66 w 84"/>
              <a:gd name="T13" fmla="*/ 57 h 94"/>
              <a:gd name="T14" fmla="*/ 56 w 84"/>
              <a:gd name="T15" fmla="*/ 35 h 94"/>
              <a:gd name="T16" fmla="*/ 56 w 84"/>
              <a:gd name="T17" fmla="*/ 13 h 94"/>
              <a:gd name="T18" fmla="*/ 59 w 84"/>
              <a:gd name="T19" fmla="*/ 7 h 94"/>
              <a:gd name="T20" fmla="*/ 73 w 84"/>
              <a:gd name="T21" fmla="*/ 12 h 94"/>
              <a:gd name="T22" fmla="*/ 82 w 84"/>
              <a:gd name="T23" fmla="*/ 36 h 94"/>
              <a:gd name="T24" fmla="*/ 68 w 84"/>
              <a:gd name="T25" fmla="*/ 23 h 94"/>
              <a:gd name="T26" fmla="*/ 64 w 84"/>
              <a:gd name="T27" fmla="*/ 25 h 94"/>
              <a:gd name="T28" fmla="*/ 69 w 84"/>
              <a:gd name="T29" fmla="*/ 39 h 94"/>
              <a:gd name="T30" fmla="*/ 84 w 84"/>
              <a:gd name="T31" fmla="*/ 60 h 94"/>
              <a:gd name="T32" fmla="*/ 73 w 84"/>
              <a:gd name="T33" fmla="*/ 82 h 94"/>
              <a:gd name="T34" fmla="*/ 50 w 84"/>
              <a:gd name="T35" fmla="*/ 1 h 94"/>
              <a:gd name="T36" fmla="*/ 50 w 84"/>
              <a:gd name="T37" fmla="*/ 28 h 94"/>
              <a:gd name="T38" fmla="*/ 50 w 84"/>
              <a:gd name="T39" fmla="*/ 60 h 94"/>
              <a:gd name="T40" fmla="*/ 50 w 84"/>
              <a:gd name="T41" fmla="*/ 83 h 94"/>
              <a:gd name="T42" fmla="*/ 47 w 84"/>
              <a:gd name="T43" fmla="*/ 94 h 94"/>
              <a:gd name="T44" fmla="*/ 0 w 84"/>
              <a:gd name="T45" fmla="*/ 47 h 94"/>
              <a:gd name="T46" fmla="*/ 47 w 84"/>
              <a:gd name="T47" fmla="*/ 0 h 94"/>
              <a:gd name="T48" fmla="*/ 30 w 84"/>
              <a:gd name="T49" fmla="*/ 65 h 94"/>
              <a:gd name="T50" fmla="*/ 40 w 84"/>
              <a:gd name="T51" fmla="*/ 80 h 94"/>
              <a:gd name="T52" fmla="*/ 22 w 84"/>
              <a:gd name="T53" fmla="*/ 62 h 94"/>
              <a:gd name="T54" fmla="*/ 12 w 84"/>
              <a:gd name="T55" fmla="*/ 57 h 94"/>
              <a:gd name="T56" fmla="*/ 28 w 84"/>
              <a:gd name="T57" fmla="*/ 78 h 94"/>
              <a:gd name="T58" fmla="*/ 12 w 84"/>
              <a:gd name="T59" fmla="*/ 37 h 94"/>
              <a:gd name="T60" fmla="*/ 22 w 84"/>
              <a:gd name="T61" fmla="*/ 33 h 94"/>
              <a:gd name="T62" fmla="*/ 21 w 84"/>
              <a:gd name="T63" fmla="*/ 22 h 94"/>
              <a:gd name="T64" fmla="*/ 30 w 84"/>
              <a:gd name="T65" fmla="*/ 30 h 94"/>
              <a:gd name="T66" fmla="*/ 40 w 84"/>
              <a:gd name="T67" fmla="*/ 15 h 94"/>
              <a:gd name="T68" fmla="*/ 30 w 84"/>
              <a:gd name="T69" fmla="*/ 30 h 94"/>
              <a:gd name="T70" fmla="*/ 28 w 84"/>
              <a:gd name="T71" fmla="*/ 38 h 94"/>
              <a:gd name="T72" fmla="*/ 28 w 84"/>
              <a:gd name="T73" fmla="*/ 57 h 94"/>
              <a:gd name="T74" fmla="*/ 40 w 84"/>
              <a:gd name="T75" fmla="*/ 36 h 94"/>
              <a:gd name="T76" fmla="*/ 14 w 84"/>
              <a:gd name="T77" fmla="*/ 47 h 94"/>
              <a:gd name="T78" fmla="*/ 20 w 84"/>
              <a:gd name="T79" fmla="*/ 4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4" h="94">
                <a:moveTo>
                  <a:pt x="73" y="82"/>
                </a:moveTo>
                <a:cubicBezTo>
                  <a:pt x="73" y="87"/>
                  <a:pt x="73" y="87"/>
                  <a:pt x="73" y="87"/>
                </a:cubicBezTo>
                <a:cubicBezTo>
                  <a:pt x="59" y="87"/>
                  <a:pt x="59" y="87"/>
                  <a:pt x="59" y="87"/>
                </a:cubicBezTo>
                <a:cubicBezTo>
                  <a:pt x="59" y="82"/>
                  <a:pt x="59" y="82"/>
                  <a:pt x="59" y="82"/>
                </a:cubicBezTo>
                <a:cubicBezTo>
                  <a:pt x="58" y="82"/>
                  <a:pt x="57" y="82"/>
                  <a:pt x="56" y="81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6" y="54"/>
                  <a:pt x="56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70"/>
                  <a:pt x="63" y="70"/>
                  <a:pt x="63" y="70"/>
                </a:cubicBezTo>
                <a:cubicBezTo>
                  <a:pt x="63" y="72"/>
                  <a:pt x="64" y="73"/>
                  <a:pt x="66" y="73"/>
                </a:cubicBezTo>
                <a:cubicBezTo>
                  <a:pt x="67" y="73"/>
                  <a:pt x="68" y="72"/>
                  <a:pt x="68" y="70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0"/>
                  <a:pt x="68" y="58"/>
                  <a:pt x="66" y="57"/>
                </a:cubicBezTo>
                <a:cubicBezTo>
                  <a:pt x="65" y="55"/>
                  <a:pt x="62" y="51"/>
                  <a:pt x="56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8" y="12"/>
                  <a:pt x="59" y="12"/>
                </a:cubicBezTo>
                <a:cubicBezTo>
                  <a:pt x="59" y="7"/>
                  <a:pt x="59" y="7"/>
                  <a:pt x="5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4"/>
                  <a:pt x="82" y="17"/>
                  <a:pt x="82" y="24"/>
                </a:cubicBezTo>
                <a:cubicBezTo>
                  <a:pt x="82" y="36"/>
                  <a:pt x="82" y="36"/>
                  <a:pt x="8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23"/>
                  <a:pt x="68" y="23"/>
                  <a:pt x="68" y="23"/>
                </a:cubicBezTo>
                <a:cubicBezTo>
                  <a:pt x="68" y="22"/>
                  <a:pt x="68" y="21"/>
                  <a:pt x="66" y="21"/>
                </a:cubicBezTo>
                <a:cubicBezTo>
                  <a:pt x="64" y="21"/>
                  <a:pt x="64" y="22"/>
                  <a:pt x="64" y="25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2"/>
                  <a:pt x="66" y="35"/>
                  <a:pt x="69" y="39"/>
                </a:cubicBezTo>
                <a:cubicBezTo>
                  <a:pt x="76" y="46"/>
                  <a:pt x="80" y="50"/>
                  <a:pt x="82" y="53"/>
                </a:cubicBezTo>
                <a:cubicBezTo>
                  <a:pt x="83" y="55"/>
                  <a:pt x="84" y="57"/>
                  <a:pt x="84" y="60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76"/>
                  <a:pt x="80" y="81"/>
                  <a:pt x="73" y="82"/>
                </a:cubicBezTo>
                <a:close/>
                <a:moveTo>
                  <a:pt x="47" y="0"/>
                </a:moveTo>
                <a:cubicBezTo>
                  <a:pt x="48" y="0"/>
                  <a:pt x="49" y="0"/>
                  <a:pt x="50" y="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8" y="94"/>
                  <a:pt x="47" y="94"/>
                </a:cubicBezTo>
                <a:cubicBezTo>
                  <a:pt x="34" y="94"/>
                  <a:pt x="22" y="89"/>
                  <a:pt x="13" y="81"/>
                </a:cubicBezTo>
                <a:cubicBezTo>
                  <a:pt x="5" y="72"/>
                  <a:pt x="0" y="60"/>
                  <a:pt x="0" y="47"/>
                </a:cubicBezTo>
                <a:cubicBezTo>
                  <a:pt x="0" y="34"/>
                  <a:pt x="5" y="23"/>
                  <a:pt x="13" y="14"/>
                </a:cubicBezTo>
                <a:cubicBezTo>
                  <a:pt x="22" y="6"/>
                  <a:pt x="34" y="0"/>
                  <a:pt x="47" y="0"/>
                </a:cubicBezTo>
                <a:close/>
                <a:moveTo>
                  <a:pt x="40" y="66"/>
                </a:moveTo>
                <a:cubicBezTo>
                  <a:pt x="36" y="66"/>
                  <a:pt x="33" y="66"/>
                  <a:pt x="30" y="65"/>
                </a:cubicBezTo>
                <a:cubicBezTo>
                  <a:pt x="32" y="68"/>
                  <a:pt x="33" y="72"/>
                  <a:pt x="35" y="74"/>
                </a:cubicBezTo>
                <a:cubicBezTo>
                  <a:pt x="36" y="77"/>
                  <a:pt x="38" y="78"/>
                  <a:pt x="40" y="80"/>
                </a:cubicBezTo>
                <a:cubicBezTo>
                  <a:pt x="40" y="66"/>
                  <a:pt x="40" y="66"/>
                  <a:pt x="40" y="66"/>
                </a:cubicBezTo>
                <a:close/>
                <a:moveTo>
                  <a:pt x="22" y="62"/>
                </a:moveTo>
                <a:cubicBezTo>
                  <a:pt x="21" y="62"/>
                  <a:pt x="21" y="62"/>
                  <a:pt x="21" y="62"/>
                </a:cubicBezTo>
                <a:cubicBezTo>
                  <a:pt x="18" y="61"/>
                  <a:pt x="15" y="59"/>
                  <a:pt x="12" y="57"/>
                </a:cubicBezTo>
                <a:cubicBezTo>
                  <a:pt x="14" y="63"/>
                  <a:pt x="17" y="68"/>
                  <a:pt x="21" y="73"/>
                </a:cubicBezTo>
                <a:cubicBezTo>
                  <a:pt x="23" y="75"/>
                  <a:pt x="26" y="76"/>
                  <a:pt x="28" y="78"/>
                </a:cubicBezTo>
                <a:cubicBezTo>
                  <a:pt x="25" y="73"/>
                  <a:pt x="23" y="68"/>
                  <a:pt x="22" y="62"/>
                </a:cubicBezTo>
                <a:close/>
                <a:moveTo>
                  <a:pt x="12" y="37"/>
                </a:moveTo>
                <a:cubicBezTo>
                  <a:pt x="15" y="36"/>
                  <a:pt x="18" y="34"/>
                  <a:pt x="21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27"/>
                  <a:pt x="25" y="21"/>
                  <a:pt x="28" y="17"/>
                </a:cubicBezTo>
                <a:cubicBezTo>
                  <a:pt x="26" y="19"/>
                  <a:pt x="23" y="20"/>
                  <a:pt x="21" y="22"/>
                </a:cubicBezTo>
                <a:cubicBezTo>
                  <a:pt x="17" y="26"/>
                  <a:pt x="14" y="32"/>
                  <a:pt x="12" y="37"/>
                </a:cubicBezTo>
                <a:close/>
                <a:moveTo>
                  <a:pt x="30" y="30"/>
                </a:moveTo>
                <a:cubicBezTo>
                  <a:pt x="33" y="29"/>
                  <a:pt x="36" y="29"/>
                  <a:pt x="40" y="28"/>
                </a:cubicBezTo>
                <a:cubicBezTo>
                  <a:pt x="40" y="15"/>
                  <a:pt x="40" y="15"/>
                  <a:pt x="40" y="15"/>
                </a:cubicBezTo>
                <a:cubicBezTo>
                  <a:pt x="38" y="17"/>
                  <a:pt x="36" y="18"/>
                  <a:pt x="35" y="20"/>
                </a:cubicBezTo>
                <a:cubicBezTo>
                  <a:pt x="33" y="23"/>
                  <a:pt x="32" y="26"/>
                  <a:pt x="30" y="30"/>
                </a:cubicBezTo>
                <a:close/>
                <a:moveTo>
                  <a:pt x="40" y="36"/>
                </a:moveTo>
                <a:cubicBezTo>
                  <a:pt x="35" y="37"/>
                  <a:pt x="32" y="37"/>
                  <a:pt x="28" y="38"/>
                </a:cubicBezTo>
                <a:cubicBezTo>
                  <a:pt x="28" y="41"/>
                  <a:pt x="27" y="44"/>
                  <a:pt x="27" y="47"/>
                </a:cubicBezTo>
                <a:cubicBezTo>
                  <a:pt x="27" y="51"/>
                  <a:pt x="28" y="54"/>
                  <a:pt x="28" y="57"/>
                </a:cubicBezTo>
                <a:cubicBezTo>
                  <a:pt x="32" y="58"/>
                  <a:pt x="35" y="58"/>
                  <a:pt x="40" y="59"/>
                </a:cubicBezTo>
                <a:cubicBezTo>
                  <a:pt x="40" y="36"/>
                  <a:pt x="40" y="36"/>
                  <a:pt x="40" y="36"/>
                </a:cubicBezTo>
                <a:close/>
                <a:moveTo>
                  <a:pt x="20" y="41"/>
                </a:moveTo>
                <a:cubicBezTo>
                  <a:pt x="16" y="43"/>
                  <a:pt x="14" y="45"/>
                  <a:pt x="14" y="47"/>
                </a:cubicBezTo>
                <a:cubicBezTo>
                  <a:pt x="14" y="49"/>
                  <a:pt x="16" y="52"/>
                  <a:pt x="20" y="53"/>
                </a:cubicBezTo>
                <a:cubicBezTo>
                  <a:pt x="20" y="51"/>
                  <a:pt x="20" y="49"/>
                  <a:pt x="20" y="47"/>
                </a:cubicBezTo>
                <a:cubicBezTo>
                  <a:pt x="20" y="45"/>
                  <a:pt x="20" y="43"/>
                  <a:pt x="20" y="41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9" name="Freeform 164"/>
          <p:cNvSpPr>
            <a:spLocks noEditPoints="1"/>
          </p:cNvSpPr>
          <p:nvPr/>
        </p:nvSpPr>
        <p:spPr bwMode="auto">
          <a:xfrm>
            <a:off x="10947400" y="4932363"/>
            <a:ext cx="309563" cy="309563"/>
          </a:xfrm>
          <a:custGeom>
            <a:avLst/>
            <a:gdLst>
              <a:gd name="T0" fmla="*/ 14 w 96"/>
              <a:gd name="T1" fmla="*/ 82 h 96"/>
              <a:gd name="T2" fmla="*/ 42 w 96"/>
              <a:gd name="T3" fmla="*/ 38 h 96"/>
              <a:gd name="T4" fmla="*/ 60 w 96"/>
              <a:gd name="T5" fmla="*/ 48 h 96"/>
              <a:gd name="T6" fmla="*/ 17 w 96"/>
              <a:gd name="T7" fmla="*/ 36 h 96"/>
              <a:gd name="T8" fmla="*/ 53 w 96"/>
              <a:gd name="T9" fmla="*/ 52 h 96"/>
              <a:gd name="T10" fmla="*/ 53 w 96"/>
              <a:gd name="T11" fmla="*/ 52 h 96"/>
              <a:gd name="T12" fmla="*/ 53 w 96"/>
              <a:gd name="T13" fmla="*/ 52 h 96"/>
              <a:gd name="T14" fmla="*/ 54 w 96"/>
              <a:gd name="T15" fmla="*/ 51 h 96"/>
              <a:gd name="T16" fmla="*/ 54 w 96"/>
              <a:gd name="T17" fmla="*/ 50 h 96"/>
              <a:gd name="T18" fmla="*/ 54 w 96"/>
              <a:gd name="T19" fmla="*/ 49 h 96"/>
              <a:gd name="T20" fmla="*/ 54 w 96"/>
              <a:gd name="T21" fmla="*/ 49 h 96"/>
              <a:gd name="T22" fmla="*/ 51 w 96"/>
              <a:gd name="T23" fmla="*/ 43 h 96"/>
              <a:gd name="T24" fmla="*/ 51 w 96"/>
              <a:gd name="T25" fmla="*/ 43 h 96"/>
              <a:gd name="T26" fmla="*/ 50 w 96"/>
              <a:gd name="T27" fmla="*/ 43 h 96"/>
              <a:gd name="T28" fmla="*/ 50 w 96"/>
              <a:gd name="T29" fmla="*/ 43 h 96"/>
              <a:gd name="T30" fmla="*/ 50 w 96"/>
              <a:gd name="T31" fmla="*/ 43 h 96"/>
              <a:gd name="T32" fmla="*/ 50 w 96"/>
              <a:gd name="T33" fmla="*/ 43 h 96"/>
              <a:gd name="T34" fmla="*/ 50 w 96"/>
              <a:gd name="T35" fmla="*/ 43 h 96"/>
              <a:gd name="T36" fmla="*/ 49 w 96"/>
              <a:gd name="T37" fmla="*/ 42 h 96"/>
              <a:gd name="T38" fmla="*/ 49 w 96"/>
              <a:gd name="T39" fmla="*/ 42 h 96"/>
              <a:gd name="T40" fmla="*/ 49 w 96"/>
              <a:gd name="T41" fmla="*/ 42 h 96"/>
              <a:gd name="T42" fmla="*/ 48 w 96"/>
              <a:gd name="T43" fmla="*/ 42 h 96"/>
              <a:gd name="T44" fmla="*/ 48 w 96"/>
              <a:gd name="T45" fmla="*/ 42 h 96"/>
              <a:gd name="T46" fmla="*/ 48 w 96"/>
              <a:gd name="T47" fmla="*/ 42 h 96"/>
              <a:gd name="T48" fmla="*/ 47 w 96"/>
              <a:gd name="T49" fmla="*/ 42 h 96"/>
              <a:gd name="T50" fmla="*/ 46 w 96"/>
              <a:gd name="T51" fmla="*/ 43 h 96"/>
              <a:gd name="T52" fmla="*/ 46 w 96"/>
              <a:gd name="T53" fmla="*/ 43 h 96"/>
              <a:gd name="T54" fmla="*/ 46 w 96"/>
              <a:gd name="T55" fmla="*/ 43 h 96"/>
              <a:gd name="T56" fmla="*/ 46 w 96"/>
              <a:gd name="T57" fmla="*/ 43 h 96"/>
              <a:gd name="T58" fmla="*/ 45 w 96"/>
              <a:gd name="T59" fmla="*/ 43 h 96"/>
              <a:gd name="T60" fmla="*/ 45 w 96"/>
              <a:gd name="T61" fmla="*/ 43 h 96"/>
              <a:gd name="T62" fmla="*/ 45 w 96"/>
              <a:gd name="T63" fmla="*/ 43 h 96"/>
              <a:gd name="T64" fmla="*/ 45 w 96"/>
              <a:gd name="T65" fmla="*/ 43 h 96"/>
              <a:gd name="T66" fmla="*/ 44 w 96"/>
              <a:gd name="T67" fmla="*/ 44 h 96"/>
              <a:gd name="T68" fmla="*/ 44 w 96"/>
              <a:gd name="T69" fmla="*/ 44 h 96"/>
              <a:gd name="T70" fmla="*/ 44 w 96"/>
              <a:gd name="T71" fmla="*/ 44 h 96"/>
              <a:gd name="T72" fmla="*/ 43 w 96"/>
              <a:gd name="T73" fmla="*/ 45 h 96"/>
              <a:gd name="T74" fmla="*/ 43 w 96"/>
              <a:gd name="T75" fmla="*/ 45 h 96"/>
              <a:gd name="T76" fmla="*/ 42 w 96"/>
              <a:gd name="T77" fmla="*/ 48 h 96"/>
              <a:gd name="T78" fmla="*/ 45 w 96"/>
              <a:gd name="T79" fmla="*/ 54 h 96"/>
              <a:gd name="T80" fmla="*/ 45 w 96"/>
              <a:gd name="T81" fmla="*/ 54 h 96"/>
              <a:gd name="T82" fmla="*/ 46 w 96"/>
              <a:gd name="T83" fmla="*/ 54 h 96"/>
              <a:gd name="T84" fmla="*/ 46 w 96"/>
              <a:gd name="T85" fmla="*/ 54 h 96"/>
              <a:gd name="T86" fmla="*/ 46 w 96"/>
              <a:gd name="T87" fmla="*/ 54 h 96"/>
              <a:gd name="T88" fmla="*/ 46 w 96"/>
              <a:gd name="T89" fmla="*/ 54 h 96"/>
              <a:gd name="T90" fmla="*/ 47 w 96"/>
              <a:gd name="T91" fmla="*/ 54 h 96"/>
              <a:gd name="T92" fmla="*/ 47 w 96"/>
              <a:gd name="T93" fmla="*/ 54 h 96"/>
              <a:gd name="T94" fmla="*/ 47 w 96"/>
              <a:gd name="T95" fmla="*/ 54 h 96"/>
              <a:gd name="T96" fmla="*/ 48 w 96"/>
              <a:gd name="T97" fmla="*/ 54 h 96"/>
              <a:gd name="T98" fmla="*/ 48 w 96"/>
              <a:gd name="T99" fmla="*/ 54 h 96"/>
              <a:gd name="T100" fmla="*/ 49 w 96"/>
              <a:gd name="T101" fmla="*/ 54 h 96"/>
              <a:gd name="T102" fmla="*/ 49 w 96"/>
              <a:gd name="T103" fmla="*/ 54 h 96"/>
              <a:gd name="T104" fmla="*/ 49 w 96"/>
              <a:gd name="T105" fmla="*/ 54 h 96"/>
              <a:gd name="T106" fmla="*/ 50 w 96"/>
              <a:gd name="T107" fmla="*/ 54 h 96"/>
              <a:gd name="T108" fmla="*/ 50 w 96"/>
              <a:gd name="T109" fmla="*/ 54 h 96"/>
              <a:gd name="T110" fmla="*/ 51 w 96"/>
              <a:gd name="T111" fmla="*/ 54 h 96"/>
              <a:gd name="T112" fmla="*/ 51 w 96"/>
              <a:gd name="T113" fmla="*/ 54 h 96"/>
              <a:gd name="T114" fmla="*/ 51 w 96"/>
              <a:gd name="T115" fmla="*/ 53 h 96"/>
              <a:gd name="T116" fmla="*/ 52 w 96"/>
              <a:gd name="T117" fmla="*/ 53 h 96"/>
              <a:gd name="T118" fmla="*/ 52 w 96"/>
              <a:gd name="T119" fmla="*/ 53 h 96"/>
              <a:gd name="T120" fmla="*/ 52 w 96"/>
              <a:gd name="T121" fmla="*/ 53 h 96"/>
              <a:gd name="T122" fmla="*/ 48 w 96"/>
              <a:gd name="T123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61" y="0"/>
                  <a:pt x="73" y="6"/>
                  <a:pt x="82" y="14"/>
                </a:cubicBezTo>
                <a:cubicBezTo>
                  <a:pt x="91" y="23"/>
                  <a:pt x="96" y="35"/>
                  <a:pt x="96" y="48"/>
                </a:cubicBezTo>
                <a:cubicBezTo>
                  <a:pt x="96" y="62"/>
                  <a:pt x="91" y="74"/>
                  <a:pt x="82" y="82"/>
                </a:cubicBezTo>
                <a:cubicBezTo>
                  <a:pt x="73" y="91"/>
                  <a:pt x="61" y="96"/>
                  <a:pt x="48" y="96"/>
                </a:cubicBezTo>
                <a:cubicBezTo>
                  <a:pt x="35" y="96"/>
                  <a:pt x="23" y="91"/>
                  <a:pt x="14" y="82"/>
                </a:cubicBezTo>
                <a:cubicBezTo>
                  <a:pt x="5" y="74"/>
                  <a:pt x="0" y="62"/>
                  <a:pt x="0" y="48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5" y="0"/>
                  <a:pt x="48" y="0"/>
                </a:cubicBezTo>
                <a:close/>
                <a:moveTo>
                  <a:pt x="17" y="36"/>
                </a:moveTo>
                <a:cubicBezTo>
                  <a:pt x="22" y="27"/>
                  <a:pt x="30" y="22"/>
                  <a:pt x="38" y="21"/>
                </a:cubicBezTo>
                <a:cubicBezTo>
                  <a:pt x="42" y="38"/>
                  <a:pt x="42" y="38"/>
                  <a:pt x="42" y="38"/>
                </a:cubicBezTo>
                <a:cubicBezTo>
                  <a:pt x="38" y="40"/>
                  <a:pt x="36" y="44"/>
                  <a:pt x="36" y="48"/>
                </a:cubicBezTo>
                <a:cubicBezTo>
                  <a:pt x="36" y="54"/>
                  <a:pt x="41" y="59"/>
                  <a:pt x="46" y="60"/>
                </a:cubicBezTo>
                <a:cubicBezTo>
                  <a:pt x="48" y="66"/>
                  <a:pt x="48" y="66"/>
                  <a:pt x="48" y="66"/>
                </a:cubicBezTo>
                <a:cubicBezTo>
                  <a:pt x="61" y="61"/>
                  <a:pt x="61" y="61"/>
                  <a:pt x="61" y="61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3"/>
                  <a:pt x="60" y="51"/>
                  <a:pt x="60" y="48"/>
                </a:cubicBezTo>
                <a:cubicBezTo>
                  <a:pt x="60" y="42"/>
                  <a:pt x="55" y="36"/>
                  <a:pt x="48" y="36"/>
                </a:cubicBezTo>
                <a:cubicBezTo>
                  <a:pt x="48" y="36"/>
                  <a:pt x="48" y="36"/>
                  <a:pt x="47" y="36"/>
                </a:cubicBezTo>
                <a:cubicBezTo>
                  <a:pt x="39" y="21"/>
                  <a:pt x="39" y="21"/>
                  <a:pt x="39" y="21"/>
                </a:cubicBezTo>
                <a:cubicBezTo>
                  <a:pt x="53" y="20"/>
                  <a:pt x="68" y="30"/>
                  <a:pt x="69" y="50"/>
                </a:cubicBezTo>
                <a:cubicBezTo>
                  <a:pt x="74" y="50"/>
                  <a:pt x="77" y="50"/>
                  <a:pt x="82" y="50"/>
                </a:cubicBezTo>
                <a:cubicBezTo>
                  <a:pt x="81" y="10"/>
                  <a:pt x="28" y="1"/>
                  <a:pt x="17" y="3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4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9"/>
                  <a:pt x="54" y="49"/>
                </a:cubicBezTo>
                <a:cubicBezTo>
                  <a:pt x="54" y="49"/>
                  <a:pt x="54" y="48"/>
                  <a:pt x="54" y="48"/>
                </a:cubicBezTo>
                <a:cubicBezTo>
                  <a:pt x="54" y="46"/>
                  <a:pt x="53" y="44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50" y="43"/>
                  <a:pt x="50" y="43"/>
                  <a:pt x="50" y="43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7" y="42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2" y="46"/>
                  <a:pt x="42" y="47"/>
                  <a:pt x="42" y="48"/>
                </a:cubicBezTo>
                <a:cubicBezTo>
                  <a:pt x="42" y="51"/>
                  <a:pt x="43" y="52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1" y="53"/>
                  <a:pt x="51" y="53"/>
                  <a:pt x="51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76" y="20"/>
                </a:moveTo>
                <a:cubicBezTo>
                  <a:pt x="69" y="13"/>
                  <a:pt x="59" y="9"/>
                  <a:pt x="48" y="9"/>
                </a:cubicBezTo>
                <a:cubicBezTo>
                  <a:pt x="37" y="9"/>
                  <a:pt x="27" y="13"/>
                  <a:pt x="20" y="20"/>
                </a:cubicBezTo>
                <a:cubicBezTo>
                  <a:pt x="13" y="28"/>
                  <a:pt x="8" y="37"/>
                  <a:pt x="8" y="48"/>
                </a:cubicBezTo>
                <a:cubicBezTo>
                  <a:pt x="8" y="59"/>
                  <a:pt x="13" y="69"/>
                  <a:pt x="20" y="76"/>
                </a:cubicBezTo>
                <a:cubicBezTo>
                  <a:pt x="27" y="84"/>
                  <a:pt x="37" y="88"/>
                  <a:pt x="48" y="88"/>
                </a:cubicBezTo>
                <a:cubicBezTo>
                  <a:pt x="59" y="88"/>
                  <a:pt x="69" y="84"/>
                  <a:pt x="76" y="76"/>
                </a:cubicBezTo>
                <a:cubicBezTo>
                  <a:pt x="83" y="69"/>
                  <a:pt x="88" y="59"/>
                  <a:pt x="88" y="48"/>
                </a:cubicBezTo>
                <a:cubicBezTo>
                  <a:pt x="88" y="37"/>
                  <a:pt x="83" y="28"/>
                  <a:pt x="76" y="20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0" name="Freeform 165"/>
          <p:cNvSpPr>
            <a:spLocks noEditPoints="1"/>
          </p:cNvSpPr>
          <p:nvPr/>
        </p:nvSpPr>
        <p:spPr bwMode="auto">
          <a:xfrm>
            <a:off x="6915150" y="4135438"/>
            <a:ext cx="254000" cy="295275"/>
          </a:xfrm>
          <a:custGeom>
            <a:avLst/>
            <a:gdLst>
              <a:gd name="T0" fmla="*/ 79 w 79"/>
              <a:gd name="T1" fmla="*/ 6 h 92"/>
              <a:gd name="T2" fmla="*/ 10 w 79"/>
              <a:gd name="T3" fmla="*/ 6 h 92"/>
              <a:gd name="T4" fmla="*/ 8 w 79"/>
              <a:gd name="T5" fmla="*/ 9 h 92"/>
              <a:gd name="T6" fmla="*/ 7 w 79"/>
              <a:gd name="T7" fmla="*/ 12 h 92"/>
              <a:gd name="T8" fmla="*/ 8 w 79"/>
              <a:gd name="T9" fmla="*/ 15 h 92"/>
              <a:gd name="T10" fmla="*/ 10 w 79"/>
              <a:gd name="T11" fmla="*/ 18 h 92"/>
              <a:gd name="T12" fmla="*/ 14 w 79"/>
              <a:gd name="T13" fmla="*/ 18 h 92"/>
              <a:gd name="T14" fmla="*/ 11 w 79"/>
              <a:gd name="T15" fmla="*/ 22 h 92"/>
              <a:gd name="T16" fmla="*/ 11 w 79"/>
              <a:gd name="T17" fmla="*/ 55 h 92"/>
              <a:gd name="T18" fmla="*/ 21 w 79"/>
              <a:gd name="T19" fmla="*/ 47 h 92"/>
              <a:gd name="T20" fmla="*/ 33 w 79"/>
              <a:gd name="T21" fmla="*/ 54 h 92"/>
              <a:gd name="T22" fmla="*/ 33 w 79"/>
              <a:gd name="T23" fmla="*/ 22 h 92"/>
              <a:gd name="T24" fmla="*/ 36 w 79"/>
              <a:gd name="T25" fmla="*/ 18 h 92"/>
              <a:gd name="T26" fmla="*/ 79 w 79"/>
              <a:gd name="T27" fmla="*/ 18 h 92"/>
              <a:gd name="T28" fmla="*/ 79 w 79"/>
              <a:gd name="T29" fmla="*/ 22 h 92"/>
              <a:gd name="T30" fmla="*/ 79 w 79"/>
              <a:gd name="T31" fmla="*/ 25 h 92"/>
              <a:gd name="T32" fmla="*/ 79 w 79"/>
              <a:gd name="T33" fmla="*/ 92 h 92"/>
              <a:gd name="T34" fmla="*/ 13 w 79"/>
              <a:gd name="T35" fmla="*/ 92 h 92"/>
              <a:gd name="T36" fmla="*/ 1 w 79"/>
              <a:gd name="T37" fmla="*/ 85 h 92"/>
              <a:gd name="T38" fmla="*/ 1 w 79"/>
              <a:gd name="T39" fmla="*/ 13 h 92"/>
              <a:gd name="T40" fmla="*/ 0 w 79"/>
              <a:gd name="T41" fmla="*/ 12 h 92"/>
              <a:gd name="T42" fmla="*/ 2 w 79"/>
              <a:gd name="T43" fmla="*/ 6 h 92"/>
              <a:gd name="T44" fmla="*/ 8 w 79"/>
              <a:gd name="T45" fmla="*/ 0 h 92"/>
              <a:gd name="T46" fmla="*/ 9 w 79"/>
              <a:gd name="T47" fmla="*/ 0 h 92"/>
              <a:gd name="T48" fmla="*/ 10 w 79"/>
              <a:gd name="T49" fmla="*/ 0 h 92"/>
              <a:gd name="T50" fmla="*/ 79 w 79"/>
              <a:gd name="T51" fmla="*/ 0 h 92"/>
              <a:gd name="T52" fmla="*/ 79 w 79"/>
              <a:gd name="T53" fmla="*/ 6 h 92"/>
              <a:gd name="T54" fmla="*/ 12 w 79"/>
              <a:gd name="T55" fmla="*/ 16 h 92"/>
              <a:gd name="T56" fmla="*/ 74 w 79"/>
              <a:gd name="T57" fmla="*/ 16 h 92"/>
              <a:gd name="T58" fmla="*/ 74 w 79"/>
              <a:gd name="T59" fmla="*/ 14 h 92"/>
              <a:gd name="T60" fmla="*/ 11 w 79"/>
              <a:gd name="T61" fmla="*/ 14 h 92"/>
              <a:gd name="T62" fmla="*/ 12 w 79"/>
              <a:gd name="T63" fmla="*/ 16 h 92"/>
              <a:gd name="T64" fmla="*/ 11 w 79"/>
              <a:gd name="T65" fmla="*/ 12 h 92"/>
              <a:gd name="T66" fmla="*/ 11 w 79"/>
              <a:gd name="T67" fmla="*/ 13 h 92"/>
              <a:gd name="T68" fmla="*/ 74 w 79"/>
              <a:gd name="T69" fmla="*/ 13 h 92"/>
              <a:gd name="T70" fmla="*/ 74 w 79"/>
              <a:gd name="T71" fmla="*/ 12 h 92"/>
              <a:gd name="T72" fmla="*/ 11 w 79"/>
              <a:gd name="T73" fmla="*/ 12 h 92"/>
              <a:gd name="T74" fmla="*/ 12 w 79"/>
              <a:gd name="T75" fmla="*/ 9 h 92"/>
              <a:gd name="T76" fmla="*/ 11 w 79"/>
              <a:gd name="T77" fmla="*/ 10 h 92"/>
              <a:gd name="T78" fmla="*/ 74 w 79"/>
              <a:gd name="T79" fmla="*/ 10 h 92"/>
              <a:gd name="T80" fmla="*/ 74 w 79"/>
              <a:gd name="T81" fmla="*/ 9 h 92"/>
              <a:gd name="T82" fmla="*/ 12 w 79"/>
              <a:gd name="T8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92">
                <a:moveTo>
                  <a:pt x="79" y="6"/>
                </a:moveTo>
                <a:cubicBezTo>
                  <a:pt x="10" y="6"/>
                  <a:pt x="10" y="6"/>
                  <a:pt x="10" y="6"/>
                </a:cubicBezTo>
                <a:cubicBezTo>
                  <a:pt x="9" y="7"/>
                  <a:pt x="8" y="8"/>
                  <a:pt x="8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9" y="18"/>
                  <a:pt x="10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20"/>
                  <a:pt x="11" y="22"/>
                  <a:pt x="11" y="22"/>
                </a:cubicBezTo>
                <a:cubicBezTo>
                  <a:pt x="11" y="55"/>
                  <a:pt x="11" y="55"/>
                  <a:pt x="11" y="55"/>
                </a:cubicBezTo>
                <a:cubicBezTo>
                  <a:pt x="21" y="47"/>
                  <a:pt x="21" y="47"/>
                  <a:pt x="21" y="47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22"/>
                  <a:pt x="33" y="22"/>
                  <a:pt x="33" y="22"/>
                </a:cubicBezTo>
                <a:cubicBezTo>
                  <a:pt x="36" y="18"/>
                  <a:pt x="36" y="18"/>
                  <a:pt x="36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5"/>
                  <a:pt x="79" y="25"/>
                  <a:pt x="79" y="25"/>
                </a:cubicBezTo>
                <a:cubicBezTo>
                  <a:pt x="79" y="92"/>
                  <a:pt x="79" y="92"/>
                  <a:pt x="79" y="92"/>
                </a:cubicBezTo>
                <a:cubicBezTo>
                  <a:pt x="13" y="92"/>
                  <a:pt x="13" y="92"/>
                  <a:pt x="13" y="92"/>
                </a:cubicBezTo>
                <a:cubicBezTo>
                  <a:pt x="7" y="91"/>
                  <a:pt x="2" y="90"/>
                  <a:pt x="1" y="85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1" y="10"/>
                  <a:pt x="1" y="8"/>
                  <a:pt x="2" y="6"/>
                </a:cubicBezTo>
                <a:cubicBezTo>
                  <a:pt x="3" y="3"/>
                  <a:pt x="5" y="1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6"/>
                  <a:pt x="79" y="6"/>
                  <a:pt x="79" y="6"/>
                </a:cubicBezTo>
                <a:close/>
                <a:moveTo>
                  <a:pt x="12" y="16"/>
                </a:moveTo>
                <a:cubicBezTo>
                  <a:pt x="74" y="16"/>
                  <a:pt x="74" y="16"/>
                  <a:pt x="74" y="16"/>
                </a:cubicBezTo>
                <a:cubicBezTo>
                  <a:pt x="74" y="14"/>
                  <a:pt x="74" y="14"/>
                  <a:pt x="74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12"/>
                </a:moveTo>
                <a:cubicBezTo>
                  <a:pt x="11" y="13"/>
                  <a:pt x="11" y="13"/>
                  <a:pt x="11" y="13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2"/>
                  <a:pt x="74" y="12"/>
                  <a:pt x="74" y="12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2" y="9"/>
                </a:moveTo>
                <a:cubicBezTo>
                  <a:pt x="11" y="10"/>
                  <a:pt x="11" y="10"/>
                  <a:pt x="11" y="10"/>
                </a:cubicBezTo>
                <a:cubicBezTo>
                  <a:pt x="74" y="10"/>
                  <a:pt x="74" y="10"/>
                  <a:pt x="74" y="10"/>
                </a:cubicBezTo>
                <a:cubicBezTo>
                  <a:pt x="74" y="9"/>
                  <a:pt x="74" y="9"/>
                  <a:pt x="74" y="9"/>
                </a:cubicBezTo>
                <a:lnTo>
                  <a:pt x="12" y="9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1" name="Freeform 166"/>
          <p:cNvSpPr>
            <a:spLocks noEditPoints="1"/>
          </p:cNvSpPr>
          <p:nvPr/>
        </p:nvSpPr>
        <p:spPr bwMode="auto">
          <a:xfrm>
            <a:off x="5499100" y="4073525"/>
            <a:ext cx="247650" cy="365125"/>
          </a:xfrm>
          <a:custGeom>
            <a:avLst/>
            <a:gdLst>
              <a:gd name="T0" fmla="*/ 20 w 77"/>
              <a:gd name="T1" fmla="*/ 37 h 113"/>
              <a:gd name="T2" fmla="*/ 20 w 77"/>
              <a:gd name="T3" fmla="*/ 12 h 113"/>
              <a:gd name="T4" fmla="*/ 57 w 77"/>
              <a:gd name="T5" fmla="*/ 12 h 113"/>
              <a:gd name="T6" fmla="*/ 56 w 77"/>
              <a:gd name="T7" fmla="*/ 36 h 113"/>
              <a:gd name="T8" fmla="*/ 52 w 77"/>
              <a:gd name="T9" fmla="*/ 47 h 113"/>
              <a:gd name="T10" fmla="*/ 38 w 77"/>
              <a:gd name="T11" fmla="*/ 54 h 113"/>
              <a:gd name="T12" fmla="*/ 38 w 77"/>
              <a:gd name="T13" fmla="*/ 54 h 113"/>
              <a:gd name="T14" fmla="*/ 25 w 77"/>
              <a:gd name="T15" fmla="*/ 47 h 113"/>
              <a:gd name="T16" fmla="*/ 20 w 77"/>
              <a:gd name="T17" fmla="*/ 37 h 113"/>
              <a:gd name="T18" fmla="*/ 12 w 77"/>
              <a:gd name="T19" fmla="*/ 108 h 113"/>
              <a:gd name="T20" fmla="*/ 66 w 77"/>
              <a:gd name="T21" fmla="*/ 108 h 113"/>
              <a:gd name="T22" fmla="*/ 63 w 77"/>
              <a:gd name="T23" fmla="*/ 113 h 113"/>
              <a:gd name="T24" fmla="*/ 15 w 77"/>
              <a:gd name="T25" fmla="*/ 113 h 113"/>
              <a:gd name="T26" fmla="*/ 12 w 77"/>
              <a:gd name="T27" fmla="*/ 108 h 113"/>
              <a:gd name="T28" fmla="*/ 69 w 77"/>
              <a:gd name="T29" fmla="*/ 67 h 113"/>
              <a:gd name="T30" fmla="*/ 75 w 77"/>
              <a:gd name="T31" fmla="*/ 90 h 113"/>
              <a:gd name="T32" fmla="*/ 67 w 77"/>
              <a:gd name="T33" fmla="*/ 104 h 113"/>
              <a:gd name="T34" fmla="*/ 65 w 77"/>
              <a:gd name="T35" fmla="*/ 104 h 113"/>
              <a:gd name="T36" fmla="*/ 65 w 77"/>
              <a:gd name="T37" fmla="*/ 73 h 113"/>
              <a:gd name="T38" fmla="*/ 41 w 77"/>
              <a:gd name="T39" fmla="*/ 73 h 113"/>
              <a:gd name="T40" fmla="*/ 48 w 77"/>
              <a:gd name="T41" fmla="*/ 57 h 113"/>
              <a:gd name="T42" fmla="*/ 50 w 77"/>
              <a:gd name="T43" fmla="*/ 55 h 113"/>
              <a:gd name="T44" fmla="*/ 64 w 77"/>
              <a:gd name="T45" fmla="*/ 58 h 113"/>
              <a:gd name="T46" fmla="*/ 65 w 77"/>
              <a:gd name="T47" fmla="*/ 58 h 113"/>
              <a:gd name="T48" fmla="*/ 65 w 77"/>
              <a:gd name="T49" fmla="*/ 59 h 113"/>
              <a:gd name="T50" fmla="*/ 69 w 77"/>
              <a:gd name="T51" fmla="*/ 68 h 113"/>
              <a:gd name="T52" fmla="*/ 69 w 77"/>
              <a:gd name="T53" fmla="*/ 67 h 113"/>
              <a:gd name="T54" fmla="*/ 13 w 77"/>
              <a:gd name="T55" fmla="*/ 104 h 113"/>
              <a:gd name="T56" fmla="*/ 10 w 77"/>
              <a:gd name="T57" fmla="*/ 104 h 113"/>
              <a:gd name="T58" fmla="*/ 2 w 77"/>
              <a:gd name="T59" fmla="*/ 90 h 113"/>
              <a:gd name="T60" fmla="*/ 8 w 77"/>
              <a:gd name="T61" fmla="*/ 67 h 113"/>
              <a:gd name="T62" fmla="*/ 13 w 77"/>
              <a:gd name="T63" fmla="*/ 58 h 113"/>
              <a:gd name="T64" fmla="*/ 13 w 77"/>
              <a:gd name="T65" fmla="*/ 58 h 113"/>
              <a:gd name="T66" fmla="*/ 14 w 77"/>
              <a:gd name="T67" fmla="*/ 58 h 113"/>
              <a:gd name="T68" fmla="*/ 27 w 77"/>
              <a:gd name="T69" fmla="*/ 55 h 113"/>
              <a:gd name="T70" fmla="*/ 29 w 77"/>
              <a:gd name="T71" fmla="*/ 57 h 113"/>
              <a:gd name="T72" fmla="*/ 37 w 77"/>
              <a:gd name="T73" fmla="*/ 73 h 113"/>
              <a:gd name="T74" fmla="*/ 13 w 77"/>
              <a:gd name="T75" fmla="*/ 73 h 113"/>
              <a:gd name="T76" fmla="*/ 13 w 77"/>
              <a:gd name="T77" fmla="*/ 104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7" h="113">
                <a:moveTo>
                  <a:pt x="20" y="37"/>
                </a:moveTo>
                <a:cubicBezTo>
                  <a:pt x="19" y="28"/>
                  <a:pt x="19" y="19"/>
                  <a:pt x="20" y="12"/>
                </a:cubicBezTo>
                <a:cubicBezTo>
                  <a:pt x="37" y="0"/>
                  <a:pt x="44" y="14"/>
                  <a:pt x="57" y="12"/>
                </a:cubicBezTo>
                <a:cubicBezTo>
                  <a:pt x="58" y="20"/>
                  <a:pt x="58" y="30"/>
                  <a:pt x="56" y="36"/>
                </a:cubicBezTo>
                <a:cubicBezTo>
                  <a:pt x="56" y="41"/>
                  <a:pt x="54" y="44"/>
                  <a:pt x="52" y="47"/>
                </a:cubicBezTo>
                <a:cubicBezTo>
                  <a:pt x="48" y="51"/>
                  <a:pt x="44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3" y="54"/>
                  <a:pt x="28" y="51"/>
                  <a:pt x="25" y="47"/>
                </a:cubicBezTo>
                <a:cubicBezTo>
                  <a:pt x="23" y="44"/>
                  <a:pt x="21" y="41"/>
                  <a:pt x="20" y="37"/>
                </a:cubicBezTo>
                <a:close/>
                <a:moveTo>
                  <a:pt x="12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12" y="108"/>
                  <a:pt x="12" y="108"/>
                  <a:pt x="12" y="108"/>
                </a:cubicBezTo>
                <a:close/>
                <a:moveTo>
                  <a:pt x="69" y="67"/>
                </a:moveTo>
                <a:cubicBezTo>
                  <a:pt x="75" y="90"/>
                  <a:pt x="75" y="90"/>
                  <a:pt x="75" y="90"/>
                </a:cubicBezTo>
                <a:cubicBezTo>
                  <a:pt x="77" y="98"/>
                  <a:pt x="76" y="104"/>
                  <a:pt x="67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73"/>
                  <a:pt x="65" y="73"/>
                  <a:pt x="65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9"/>
                  <a:pt x="65" y="59"/>
                  <a:pt x="65" y="59"/>
                </a:cubicBezTo>
                <a:cubicBezTo>
                  <a:pt x="67" y="61"/>
                  <a:pt x="68" y="64"/>
                  <a:pt x="69" y="68"/>
                </a:cubicBezTo>
                <a:cubicBezTo>
                  <a:pt x="69" y="67"/>
                  <a:pt x="69" y="67"/>
                  <a:pt x="69" y="67"/>
                </a:cubicBezTo>
                <a:close/>
                <a:moveTo>
                  <a:pt x="13" y="104"/>
                </a:moveTo>
                <a:cubicBezTo>
                  <a:pt x="10" y="104"/>
                  <a:pt x="10" y="104"/>
                  <a:pt x="10" y="104"/>
                </a:cubicBezTo>
                <a:cubicBezTo>
                  <a:pt x="1" y="104"/>
                  <a:pt x="0" y="98"/>
                  <a:pt x="2" y="9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4"/>
                  <a:pt x="10" y="61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7"/>
                  <a:pt x="29" y="57"/>
                  <a:pt x="29" y="57"/>
                </a:cubicBezTo>
                <a:cubicBezTo>
                  <a:pt x="37" y="73"/>
                  <a:pt x="37" y="73"/>
                  <a:pt x="37" y="73"/>
                </a:cubicBezTo>
                <a:cubicBezTo>
                  <a:pt x="13" y="73"/>
                  <a:pt x="13" y="73"/>
                  <a:pt x="13" y="73"/>
                </a:cubicBezTo>
                <a:lnTo>
                  <a:pt x="13" y="104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" name="Freeform 177"/>
          <p:cNvSpPr>
            <a:spLocks noEditPoints="1"/>
          </p:cNvSpPr>
          <p:nvPr/>
        </p:nvSpPr>
        <p:spPr bwMode="auto">
          <a:xfrm>
            <a:off x="7610475" y="4105275"/>
            <a:ext cx="268288" cy="334963"/>
          </a:xfrm>
          <a:custGeom>
            <a:avLst/>
            <a:gdLst>
              <a:gd name="T0" fmla="*/ 49 w 83"/>
              <a:gd name="T1" fmla="*/ 71 h 104"/>
              <a:gd name="T2" fmla="*/ 43 w 83"/>
              <a:gd name="T3" fmla="*/ 71 h 104"/>
              <a:gd name="T4" fmla="*/ 60 w 83"/>
              <a:gd name="T5" fmla="*/ 99 h 104"/>
              <a:gd name="T6" fmla="*/ 69 w 83"/>
              <a:gd name="T7" fmla="*/ 104 h 104"/>
              <a:gd name="T8" fmla="*/ 77 w 83"/>
              <a:gd name="T9" fmla="*/ 69 h 104"/>
              <a:gd name="T10" fmla="*/ 78 w 83"/>
              <a:gd name="T11" fmla="*/ 27 h 104"/>
              <a:gd name="T12" fmla="*/ 52 w 83"/>
              <a:gd name="T13" fmla="*/ 35 h 104"/>
              <a:gd name="T14" fmla="*/ 32 w 83"/>
              <a:gd name="T15" fmla="*/ 38 h 104"/>
              <a:gd name="T16" fmla="*/ 24 w 83"/>
              <a:gd name="T17" fmla="*/ 37 h 104"/>
              <a:gd name="T18" fmla="*/ 8 w 83"/>
              <a:gd name="T19" fmla="*/ 54 h 104"/>
              <a:gd name="T20" fmla="*/ 12 w 83"/>
              <a:gd name="T21" fmla="*/ 90 h 104"/>
              <a:gd name="T22" fmla="*/ 20 w 83"/>
              <a:gd name="T23" fmla="*/ 104 h 104"/>
              <a:gd name="T24" fmla="*/ 41 w 83"/>
              <a:gd name="T25" fmla="*/ 104 h 104"/>
              <a:gd name="T26" fmla="*/ 42 w 83"/>
              <a:gd name="T27" fmla="*/ 0 h 104"/>
              <a:gd name="T28" fmla="*/ 59 w 83"/>
              <a:gd name="T29" fmla="*/ 17 h 104"/>
              <a:gd name="T30" fmla="*/ 42 w 83"/>
              <a:gd name="T31" fmla="*/ 35 h 104"/>
              <a:gd name="T32" fmla="*/ 25 w 83"/>
              <a:gd name="T33" fmla="*/ 17 h 104"/>
              <a:gd name="T34" fmla="*/ 42 w 83"/>
              <a:gd name="T35" fmla="*/ 0 h 104"/>
              <a:gd name="T36" fmla="*/ 52 w 83"/>
              <a:gd name="T37" fmla="*/ 17 h 104"/>
              <a:gd name="T38" fmla="*/ 42 w 83"/>
              <a:gd name="T39" fmla="*/ 27 h 104"/>
              <a:gd name="T40" fmla="*/ 32 w 83"/>
              <a:gd name="T41" fmla="*/ 17 h 104"/>
              <a:gd name="T42" fmla="*/ 42 w 83"/>
              <a:gd name="T43" fmla="*/ 8 h 104"/>
              <a:gd name="T44" fmla="*/ 41 w 83"/>
              <a:gd name="T45" fmla="*/ 57 h 104"/>
              <a:gd name="T46" fmla="*/ 41 w 83"/>
              <a:gd name="T47" fmla="*/ 85 h 104"/>
              <a:gd name="T48" fmla="*/ 41 w 83"/>
              <a:gd name="T49" fmla="*/ 57 h 104"/>
              <a:gd name="T50" fmla="*/ 21 w 83"/>
              <a:gd name="T51" fmla="*/ 54 h 104"/>
              <a:gd name="T52" fmla="*/ 29 w 83"/>
              <a:gd name="T53" fmla="*/ 48 h 104"/>
              <a:gd name="T54" fmla="*/ 33 w 83"/>
              <a:gd name="T55" fmla="*/ 53 h 104"/>
              <a:gd name="T56" fmla="*/ 27 w 83"/>
              <a:gd name="T57" fmla="*/ 54 h 104"/>
              <a:gd name="T58" fmla="*/ 25 w 83"/>
              <a:gd name="T59" fmla="*/ 57 h 104"/>
              <a:gd name="T60" fmla="*/ 62 w 83"/>
              <a:gd name="T61" fmla="*/ 57 h 104"/>
              <a:gd name="T62" fmla="*/ 58 w 83"/>
              <a:gd name="T63" fmla="*/ 55 h 104"/>
              <a:gd name="T64" fmla="*/ 54 w 83"/>
              <a:gd name="T65" fmla="*/ 53 h 104"/>
              <a:gd name="T66" fmla="*/ 49 w 83"/>
              <a:gd name="T67" fmla="*/ 49 h 104"/>
              <a:gd name="T68" fmla="*/ 59 w 83"/>
              <a:gd name="T69" fmla="*/ 50 h 104"/>
              <a:gd name="T70" fmla="*/ 62 w 83"/>
              <a:gd name="T71" fmla="*/ 57 h 104"/>
              <a:gd name="T72" fmla="*/ 39 w 83"/>
              <a:gd name="T73" fmla="*/ 71 h 104"/>
              <a:gd name="T74" fmla="*/ 33 w 83"/>
              <a:gd name="T75" fmla="*/ 7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3" h="104">
                <a:moveTo>
                  <a:pt x="46" y="66"/>
                </a:moveTo>
                <a:cubicBezTo>
                  <a:pt x="48" y="66"/>
                  <a:pt x="49" y="69"/>
                  <a:pt x="49" y="71"/>
                </a:cubicBezTo>
                <a:cubicBezTo>
                  <a:pt x="49" y="74"/>
                  <a:pt x="48" y="76"/>
                  <a:pt x="46" y="76"/>
                </a:cubicBezTo>
                <a:cubicBezTo>
                  <a:pt x="45" y="76"/>
                  <a:pt x="43" y="74"/>
                  <a:pt x="43" y="71"/>
                </a:cubicBezTo>
                <a:cubicBezTo>
                  <a:pt x="43" y="69"/>
                  <a:pt x="45" y="66"/>
                  <a:pt x="46" y="66"/>
                </a:cubicBezTo>
                <a:close/>
                <a:moveTo>
                  <a:pt x="60" y="99"/>
                </a:moveTo>
                <a:cubicBezTo>
                  <a:pt x="62" y="104"/>
                  <a:pt x="62" y="104"/>
                  <a:pt x="62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69" y="91"/>
                  <a:pt x="69" y="91"/>
                  <a:pt x="69" y="91"/>
                </a:cubicBezTo>
                <a:cubicBezTo>
                  <a:pt x="74" y="85"/>
                  <a:pt x="77" y="77"/>
                  <a:pt x="77" y="69"/>
                </a:cubicBezTo>
                <a:cubicBezTo>
                  <a:pt x="77" y="64"/>
                  <a:pt x="76" y="59"/>
                  <a:pt x="74" y="54"/>
                </a:cubicBezTo>
                <a:cubicBezTo>
                  <a:pt x="80" y="48"/>
                  <a:pt x="83" y="37"/>
                  <a:pt x="78" y="27"/>
                </a:cubicBezTo>
                <a:cubicBezTo>
                  <a:pt x="70" y="28"/>
                  <a:pt x="63" y="32"/>
                  <a:pt x="58" y="37"/>
                </a:cubicBezTo>
                <a:cubicBezTo>
                  <a:pt x="57" y="36"/>
                  <a:pt x="54" y="36"/>
                  <a:pt x="52" y="35"/>
                </a:cubicBezTo>
                <a:cubicBezTo>
                  <a:pt x="51" y="38"/>
                  <a:pt x="51" y="38"/>
                  <a:pt x="51" y="38"/>
                </a:cubicBezTo>
                <a:cubicBezTo>
                  <a:pt x="44" y="37"/>
                  <a:pt x="40" y="37"/>
                  <a:pt x="32" y="38"/>
                </a:cubicBezTo>
                <a:cubicBezTo>
                  <a:pt x="31" y="35"/>
                  <a:pt x="31" y="35"/>
                  <a:pt x="31" y="35"/>
                </a:cubicBezTo>
                <a:cubicBezTo>
                  <a:pt x="29" y="35"/>
                  <a:pt x="26" y="36"/>
                  <a:pt x="24" y="37"/>
                </a:cubicBezTo>
                <a:cubicBezTo>
                  <a:pt x="20" y="32"/>
                  <a:pt x="12" y="28"/>
                  <a:pt x="5" y="27"/>
                </a:cubicBezTo>
                <a:cubicBezTo>
                  <a:pt x="0" y="37"/>
                  <a:pt x="3" y="48"/>
                  <a:pt x="8" y="54"/>
                </a:cubicBezTo>
                <a:cubicBezTo>
                  <a:pt x="6" y="59"/>
                  <a:pt x="5" y="63"/>
                  <a:pt x="5" y="69"/>
                </a:cubicBezTo>
                <a:cubicBezTo>
                  <a:pt x="5" y="77"/>
                  <a:pt x="8" y="84"/>
                  <a:pt x="12" y="90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99"/>
                  <a:pt x="22" y="99"/>
                  <a:pt x="22" y="99"/>
                </a:cubicBezTo>
                <a:cubicBezTo>
                  <a:pt x="27" y="102"/>
                  <a:pt x="34" y="104"/>
                  <a:pt x="41" y="104"/>
                </a:cubicBezTo>
                <a:cubicBezTo>
                  <a:pt x="48" y="104"/>
                  <a:pt x="55" y="102"/>
                  <a:pt x="60" y="99"/>
                </a:cubicBezTo>
                <a:close/>
                <a:moveTo>
                  <a:pt x="42" y="0"/>
                </a:moveTo>
                <a:cubicBezTo>
                  <a:pt x="47" y="0"/>
                  <a:pt x="51" y="2"/>
                  <a:pt x="54" y="5"/>
                </a:cubicBezTo>
                <a:cubicBezTo>
                  <a:pt x="57" y="8"/>
                  <a:pt x="59" y="13"/>
                  <a:pt x="59" y="17"/>
                </a:cubicBezTo>
                <a:cubicBezTo>
                  <a:pt x="59" y="22"/>
                  <a:pt x="57" y="26"/>
                  <a:pt x="54" y="30"/>
                </a:cubicBezTo>
                <a:cubicBezTo>
                  <a:pt x="51" y="33"/>
                  <a:pt x="47" y="35"/>
                  <a:pt x="42" y="35"/>
                </a:cubicBezTo>
                <a:cubicBezTo>
                  <a:pt x="37" y="35"/>
                  <a:pt x="33" y="33"/>
                  <a:pt x="30" y="30"/>
                </a:cubicBezTo>
                <a:cubicBezTo>
                  <a:pt x="27" y="26"/>
                  <a:pt x="25" y="22"/>
                  <a:pt x="25" y="17"/>
                </a:cubicBezTo>
                <a:cubicBezTo>
                  <a:pt x="25" y="13"/>
                  <a:pt x="27" y="8"/>
                  <a:pt x="30" y="5"/>
                </a:cubicBezTo>
                <a:cubicBezTo>
                  <a:pt x="33" y="2"/>
                  <a:pt x="37" y="0"/>
                  <a:pt x="42" y="0"/>
                </a:cubicBezTo>
                <a:close/>
                <a:moveTo>
                  <a:pt x="49" y="10"/>
                </a:moveTo>
                <a:cubicBezTo>
                  <a:pt x="51" y="12"/>
                  <a:pt x="52" y="15"/>
                  <a:pt x="52" y="17"/>
                </a:cubicBezTo>
                <a:cubicBezTo>
                  <a:pt x="52" y="20"/>
                  <a:pt x="51" y="23"/>
                  <a:pt x="49" y="24"/>
                </a:cubicBezTo>
                <a:cubicBezTo>
                  <a:pt x="47" y="26"/>
                  <a:pt x="45" y="27"/>
                  <a:pt x="42" y="27"/>
                </a:cubicBezTo>
                <a:cubicBezTo>
                  <a:pt x="39" y="27"/>
                  <a:pt x="37" y="26"/>
                  <a:pt x="35" y="24"/>
                </a:cubicBezTo>
                <a:cubicBezTo>
                  <a:pt x="33" y="23"/>
                  <a:pt x="32" y="20"/>
                  <a:pt x="32" y="17"/>
                </a:cubicBezTo>
                <a:cubicBezTo>
                  <a:pt x="32" y="15"/>
                  <a:pt x="33" y="12"/>
                  <a:pt x="35" y="10"/>
                </a:cubicBezTo>
                <a:cubicBezTo>
                  <a:pt x="37" y="9"/>
                  <a:pt x="39" y="8"/>
                  <a:pt x="42" y="8"/>
                </a:cubicBezTo>
                <a:cubicBezTo>
                  <a:pt x="45" y="8"/>
                  <a:pt x="47" y="9"/>
                  <a:pt x="49" y="10"/>
                </a:cubicBezTo>
                <a:close/>
                <a:moveTo>
                  <a:pt x="41" y="57"/>
                </a:moveTo>
                <a:cubicBezTo>
                  <a:pt x="33" y="57"/>
                  <a:pt x="27" y="64"/>
                  <a:pt x="27" y="71"/>
                </a:cubicBezTo>
                <a:cubicBezTo>
                  <a:pt x="27" y="79"/>
                  <a:pt x="33" y="85"/>
                  <a:pt x="41" y="85"/>
                </a:cubicBezTo>
                <a:cubicBezTo>
                  <a:pt x="49" y="85"/>
                  <a:pt x="55" y="79"/>
                  <a:pt x="55" y="71"/>
                </a:cubicBezTo>
                <a:cubicBezTo>
                  <a:pt x="55" y="64"/>
                  <a:pt x="49" y="57"/>
                  <a:pt x="41" y="57"/>
                </a:cubicBezTo>
                <a:close/>
                <a:moveTo>
                  <a:pt x="21" y="57"/>
                </a:moveTo>
                <a:cubicBezTo>
                  <a:pt x="21" y="56"/>
                  <a:pt x="21" y="55"/>
                  <a:pt x="21" y="54"/>
                </a:cubicBezTo>
                <a:cubicBezTo>
                  <a:pt x="22" y="52"/>
                  <a:pt x="23" y="51"/>
                  <a:pt x="24" y="50"/>
                </a:cubicBezTo>
                <a:cubicBezTo>
                  <a:pt x="26" y="49"/>
                  <a:pt x="27" y="49"/>
                  <a:pt x="29" y="48"/>
                </a:cubicBezTo>
                <a:cubicBezTo>
                  <a:pt x="31" y="48"/>
                  <a:pt x="32" y="49"/>
                  <a:pt x="34" y="49"/>
                </a:cubicBezTo>
                <a:cubicBezTo>
                  <a:pt x="33" y="53"/>
                  <a:pt x="33" y="53"/>
                  <a:pt x="33" y="53"/>
                </a:cubicBezTo>
                <a:cubicBezTo>
                  <a:pt x="31" y="53"/>
                  <a:pt x="30" y="53"/>
                  <a:pt x="29" y="53"/>
                </a:cubicBezTo>
                <a:cubicBezTo>
                  <a:pt x="28" y="53"/>
                  <a:pt x="27" y="53"/>
                  <a:pt x="27" y="54"/>
                </a:cubicBezTo>
                <a:cubicBezTo>
                  <a:pt x="26" y="54"/>
                  <a:pt x="26" y="54"/>
                  <a:pt x="25" y="55"/>
                </a:cubicBezTo>
                <a:cubicBezTo>
                  <a:pt x="25" y="56"/>
                  <a:pt x="25" y="56"/>
                  <a:pt x="25" y="57"/>
                </a:cubicBezTo>
                <a:cubicBezTo>
                  <a:pt x="21" y="57"/>
                  <a:pt x="21" y="57"/>
                  <a:pt x="21" y="57"/>
                </a:cubicBezTo>
                <a:close/>
                <a:moveTo>
                  <a:pt x="62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8" y="56"/>
                  <a:pt x="58" y="56"/>
                  <a:pt x="58" y="55"/>
                </a:cubicBezTo>
                <a:cubicBezTo>
                  <a:pt x="57" y="54"/>
                  <a:pt x="57" y="54"/>
                  <a:pt x="56" y="54"/>
                </a:cubicBezTo>
                <a:cubicBezTo>
                  <a:pt x="56" y="53"/>
                  <a:pt x="55" y="53"/>
                  <a:pt x="54" y="53"/>
                </a:cubicBezTo>
                <a:cubicBezTo>
                  <a:pt x="53" y="53"/>
                  <a:pt x="51" y="53"/>
                  <a:pt x="50" y="53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2" y="48"/>
                  <a:pt x="54" y="48"/>
                </a:cubicBezTo>
                <a:cubicBezTo>
                  <a:pt x="56" y="49"/>
                  <a:pt x="57" y="49"/>
                  <a:pt x="59" y="50"/>
                </a:cubicBezTo>
                <a:cubicBezTo>
                  <a:pt x="60" y="51"/>
                  <a:pt x="61" y="52"/>
                  <a:pt x="62" y="54"/>
                </a:cubicBezTo>
                <a:cubicBezTo>
                  <a:pt x="62" y="55"/>
                  <a:pt x="62" y="56"/>
                  <a:pt x="62" y="57"/>
                </a:cubicBezTo>
                <a:close/>
                <a:moveTo>
                  <a:pt x="36" y="66"/>
                </a:moveTo>
                <a:cubicBezTo>
                  <a:pt x="37" y="66"/>
                  <a:pt x="39" y="69"/>
                  <a:pt x="39" y="71"/>
                </a:cubicBezTo>
                <a:cubicBezTo>
                  <a:pt x="39" y="74"/>
                  <a:pt x="37" y="76"/>
                  <a:pt x="36" y="76"/>
                </a:cubicBezTo>
                <a:cubicBezTo>
                  <a:pt x="34" y="76"/>
                  <a:pt x="33" y="74"/>
                  <a:pt x="33" y="71"/>
                </a:cubicBezTo>
                <a:cubicBezTo>
                  <a:pt x="33" y="69"/>
                  <a:pt x="34" y="66"/>
                  <a:pt x="36" y="66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" name="Freeform 180"/>
          <p:cNvSpPr>
            <a:spLocks noEditPoints="1"/>
          </p:cNvSpPr>
          <p:nvPr/>
        </p:nvSpPr>
        <p:spPr bwMode="auto">
          <a:xfrm>
            <a:off x="10950575" y="4257675"/>
            <a:ext cx="273050" cy="336550"/>
          </a:xfrm>
          <a:custGeom>
            <a:avLst/>
            <a:gdLst>
              <a:gd name="T0" fmla="*/ 0 w 85"/>
              <a:gd name="T1" fmla="*/ 29 h 105"/>
              <a:gd name="T2" fmla="*/ 50 w 85"/>
              <a:gd name="T3" fmla="*/ 0 h 105"/>
              <a:gd name="T4" fmla="*/ 70 w 85"/>
              <a:gd name="T5" fmla="*/ 35 h 105"/>
              <a:gd name="T6" fmla="*/ 56 w 85"/>
              <a:gd name="T7" fmla="*/ 42 h 105"/>
              <a:gd name="T8" fmla="*/ 69 w 85"/>
              <a:gd name="T9" fmla="*/ 64 h 105"/>
              <a:gd name="T10" fmla="*/ 67 w 85"/>
              <a:gd name="T11" fmla="*/ 68 h 105"/>
              <a:gd name="T12" fmla="*/ 72 w 85"/>
              <a:gd name="T13" fmla="*/ 69 h 105"/>
              <a:gd name="T14" fmla="*/ 70 w 85"/>
              <a:gd name="T15" fmla="*/ 73 h 105"/>
              <a:gd name="T16" fmla="*/ 72 w 85"/>
              <a:gd name="T17" fmla="*/ 77 h 105"/>
              <a:gd name="T18" fmla="*/ 77 w 85"/>
              <a:gd name="T19" fmla="*/ 77 h 105"/>
              <a:gd name="T20" fmla="*/ 81 w 85"/>
              <a:gd name="T21" fmla="*/ 85 h 105"/>
              <a:gd name="T22" fmla="*/ 80 w 85"/>
              <a:gd name="T23" fmla="*/ 89 h 105"/>
              <a:gd name="T24" fmla="*/ 85 w 85"/>
              <a:gd name="T25" fmla="*/ 91 h 105"/>
              <a:gd name="T26" fmla="*/ 79 w 85"/>
              <a:gd name="T27" fmla="*/ 98 h 105"/>
              <a:gd name="T28" fmla="*/ 69 w 85"/>
              <a:gd name="T29" fmla="*/ 81 h 105"/>
              <a:gd name="T30" fmla="*/ 65 w 85"/>
              <a:gd name="T31" fmla="*/ 83 h 105"/>
              <a:gd name="T32" fmla="*/ 76 w 85"/>
              <a:gd name="T33" fmla="*/ 102 h 105"/>
              <a:gd name="T34" fmla="*/ 73 w 85"/>
              <a:gd name="T35" fmla="*/ 105 h 105"/>
              <a:gd name="T36" fmla="*/ 71 w 85"/>
              <a:gd name="T37" fmla="*/ 105 h 105"/>
              <a:gd name="T38" fmla="*/ 46 w 85"/>
              <a:gd name="T39" fmla="*/ 63 h 105"/>
              <a:gd name="T40" fmla="*/ 45 w 85"/>
              <a:gd name="T41" fmla="*/ 64 h 105"/>
              <a:gd name="T42" fmla="*/ 68 w 85"/>
              <a:gd name="T43" fmla="*/ 105 h 105"/>
              <a:gd name="T44" fmla="*/ 63 w 85"/>
              <a:gd name="T45" fmla="*/ 104 h 105"/>
              <a:gd name="T46" fmla="*/ 34 w 85"/>
              <a:gd name="T47" fmla="*/ 55 h 105"/>
              <a:gd name="T48" fmla="*/ 20 w 85"/>
              <a:gd name="T49" fmla="*/ 63 h 105"/>
              <a:gd name="T50" fmla="*/ 0 w 85"/>
              <a:gd name="T51" fmla="*/ 29 h 105"/>
              <a:gd name="T52" fmla="*/ 14 w 85"/>
              <a:gd name="T53" fmla="*/ 28 h 105"/>
              <a:gd name="T54" fmla="*/ 22 w 85"/>
              <a:gd name="T55" fmla="*/ 42 h 105"/>
              <a:gd name="T56" fmla="*/ 49 w 85"/>
              <a:gd name="T57" fmla="*/ 26 h 105"/>
              <a:gd name="T58" fmla="*/ 42 w 85"/>
              <a:gd name="T59" fmla="*/ 12 h 105"/>
              <a:gd name="T60" fmla="*/ 14 w 85"/>
              <a:gd name="T61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4" name="Freeform 226"/>
          <p:cNvSpPr>
            <a:spLocks noEditPoints="1"/>
          </p:cNvSpPr>
          <p:nvPr/>
        </p:nvSpPr>
        <p:spPr bwMode="auto">
          <a:xfrm>
            <a:off x="10263188" y="4295775"/>
            <a:ext cx="347663" cy="254000"/>
          </a:xfrm>
          <a:custGeom>
            <a:avLst/>
            <a:gdLst>
              <a:gd name="T0" fmla="*/ 16 w 273"/>
              <a:gd name="T1" fmla="*/ 55 h 200"/>
              <a:gd name="T2" fmla="*/ 220 w 273"/>
              <a:gd name="T3" fmla="*/ 0 h 200"/>
              <a:gd name="T4" fmla="*/ 244 w 273"/>
              <a:gd name="T5" fmla="*/ 13 h 200"/>
              <a:gd name="T6" fmla="*/ 273 w 273"/>
              <a:gd name="T7" fmla="*/ 120 h 200"/>
              <a:gd name="T8" fmla="*/ 259 w 273"/>
              <a:gd name="T9" fmla="*/ 145 h 200"/>
              <a:gd name="T10" fmla="*/ 55 w 273"/>
              <a:gd name="T11" fmla="*/ 200 h 200"/>
              <a:gd name="T12" fmla="*/ 30 w 273"/>
              <a:gd name="T13" fmla="*/ 185 h 200"/>
              <a:gd name="T14" fmla="*/ 29 w 273"/>
              <a:gd name="T15" fmla="*/ 186 h 200"/>
              <a:gd name="T16" fmla="*/ 0 w 273"/>
              <a:gd name="T17" fmla="*/ 79 h 200"/>
              <a:gd name="T18" fmla="*/ 2 w 273"/>
              <a:gd name="T19" fmla="*/ 78 h 200"/>
              <a:gd name="T20" fmla="*/ 16 w 273"/>
              <a:gd name="T21" fmla="*/ 55 h 200"/>
              <a:gd name="T22" fmla="*/ 189 w 273"/>
              <a:gd name="T23" fmla="*/ 68 h 200"/>
              <a:gd name="T24" fmla="*/ 186 w 273"/>
              <a:gd name="T25" fmla="*/ 79 h 200"/>
              <a:gd name="T26" fmla="*/ 176 w 273"/>
              <a:gd name="T27" fmla="*/ 84 h 200"/>
              <a:gd name="T28" fmla="*/ 185 w 273"/>
              <a:gd name="T29" fmla="*/ 90 h 200"/>
              <a:gd name="T30" fmla="*/ 187 w 273"/>
              <a:gd name="T31" fmla="*/ 101 h 200"/>
              <a:gd name="T32" fmla="*/ 195 w 273"/>
              <a:gd name="T33" fmla="*/ 93 h 200"/>
              <a:gd name="T34" fmla="*/ 207 w 273"/>
              <a:gd name="T35" fmla="*/ 96 h 200"/>
              <a:gd name="T36" fmla="*/ 202 w 273"/>
              <a:gd name="T37" fmla="*/ 85 h 200"/>
              <a:gd name="T38" fmla="*/ 208 w 273"/>
              <a:gd name="T39" fmla="*/ 75 h 200"/>
              <a:gd name="T40" fmla="*/ 197 w 273"/>
              <a:gd name="T41" fmla="*/ 76 h 200"/>
              <a:gd name="T42" fmla="*/ 189 w 273"/>
              <a:gd name="T43" fmla="*/ 68 h 200"/>
              <a:gd name="T44" fmla="*/ 75 w 273"/>
              <a:gd name="T45" fmla="*/ 99 h 200"/>
              <a:gd name="T46" fmla="*/ 72 w 273"/>
              <a:gd name="T47" fmla="*/ 110 h 200"/>
              <a:gd name="T48" fmla="*/ 62 w 273"/>
              <a:gd name="T49" fmla="*/ 115 h 200"/>
              <a:gd name="T50" fmla="*/ 71 w 273"/>
              <a:gd name="T51" fmla="*/ 120 h 200"/>
              <a:gd name="T52" fmla="*/ 73 w 273"/>
              <a:gd name="T53" fmla="*/ 132 h 200"/>
              <a:gd name="T54" fmla="*/ 81 w 273"/>
              <a:gd name="T55" fmla="*/ 124 h 200"/>
              <a:gd name="T56" fmla="*/ 93 w 273"/>
              <a:gd name="T57" fmla="*/ 126 h 200"/>
              <a:gd name="T58" fmla="*/ 88 w 273"/>
              <a:gd name="T59" fmla="*/ 115 h 200"/>
              <a:gd name="T60" fmla="*/ 94 w 273"/>
              <a:gd name="T61" fmla="*/ 106 h 200"/>
              <a:gd name="T62" fmla="*/ 83 w 273"/>
              <a:gd name="T63" fmla="*/ 107 h 200"/>
              <a:gd name="T64" fmla="*/ 75 w 273"/>
              <a:gd name="T65" fmla="*/ 99 h 200"/>
              <a:gd name="T66" fmla="*/ 128 w 273"/>
              <a:gd name="T67" fmla="*/ 69 h 200"/>
              <a:gd name="T68" fmla="*/ 123 w 273"/>
              <a:gd name="T69" fmla="*/ 90 h 200"/>
              <a:gd name="T70" fmla="*/ 103 w 273"/>
              <a:gd name="T71" fmla="*/ 100 h 200"/>
              <a:gd name="T72" fmla="*/ 121 w 273"/>
              <a:gd name="T73" fmla="*/ 111 h 200"/>
              <a:gd name="T74" fmla="*/ 125 w 273"/>
              <a:gd name="T75" fmla="*/ 134 h 200"/>
              <a:gd name="T76" fmla="*/ 141 w 273"/>
              <a:gd name="T77" fmla="*/ 118 h 200"/>
              <a:gd name="T78" fmla="*/ 164 w 273"/>
              <a:gd name="T79" fmla="*/ 123 h 200"/>
              <a:gd name="T80" fmla="*/ 155 w 273"/>
              <a:gd name="T81" fmla="*/ 101 h 200"/>
              <a:gd name="T82" fmla="*/ 166 w 273"/>
              <a:gd name="T83" fmla="*/ 83 h 200"/>
              <a:gd name="T84" fmla="*/ 144 w 273"/>
              <a:gd name="T85" fmla="*/ 85 h 200"/>
              <a:gd name="T86" fmla="*/ 128 w 273"/>
              <a:gd name="T87" fmla="*/ 69 h 200"/>
              <a:gd name="T88" fmla="*/ 44 w 273"/>
              <a:gd name="T89" fmla="*/ 80 h 200"/>
              <a:gd name="T90" fmla="*/ 37 w 273"/>
              <a:gd name="T91" fmla="*/ 92 h 200"/>
              <a:gd name="T92" fmla="*/ 54 w 273"/>
              <a:gd name="T93" fmla="*/ 156 h 200"/>
              <a:gd name="T94" fmla="*/ 67 w 273"/>
              <a:gd name="T95" fmla="*/ 164 h 200"/>
              <a:gd name="T96" fmla="*/ 231 w 273"/>
              <a:gd name="T97" fmla="*/ 120 h 200"/>
              <a:gd name="T98" fmla="*/ 237 w 273"/>
              <a:gd name="T99" fmla="*/ 109 h 200"/>
              <a:gd name="T100" fmla="*/ 219 w 273"/>
              <a:gd name="T101" fmla="*/ 41 h 200"/>
              <a:gd name="T102" fmla="*/ 209 w 273"/>
              <a:gd name="T103" fmla="*/ 36 h 200"/>
              <a:gd name="T104" fmla="*/ 44 w 273"/>
              <a:gd name="T105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3" h="200">
                <a:moveTo>
                  <a:pt x="16" y="55"/>
                </a:moveTo>
                <a:cubicBezTo>
                  <a:pt x="220" y="0"/>
                  <a:pt x="220" y="0"/>
                  <a:pt x="220" y="0"/>
                </a:cubicBezTo>
                <a:cubicBezTo>
                  <a:pt x="224" y="10"/>
                  <a:pt x="234" y="16"/>
                  <a:pt x="244" y="13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62" y="123"/>
                  <a:pt x="256" y="134"/>
                  <a:pt x="259" y="145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2" y="189"/>
                  <a:pt x="41" y="182"/>
                  <a:pt x="30" y="185"/>
                </a:cubicBezTo>
                <a:cubicBezTo>
                  <a:pt x="30" y="185"/>
                  <a:pt x="29" y="185"/>
                  <a:pt x="29" y="18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78"/>
                  <a:pt x="1" y="78"/>
                  <a:pt x="2" y="78"/>
                </a:cubicBezTo>
                <a:cubicBezTo>
                  <a:pt x="12" y="75"/>
                  <a:pt x="18" y="65"/>
                  <a:pt x="16" y="55"/>
                </a:cubicBezTo>
                <a:close/>
                <a:moveTo>
                  <a:pt x="189" y="68"/>
                </a:moveTo>
                <a:cubicBezTo>
                  <a:pt x="186" y="79"/>
                  <a:pt x="186" y="79"/>
                  <a:pt x="186" y="79"/>
                </a:cubicBezTo>
                <a:cubicBezTo>
                  <a:pt x="176" y="84"/>
                  <a:pt x="176" y="84"/>
                  <a:pt x="176" y="84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7" y="101"/>
                  <a:pt x="187" y="101"/>
                  <a:pt x="187" y="101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207" y="96"/>
                  <a:pt x="207" y="96"/>
                  <a:pt x="207" y="96"/>
                </a:cubicBezTo>
                <a:cubicBezTo>
                  <a:pt x="202" y="85"/>
                  <a:pt x="202" y="85"/>
                  <a:pt x="202" y="85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197" y="76"/>
                  <a:pt x="197" y="76"/>
                  <a:pt x="197" y="76"/>
                </a:cubicBezTo>
                <a:cubicBezTo>
                  <a:pt x="189" y="68"/>
                  <a:pt x="189" y="68"/>
                  <a:pt x="189" y="68"/>
                </a:cubicBezTo>
                <a:close/>
                <a:moveTo>
                  <a:pt x="75" y="99"/>
                </a:moveTo>
                <a:cubicBezTo>
                  <a:pt x="72" y="110"/>
                  <a:pt x="72" y="110"/>
                  <a:pt x="72" y="110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71" y="120"/>
                  <a:pt x="71" y="120"/>
                  <a:pt x="71" y="120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75" y="99"/>
                  <a:pt x="75" y="99"/>
                  <a:pt x="75" y="99"/>
                </a:cubicBezTo>
                <a:close/>
                <a:moveTo>
                  <a:pt x="128" y="69"/>
                </a:moveTo>
                <a:cubicBezTo>
                  <a:pt x="123" y="90"/>
                  <a:pt x="123" y="90"/>
                  <a:pt x="123" y="90"/>
                </a:cubicBezTo>
                <a:cubicBezTo>
                  <a:pt x="103" y="100"/>
                  <a:pt x="103" y="100"/>
                  <a:pt x="103" y="100"/>
                </a:cubicBezTo>
                <a:cubicBezTo>
                  <a:pt x="121" y="111"/>
                  <a:pt x="121" y="111"/>
                  <a:pt x="121" y="111"/>
                </a:cubicBezTo>
                <a:cubicBezTo>
                  <a:pt x="125" y="134"/>
                  <a:pt x="125" y="134"/>
                  <a:pt x="125" y="134"/>
                </a:cubicBezTo>
                <a:cubicBezTo>
                  <a:pt x="141" y="118"/>
                  <a:pt x="141" y="118"/>
                  <a:pt x="141" y="118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55" y="101"/>
                  <a:pt x="155" y="101"/>
                  <a:pt x="155" y="101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28" y="69"/>
                  <a:pt x="128" y="69"/>
                  <a:pt x="128" y="69"/>
                </a:cubicBezTo>
                <a:close/>
                <a:moveTo>
                  <a:pt x="44" y="80"/>
                </a:moveTo>
                <a:cubicBezTo>
                  <a:pt x="42" y="84"/>
                  <a:pt x="40" y="88"/>
                  <a:pt x="37" y="92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9" y="158"/>
                  <a:pt x="63" y="160"/>
                  <a:pt x="67" y="164"/>
                </a:cubicBezTo>
                <a:cubicBezTo>
                  <a:pt x="231" y="120"/>
                  <a:pt x="231" y="120"/>
                  <a:pt x="231" y="120"/>
                </a:cubicBezTo>
                <a:cubicBezTo>
                  <a:pt x="232" y="116"/>
                  <a:pt x="234" y="112"/>
                  <a:pt x="237" y="109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16" y="40"/>
                  <a:pt x="212" y="38"/>
                  <a:pt x="209" y="36"/>
                </a:cubicBezTo>
                <a:lnTo>
                  <a:pt x="44" y="80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5" name="Freeform 227"/>
          <p:cNvSpPr>
            <a:spLocks noEditPoints="1"/>
          </p:cNvSpPr>
          <p:nvPr/>
        </p:nvSpPr>
        <p:spPr bwMode="auto">
          <a:xfrm>
            <a:off x="9585325" y="4300538"/>
            <a:ext cx="350838" cy="250825"/>
          </a:xfrm>
          <a:custGeom>
            <a:avLst/>
            <a:gdLst>
              <a:gd name="T0" fmla="*/ 247 w 275"/>
              <a:gd name="T1" fmla="*/ 49 h 197"/>
              <a:gd name="T2" fmla="*/ 257 w 275"/>
              <a:gd name="T3" fmla="*/ 178 h 197"/>
              <a:gd name="T4" fmla="*/ 275 w 275"/>
              <a:gd name="T5" fmla="*/ 178 h 197"/>
              <a:gd name="T6" fmla="*/ 275 w 275"/>
              <a:gd name="T7" fmla="*/ 197 h 197"/>
              <a:gd name="T8" fmla="*/ 188 w 275"/>
              <a:gd name="T9" fmla="*/ 197 h 197"/>
              <a:gd name="T10" fmla="*/ 188 w 275"/>
              <a:gd name="T11" fmla="*/ 178 h 197"/>
              <a:gd name="T12" fmla="*/ 205 w 275"/>
              <a:gd name="T13" fmla="*/ 178 h 197"/>
              <a:gd name="T14" fmla="*/ 216 w 275"/>
              <a:gd name="T15" fmla="*/ 49 h 197"/>
              <a:gd name="T16" fmla="*/ 205 w 275"/>
              <a:gd name="T17" fmla="*/ 49 h 197"/>
              <a:gd name="T18" fmla="*/ 205 w 275"/>
              <a:gd name="T19" fmla="*/ 36 h 197"/>
              <a:gd name="T20" fmla="*/ 219 w 275"/>
              <a:gd name="T21" fmla="*/ 36 h 197"/>
              <a:gd name="T22" fmla="*/ 211 w 275"/>
              <a:gd name="T23" fmla="*/ 21 h 197"/>
              <a:gd name="T24" fmla="*/ 232 w 275"/>
              <a:gd name="T25" fmla="*/ 0 h 197"/>
              <a:gd name="T26" fmla="*/ 252 w 275"/>
              <a:gd name="T27" fmla="*/ 21 h 197"/>
              <a:gd name="T28" fmla="*/ 245 w 275"/>
              <a:gd name="T29" fmla="*/ 36 h 197"/>
              <a:gd name="T30" fmla="*/ 259 w 275"/>
              <a:gd name="T31" fmla="*/ 36 h 197"/>
              <a:gd name="T32" fmla="*/ 259 w 275"/>
              <a:gd name="T33" fmla="*/ 49 h 197"/>
              <a:gd name="T34" fmla="*/ 247 w 275"/>
              <a:gd name="T35" fmla="*/ 49 h 197"/>
              <a:gd name="T36" fmla="*/ 16 w 275"/>
              <a:gd name="T37" fmla="*/ 36 h 197"/>
              <a:gd name="T38" fmla="*/ 30 w 275"/>
              <a:gd name="T39" fmla="*/ 36 h 197"/>
              <a:gd name="T40" fmla="*/ 23 w 275"/>
              <a:gd name="T41" fmla="*/ 21 h 197"/>
              <a:gd name="T42" fmla="*/ 43 w 275"/>
              <a:gd name="T43" fmla="*/ 0 h 197"/>
              <a:gd name="T44" fmla="*/ 63 w 275"/>
              <a:gd name="T45" fmla="*/ 21 h 197"/>
              <a:gd name="T46" fmla="*/ 56 w 275"/>
              <a:gd name="T47" fmla="*/ 36 h 197"/>
              <a:gd name="T48" fmla="*/ 71 w 275"/>
              <a:gd name="T49" fmla="*/ 36 h 197"/>
              <a:gd name="T50" fmla="*/ 71 w 275"/>
              <a:gd name="T51" fmla="*/ 49 h 197"/>
              <a:gd name="T52" fmla="*/ 59 w 275"/>
              <a:gd name="T53" fmla="*/ 49 h 197"/>
              <a:gd name="T54" fmla="*/ 69 w 275"/>
              <a:gd name="T55" fmla="*/ 178 h 197"/>
              <a:gd name="T56" fmla="*/ 87 w 275"/>
              <a:gd name="T57" fmla="*/ 178 h 197"/>
              <a:gd name="T58" fmla="*/ 87 w 275"/>
              <a:gd name="T59" fmla="*/ 197 h 197"/>
              <a:gd name="T60" fmla="*/ 0 w 275"/>
              <a:gd name="T61" fmla="*/ 197 h 197"/>
              <a:gd name="T62" fmla="*/ 0 w 275"/>
              <a:gd name="T63" fmla="*/ 178 h 197"/>
              <a:gd name="T64" fmla="*/ 17 w 275"/>
              <a:gd name="T65" fmla="*/ 178 h 197"/>
              <a:gd name="T66" fmla="*/ 28 w 275"/>
              <a:gd name="T67" fmla="*/ 49 h 197"/>
              <a:gd name="T68" fmla="*/ 16 w 275"/>
              <a:gd name="T69" fmla="*/ 49 h 197"/>
              <a:gd name="T70" fmla="*/ 16 w 275"/>
              <a:gd name="T71" fmla="*/ 36 h 197"/>
              <a:gd name="T72" fmla="*/ 79 w 275"/>
              <a:gd name="T73" fmla="*/ 49 h 197"/>
              <a:gd name="T74" fmla="*/ 77 w 275"/>
              <a:gd name="T75" fmla="*/ 55 h 197"/>
              <a:gd name="T76" fmla="*/ 202 w 275"/>
              <a:gd name="T77" fmla="*/ 55 h 197"/>
              <a:gd name="T78" fmla="*/ 200 w 275"/>
              <a:gd name="T79" fmla="*/ 49 h 197"/>
              <a:gd name="T80" fmla="*/ 79 w 275"/>
              <a:gd name="T81" fmla="*/ 4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5" h="197">
                <a:moveTo>
                  <a:pt x="247" y="49"/>
                </a:moveTo>
                <a:cubicBezTo>
                  <a:pt x="257" y="178"/>
                  <a:pt x="257" y="178"/>
                  <a:pt x="257" y="178"/>
                </a:cubicBezTo>
                <a:cubicBezTo>
                  <a:pt x="275" y="178"/>
                  <a:pt x="275" y="178"/>
                  <a:pt x="275" y="178"/>
                </a:cubicBezTo>
                <a:cubicBezTo>
                  <a:pt x="275" y="197"/>
                  <a:pt x="275" y="197"/>
                  <a:pt x="275" y="197"/>
                </a:cubicBezTo>
                <a:cubicBezTo>
                  <a:pt x="188" y="197"/>
                  <a:pt x="188" y="197"/>
                  <a:pt x="188" y="197"/>
                </a:cubicBezTo>
                <a:cubicBezTo>
                  <a:pt x="188" y="178"/>
                  <a:pt x="188" y="178"/>
                  <a:pt x="188" y="178"/>
                </a:cubicBezTo>
                <a:cubicBezTo>
                  <a:pt x="205" y="178"/>
                  <a:pt x="205" y="178"/>
                  <a:pt x="205" y="178"/>
                </a:cubicBezTo>
                <a:cubicBezTo>
                  <a:pt x="216" y="49"/>
                  <a:pt x="216" y="49"/>
                  <a:pt x="216" y="49"/>
                </a:cubicBezTo>
                <a:cubicBezTo>
                  <a:pt x="205" y="49"/>
                  <a:pt x="205" y="49"/>
                  <a:pt x="205" y="49"/>
                </a:cubicBezTo>
                <a:cubicBezTo>
                  <a:pt x="205" y="36"/>
                  <a:pt x="205" y="36"/>
                  <a:pt x="205" y="36"/>
                </a:cubicBezTo>
                <a:cubicBezTo>
                  <a:pt x="219" y="36"/>
                  <a:pt x="219" y="36"/>
                  <a:pt x="219" y="36"/>
                </a:cubicBezTo>
                <a:cubicBezTo>
                  <a:pt x="214" y="32"/>
                  <a:pt x="211" y="27"/>
                  <a:pt x="211" y="21"/>
                </a:cubicBezTo>
                <a:cubicBezTo>
                  <a:pt x="211" y="9"/>
                  <a:pt x="220" y="0"/>
                  <a:pt x="232" y="0"/>
                </a:cubicBezTo>
                <a:cubicBezTo>
                  <a:pt x="243" y="0"/>
                  <a:pt x="252" y="9"/>
                  <a:pt x="252" y="21"/>
                </a:cubicBezTo>
                <a:cubicBezTo>
                  <a:pt x="252" y="27"/>
                  <a:pt x="249" y="32"/>
                  <a:pt x="245" y="36"/>
                </a:cubicBezTo>
                <a:cubicBezTo>
                  <a:pt x="259" y="36"/>
                  <a:pt x="259" y="36"/>
                  <a:pt x="259" y="36"/>
                </a:cubicBezTo>
                <a:cubicBezTo>
                  <a:pt x="259" y="49"/>
                  <a:pt x="259" y="49"/>
                  <a:pt x="259" y="49"/>
                </a:cubicBezTo>
                <a:cubicBezTo>
                  <a:pt x="247" y="49"/>
                  <a:pt x="247" y="49"/>
                  <a:pt x="247" y="49"/>
                </a:cubicBezTo>
                <a:close/>
                <a:moveTo>
                  <a:pt x="16" y="36"/>
                </a:moveTo>
                <a:cubicBezTo>
                  <a:pt x="30" y="36"/>
                  <a:pt x="30" y="36"/>
                  <a:pt x="30" y="36"/>
                </a:cubicBezTo>
                <a:cubicBezTo>
                  <a:pt x="26" y="32"/>
                  <a:pt x="23" y="27"/>
                  <a:pt x="23" y="21"/>
                </a:cubicBezTo>
                <a:cubicBezTo>
                  <a:pt x="23" y="9"/>
                  <a:pt x="32" y="0"/>
                  <a:pt x="43" y="0"/>
                </a:cubicBezTo>
                <a:cubicBezTo>
                  <a:pt x="54" y="0"/>
                  <a:pt x="63" y="9"/>
                  <a:pt x="63" y="21"/>
                </a:cubicBezTo>
                <a:cubicBezTo>
                  <a:pt x="63" y="27"/>
                  <a:pt x="61" y="32"/>
                  <a:pt x="56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71" y="49"/>
                  <a:pt x="71" y="49"/>
                  <a:pt x="71" y="49"/>
                </a:cubicBezTo>
                <a:cubicBezTo>
                  <a:pt x="59" y="49"/>
                  <a:pt x="59" y="49"/>
                  <a:pt x="59" y="49"/>
                </a:cubicBezTo>
                <a:cubicBezTo>
                  <a:pt x="69" y="178"/>
                  <a:pt x="69" y="178"/>
                  <a:pt x="69" y="178"/>
                </a:cubicBezTo>
                <a:cubicBezTo>
                  <a:pt x="87" y="178"/>
                  <a:pt x="87" y="178"/>
                  <a:pt x="87" y="178"/>
                </a:cubicBezTo>
                <a:cubicBezTo>
                  <a:pt x="87" y="197"/>
                  <a:pt x="87" y="197"/>
                  <a:pt x="87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78"/>
                  <a:pt x="0" y="178"/>
                  <a:pt x="0" y="178"/>
                </a:cubicBezTo>
                <a:cubicBezTo>
                  <a:pt x="17" y="178"/>
                  <a:pt x="17" y="178"/>
                  <a:pt x="17" y="178"/>
                </a:cubicBezTo>
                <a:cubicBezTo>
                  <a:pt x="28" y="49"/>
                  <a:pt x="28" y="49"/>
                  <a:pt x="28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36"/>
                  <a:pt x="16" y="36"/>
                  <a:pt x="16" y="36"/>
                </a:cubicBezTo>
                <a:close/>
                <a:moveTo>
                  <a:pt x="79" y="49"/>
                </a:moveTo>
                <a:cubicBezTo>
                  <a:pt x="79" y="51"/>
                  <a:pt x="78" y="53"/>
                  <a:pt x="77" y="55"/>
                </a:cubicBezTo>
                <a:cubicBezTo>
                  <a:pt x="101" y="111"/>
                  <a:pt x="178" y="111"/>
                  <a:pt x="202" y="55"/>
                </a:cubicBezTo>
                <a:cubicBezTo>
                  <a:pt x="202" y="53"/>
                  <a:pt x="201" y="51"/>
                  <a:pt x="200" y="49"/>
                </a:cubicBezTo>
                <a:cubicBezTo>
                  <a:pt x="166" y="81"/>
                  <a:pt x="113" y="81"/>
                  <a:pt x="79" y="49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6" name="Freeform 228"/>
          <p:cNvSpPr/>
          <p:nvPr/>
        </p:nvSpPr>
        <p:spPr bwMode="auto">
          <a:xfrm>
            <a:off x="9553575" y="4222750"/>
            <a:ext cx="46038" cy="90488"/>
          </a:xfrm>
          <a:custGeom>
            <a:avLst/>
            <a:gdLst>
              <a:gd name="T0" fmla="*/ 4 w 13"/>
              <a:gd name="T1" fmla="*/ 24 h 24"/>
              <a:gd name="T2" fmla="*/ 13 w 13"/>
              <a:gd name="T3" fmla="*/ 24 h 24"/>
              <a:gd name="T4" fmla="*/ 12 w 13"/>
              <a:gd name="T5" fmla="*/ 0 h 24"/>
              <a:gd name="T6" fmla="*/ 4 w 13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4">
                <a:moveTo>
                  <a:pt x="4" y="24"/>
                </a:moveTo>
                <a:cubicBezTo>
                  <a:pt x="7" y="24"/>
                  <a:pt x="10" y="24"/>
                  <a:pt x="13" y="24"/>
                </a:cubicBezTo>
                <a:cubicBezTo>
                  <a:pt x="13" y="16"/>
                  <a:pt x="13" y="8"/>
                  <a:pt x="12" y="0"/>
                </a:cubicBezTo>
                <a:cubicBezTo>
                  <a:pt x="4" y="5"/>
                  <a:pt x="0" y="13"/>
                  <a:pt x="4" y="24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7" name="Freeform 229"/>
          <p:cNvSpPr>
            <a:spLocks noEditPoints="1"/>
          </p:cNvSpPr>
          <p:nvPr/>
        </p:nvSpPr>
        <p:spPr bwMode="auto">
          <a:xfrm>
            <a:off x="8942388" y="4214813"/>
            <a:ext cx="290513" cy="365125"/>
          </a:xfrm>
          <a:custGeom>
            <a:avLst/>
            <a:gdLst>
              <a:gd name="T0" fmla="*/ 228 w 228"/>
              <a:gd name="T1" fmla="*/ 76 h 286"/>
              <a:gd name="T2" fmla="*/ 186 w 228"/>
              <a:gd name="T3" fmla="*/ 103 h 286"/>
              <a:gd name="T4" fmla="*/ 0 w 228"/>
              <a:gd name="T5" fmla="*/ 76 h 286"/>
              <a:gd name="T6" fmla="*/ 65 w 228"/>
              <a:gd name="T7" fmla="*/ 278 h 286"/>
              <a:gd name="T8" fmla="*/ 72 w 228"/>
              <a:gd name="T9" fmla="*/ 282 h 286"/>
              <a:gd name="T10" fmla="*/ 153 w 228"/>
              <a:gd name="T11" fmla="*/ 282 h 286"/>
              <a:gd name="T12" fmla="*/ 160 w 228"/>
              <a:gd name="T13" fmla="*/ 278 h 286"/>
              <a:gd name="T14" fmla="*/ 212 w 228"/>
              <a:gd name="T15" fmla="*/ 147 h 286"/>
              <a:gd name="T16" fmla="*/ 165 w 228"/>
              <a:gd name="T17" fmla="*/ 169 h 286"/>
              <a:gd name="T18" fmla="*/ 176 w 228"/>
              <a:gd name="T19" fmla="*/ 174 h 286"/>
              <a:gd name="T20" fmla="*/ 180 w 228"/>
              <a:gd name="T21" fmla="*/ 191 h 286"/>
              <a:gd name="T22" fmla="*/ 176 w 228"/>
              <a:gd name="T23" fmla="*/ 201 h 286"/>
              <a:gd name="T24" fmla="*/ 148 w 228"/>
              <a:gd name="T25" fmla="*/ 206 h 286"/>
              <a:gd name="T26" fmla="*/ 137 w 228"/>
              <a:gd name="T27" fmla="*/ 201 h 286"/>
              <a:gd name="T28" fmla="*/ 133 w 228"/>
              <a:gd name="T29" fmla="*/ 184 h 286"/>
              <a:gd name="T30" fmla="*/ 137 w 228"/>
              <a:gd name="T31" fmla="*/ 174 h 286"/>
              <a:gd name="T32" fmla="*/ 165 w 228"/>
              <a:gd name="T33" fmla="*/ 178 h 286"/>
              <a:gd name="T34" fmla="*/ 172 w 228"/>
              <a:gd name="T35" fmla="*/ 184 h 286"/>
              <a:gd name="T36" fmla="*/ 170 w 228"/>
              <a:gd name="T37" fmla="*/ 195 h 286"/>
              <a:gd name="T38" fmla="*/ 165 w 228"/>
              <a:gd name="T39" fmla="*/ 197 h 286"/>
              <a:gd name="T40" fmla="*/ 143 w 228"/>
              <a:gd name="T41" fmla="*/ 195 h 286"/>
              <a:gd name="T42" fmla="*/ 141 w 228"/>
              <a:gd name="T43" fmla="*/ 191 h 286"/>
              <a:gd name="T44" fmla="*/ 143 w 228"/>
              <a:gd name="T45" fmla="*/ 180 h 286"/>
              <a:gd name="T46" fmla="*/ 148 w 228"/>
              <a:gd name="T47" fmla="*/ 178 h 286"/>
              <a:gd name="T48" fmla="*/ 60 w 228"/>
              <a:gd name="T49" fmla="*/ 170 h 286"/>
              <a:gd name="T50" fmla="*/ 96 w 228"/>
              <a:gd name="T51" fmla="*/ 183 h 286"/>
              <a:gd name="T52" fmla="*/ 82 w 228"/>
              <a:gd name="T53" fmla="*/ 205 h 286"/>
              <a:gd name="T54" fmla="*/ 46 w 228"/>
              <a:gd name="T55" fmla="*/ 192 h 286"/>
              <a:gd name="T56" fmla="*/ 60 w 228"/>
              <a:gd name="T57" fmla="*/ 170 h 286"/>
              <a:gd name="T58" fmla="*/ 39 w 228"/>
              <a:gd name="T59" fmla="*/ 139 h 286"/>
              <a:gd name="T60" fmla="*/ 120 w 228"/>
              <a:gd name="T61" fmla="*/ 157 h 286"/>
              <a:gd name="T62" fmla="*/ 114 w 228"/>
              <a:gd name="T63" fmla="*/ 158 h 286"/>
              <a:gd name="T64" fmla="*/ 139 w 228"/>
              <a:gd name="T65" fmla="*/ 158 h 286"/>
              <a:gd name="T66" fmla="*/ 186 w 228"/>
              <a:gd name="T67" fmla="*/ 140 h 286"/>
              <a:gd name="T68" fmla="*/ 139 w 228"/>
              <a:gd name="T69" fmla="*/ 158 h 286"/>
              <a:gd name="T70" fmla="*/ 145 w 228"/>
              <a:gd name="T71" fmla="*/ 257 h 286"/>
              <a:gd name="T72" fmla="*/ 119 w 228"/>
              <a:gd name="T73" fmla="*/ 258 h 286"/>
              <a:gd name="T74" fmla="*/ 97 w 228"/>
              <a:gd name="T75" fmla="*/ 258 h 286"/>
              <a:gd name="T76" fmla="*/ 80 w 228"/>
              <a:gd name="T77" fmla="*/ 256 h 286"/>
              <a:gd name="T78" fmla="*/ 97 w 228"/>
              <a:gd name="T79" fmla="*/ 217 h 286"/>
              <a:gd name="T80" fmla="*/ 100 w 228"/>
              <a:gd name="T81" fmla="*/ 215 h 286"/>
              <a:gd name="T82" fmla="*/ 119 w 228"/>
              <a:gd name="T83" fmla="*/ 199 h 286"/>
              <a:gd name="T84" fmla="*/ 129 w 228"/>
              <a:gd name="T85" fmla="*/ 217 h 286"/>
              <a:gd name="T86" fmla="*/ 169 w 228"/>
              <a:gd name="T87" fmla="*/ 217 h 286"/>
              <a:gd name="T88" fmla="*/ 187 w 228"/>
              <a:gd name="T89" fmla="*/ 166 h 286"/>
              <a:gd name="T90" fmla="*/ 134 w 228"/>
              <a:gd name="T91" fmla="*/ 209 h 286"/>
              <a:gd name="T92" fmla="*/ 124 w 228"/>
              <a:gd name="T93" fmla="*/ 191 h 286"/>
              <a:gd name="T94" fmla="*/ 107 w 228"/>
              <a:gd name="T95" fmla="*/ 191 h 286"/>
              <a:gd name="T96" fmla="*/ 103 w 228"/>
              <a:gd name="T97" fmla="*/ 193 h 286"/>
              <a:gd name="T98" fmla="*/ 41 w 228"/>
              <a:gd name="T99" fmla="*/ 209 h 286"/>
              <a:gd name="T100" fmla="*/ 114 w 228"/>
              <a:gd name="T101" fmla="*/ 16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8" h="286">
                <a:moveTo>
                  <a:pt x="212" y="147"/>
                </a:moveTo>
                <a:cubicBezTo>
                  <a:pt x="228" y="76"/>
                  <a:pt x="228" y="76"/>
                  <a:pt x="228" y="76"/>
                </a:cubicBezTo>
                <a:cubicBezTo>
                  <a:pt x="221" y="77"/>
                  <a:pt x="213" y="78"/>
                  <a:pt x="206" y="77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4" y="74"/>
                  <a:pt x="184" y="74"/>
                  <a:pt x="184" y="74"/>
                </a:cubicBezTo>
                <a:cubicBezTo>
                  <a:pt x="123" y="57"/>
                  <a:pt x="64" y="0"/>
                  <a:pt x="0" y="76"/>
                </a:cubicBezTo>
                <a:cubicBezTo>
                  <a:pt x="5" y="102"/>
                  <a:pt x="19" y="187"/>
                  <a:pt x="27" y="211"/>
                </a:cubicBezTo>
                <a:cubicBezTo>
                  <a:pt x="35" y="238"/>
                  <a:pt x="48" y="260"/>
                  <a:pt x="65" y="278"/>
                </a:cubicBezTo>
                <a:cubicBezTo>
                  <a:pt x="68" y="281"/>
                  <a:pt x="68" y="281"/>
                  <a:pt x="68" y="281"/>
                </a:cubicBezTo>
                <a:cubicBezTo>
                  <a:pt x="72" y="282"/>
                  <a:pt x="72" y="282"/>
                  <a:pt x="72" y="282"/>
                </a:cubicBezTo>
                <a:cubicBezTo>
                  <a:pt x="80" y="283"/>
                  <a:pt x="87" y="284"/>
                  <a:pt x="95" y="284"/>
                </a:cubicBezTo>
                <a:cubicBezTo>
                  <a:pt x="114" y="286"/>
                  <a:pt x="132" y="285"/>
                  <a:pt x="153" y="282"/>
                </a:cubicBezTo>
                <a:cubicBezTo>
                  <a:pt x="158" y="281"/>
                  <a:pt x="158" y="281"/>
                  <a:pt x="158" y="281"/>
                </a:cubicBezTo>
                <a:cubicBezTo>
                  <a:pt x="160" y="278"/>
                  <a:pt x="160" y="278"/>
                  <a:pt x="160" y="278"/>
                </a:cubicBezTo>
                <a:cubicBezTo>
                  <a:pt x="177" y="261"/>
                  <a:pt x="190" y="238"/>
                  <a:pt x="199" y="211"/>
                </a:cubicBezTo>
                <a:cubicBezTo>
                  <a:pt x="206" y="192"/>
                  <a:pt x="210" y="170"/>
                  <a:pt x="212" y="147"/>
                </a:cubicBezTo>
                <a:close/>
                <a:moveTo>
                  <a:pt x="148" y="169"/>
                </a:moveTo>
                <a:cubicBezTo>
                  <a:pt x="165" y="169"/>
                  <a:pt x="165" y="169"/>
                  <a:pt x="165" y="169"/>
                </a:cubicBezTo>
                <a:cubicBezTo>
                  <a:pt x="169" y="169"/>
                  <a:pt x="173" y="171"/>
                  <a:pt x="176" y="174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179" y="177"/>
                  <a:pt x="180" y="180"/>
                  <a:pt x="180" y="184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0" y="195"/>
                  <a:pt x="179" y="199"/>
                  <a:pt x="176" y="201"/>
                </a:cubicBezTo>
                <a:cubicBezTo>
                  <a:pt x="176" y="201"/>
                  <a:pt x="176" y="201"/>
                  <a:pt x="176" y="201"/>
                </a:cubicBezTo>
                <a:cubicBezTo>
                  <a:pt x="173" y="204"/>
                  <a:pt x="169" y="206"/>
                  <a:pt x="165" y="206"/>
                </a:cubicBezTo>
                <a:cubicBezTo>
                  <a:pt x="148" y="206"/>
                  <a:pt x="148" y="206"/>
                  <a:pt x="148" y="206"/>
                </a:cubicBezTo>
                <a:cubicBezTo>
                  <a:pt x="144" y="206"/>
                  <a:pt x="140" y="204"/>
                  <a:pt x="137" y="201"/>
                </a:cubicBezTo>
                <a:cubicBezTo>
                  <a:pt x="137" y="201"/>
                  <a:pt x="137" y="201"/>
                  <a:pt x="137" y="201"/>
                </a:cubicBezTo>
                <a:cubicBezTo>
                  <a:pt x="135" y="198"/>
                  <a:pt x="133" y="195"/>
                  <a:pt x="133" y="191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80"/>
                  <a:pt x="135" y="177"/>
                  <a:pt x="137" y="174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40" y="171"/>
                  <a:pt x="144" y="169"/>
                  <a:pt x="148" y="169"/>
                </a:cubicBezTo>
                <a:close/>
                <a:moveTo>
                  <a:pt x="165" y="178"/>
                </a:moveTo>
                <a:cubicBezTo>
                  <a:pt x="167" y="178"/>
                  <a:pt x="169" y="179"/>
                  <a:pt x="170" y="180"/>
                </a:cubicBezTo>
                <a:cubicBezTo>
                  <a:pt x="171" y="181"/>
                  <a:pt x="172" y="183"/>
                  <a:pt x="172" y="184"/>
                </a:cubicBezTo>
                <a:cubicBezTo>
                  <a:pt x="172" y="191"/>
                  <a:pt x="172" y="191"/>
                  <a:pt x="172" y="191"/>
                </a:cubicBezTo>
                <a:cubicBezTo>
                  <a:pt x="172" y="192"/>
                  <a:pt x="171" y="194"/>
                  <a:pt x="170" y="195"/>
                </a:cubicBezTo>
                <a:cubicBezTo>
                  <a:pt x="170" y="195"/>
                  <a:pt x="170" y="195"/>
                  <a:pt x="170" y="195"/>
                </a:cubicBezTo>
                <a:cubicBezTo>
                  <a:pt x="169" y="196"/>
                  <a:pt x="167" y="197"/>
                  <a:pt x="165" y="197"/>
                </a:cubicBezTo>
                <a:cubicBezTo>
                  <a:pt x="148" y="197"/>
                  <a:pt x="148" y="197"/>
                  <a:pt x="148" y="197"/>
                </a:cubicBezTo>
                <a:cubicBezTo>
                  <a:pt x="146" y="197"/>
                  <a:pt x="144" y="196"/>
                  <a:pt x="143" y="195"/>
                </a:cubicBezTo>
                <a:cubicBezTo>
                  <a:pt x="143" y="195"/>
                  <a:pt x="143" y="195"/>
                  <a:pt x="143" y="195"/>
                </a:cubicBezTo>
                <a:cubicBezTo>
                  <a:pt x="142" y="194"/>
                  <a:pt x="141" y="192"/>
                  <a:pt x="141" y="191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41" y="183"/>
                  <a:pt x="142" y="181"/>
                  <a:pt x="143" y="18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144" y="179"/>
                  <a:pt x="146" y="178"/>
                  <a:pt x="148" y="178"/>
                </a:cubicBezTo>
                <a:cubicBezTo>
                  <a:pt x="165" y="178"/>
                  <a:pt x="165" y="178"/>
                  <a:pt x="165" y="178"/>
                </a:cubicBezTo>
                <a:close/>
                <a:moveTo>
                  <a:pt x="60" y="170"/>
                </a:moveTo>
                <a:cubicBezTo>
                  <a:pt x="82" y="170"/>
                  <a:pt x="82" y="170"/>
                  <a:pt x="82" y="170"/>
                </a:cubicBezTo>
                <a:cubicBezTo>
                  <a:pt x="90" y="170"/>
                  <a:pt x="96" y="176"/>
                  <a:pt x="96" y="183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199"/>
                  <a:pt x="90" y="205"/>
                  <a:pt x="82" y="205"/>
                </a:cubicBezTo>
                <a:cubicBezTo>
                  <a:pt x="60" y="205"/>
                  <a:pt x="60" y="205"/>
                  <a:pt x="60" y="205"/>
                </a:cubicBezTo>
                <a:cubicBezTo>
                  <a:pt x="52" y="205"/>
                  <a:pt x="46" y="199"/>
                  <a:pt x="46" y="192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76"/>
                  <a:pt x="52" y="170"/>
                  <a:pt x="60" y="170"/>
                </a:cubicBezTo>
                <a:close/>
                <a:moveTo>
                  <a:pt x="41" y="158"/>
                </a:moveTo>
                <a:cubicBezTo>
                  <a:pt x="40" y="151"/>
                  <a:pt x="40" y="145"/>
                  <a:pt x="39" y="139"/>
                </a:cubicBezTo>
                <a:cubicBezTo>
                  <a:pt x="69" y="154"/>
                  <a:pt x="105" y="151"/>
                  <a:pt x="133" y="143"/>
                </a:cubicBezTo>
                <a:cubicBezTo>
                  <a:pt x="129" y="148"/>
                  <a:pt x="125" y="153"/>
                  <a:pt x="120" y="157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14" y="158"/>
                  <a:pt x="114" y="158"/>
                  <a:pt x="114" y="158"/>
                </a:cubicBezTo>
                <a:cubicBezTo>
                  <a:pt x="41" y="158"/>
                  <a:pt x="41" y="158"/>
                  <a:pt x="41" y="158"/>
                </a:cubicBezTo>
                <a:close/>
                <a:moveTo>
                  <a:pt x="139" y="158"/>
                </a:moveTo>
                <a:cubicBezTo>
                  <a:pt x="151" y="153"/>
                  <a:pt x="164" y="145"/>
                  <a:pt x="169" y="134"/>
                </a:cubicBezTo>
                <a:cubicBezTo>
                  <a:pt x="173" y="133"/>
                  <a:pt x="183" y="140"/>
                  <a:pt x="186" y="140"/>
                </a:cubicBezTo>
                <a:cubicBezTo>
                  <a:pt x="186" y="145"/>
                  <a:pt x="185" y="151"/>
                  <a:pt x="185" y="158"/>
                </a:cubicBezTo>
                <a:cubicBezTo>
                  <a:pt x="139" y="158"/>
                  <a:pt x="139" y="158"/>
                  <a:pt x="139" y="158"/>
                </a:cubicBezTo>
                <a:close/>
                <a:moveTo>
                  <a:pt x="169" y="217"/>
                </a:moveTo>
                <a:cubicBezTo>
                  <a:pt x="163" y="232"/>
                  <a:pt x="155" y="246"/>
                  <a:pt x="145" y="257"/>
                </a:cubicBezTo>
                <a:cubicBezTo>
                  <a:pt x="136" y="258"/>
                  <a:pt x="128" y="258"/>
                  <a:pt x="119" y="258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15" y="258"/>
                  <a:pt x="111" y="258"/>
                  <a:pt x="107" y="258"/>
                </a:cubicBezTo>
                <a:cubicBezTo>
                  <a:pt x="104" y="258"/>
                  <a:pt x="100" y="258"/>
                  <a:pt x="97" y="258"/>
                </a:cubicBezTo>
                <a:cubicBezTo>
                  <a:pt x="95" y="258"/>
                  <a:pt x="95" y="258"/>
                  <a:pt x="95" y="258"/>
                </a:cubicBezTo>
                <a:cubicBezTo>
                  <a:pt x="90" y="257"/>
                  <a:pt x="85" y="257"/>
                  <a:pt x="80" y="256"/>
                </a:cubicBezTo>
                <a:cubicBezTo>
                  <a:pt x="70" y="245"/>
                  <a:pt x="63" y="232"/>
                  <a:pt x="57" y="217"/>
                </a:cubicBezTo>
                <a:cubicBezTo>
                  <a:pt x="97" y="217"/>
                  <a:pt x="97" y="217"/>
                  <a:pt x="97" y="217"/>
                </a:cubicBezTo>
                <a:cubicBezTo>
                  <a:pt x="99" y="217"/>
                  <a:pt x="99" y="217"/>
                  <a:pt x="99" y="217"/>
                </a:cubicBezTo>
                <a:cubicBezTo>
                  <a:pt x="100" y="215"/>
                  <a:pt x="100" y="215"/>
                  <a:pt x="100" y="215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9" y="199"/>
                  <a:pt x="119" y="199"/>
                  <a:pt x="119" y="199"/>
                </a:cubicBezTo>
                <a:cubicBezTo>
                  <a:pt x="128" y="215"/>
                  <a:pt x="128" y="215"/>
                  <a:pt x="128" y="215"/>
                </a:cubicBezTo>
                <a:cubicBezTo>
                  <a:pt x="129" y="217"/>
                  <a:pt x="129" y="217"/>
                  <a:pt x="129" y="217"/>
                </a:cubicBezTo>
                <a:cubicBezTo>
                  <a:pt x="132" y="217"/>
                  <a:pt x="132" y="217"/>
                  <a:pt x="132" y="217"/>
                </a:cubicBezTo>
                <a:cubicBezTo>
                  <a:pt x="169" y="217"/>
                  <a:pt x="169" y="217"/>
                  <a:pt x="169" y="217"/>
                </a:cubicBezTo>
                <a:close/>
                <a:moveTo>
                  <a:pt x="114" y="166"/>
                </a:moveTo>
                <a:cubicBezTo>
                  <a:pt x="187" y="166"/>
                  <a:pt x="187" y="166"/>
                  <a:pt x="187" y="166"/>
                </a:cubicBezTo>
                <a:cubicBezTo>
                  <a:pt x="187" y="209"/>
                  <a:pt x="187" y="209"/>
                  <a:pt x="187" y="209"/>
                </a:cubicBezTo>
                <a:cubicBezTo>
                  <a:pt x="134" y="209"/>
                  <a:pt x="134" y="209"/>
                  <a:pt x="134" y="209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4" y="191"/>
                  <a:pt x="124" y="191"/>
                  <a:pt x="124" y="191"/>
                </a:cubicBezTo>
                <a:cubicBezTo>
                  <a:pt x="121" y="191"/>
                  <a:pt x="121" y="191"/>
                  <a:pt x="121" y="191"/>
                </a:cubicBezTo>
                <a:cubicBezTo>
                  <a:pt x="107" y="191"/>
                  <a:pt x="107" y="191"/>
                  <a:pt x="107" y="191"/>
                </a:cubicBezTo>
                <a:cubicBezTo>
                  <a:pt x="105" y="191"/>
                  <a:pt x="105" y="191"/>
                  <a:pt x="105" y="191"/>
                </a:cubicBezTo>
                <a:cubicBezTo>
                  <a:pt x="103" y="193"/>
                  <a:pt x="103" y="193"/>
                  <a:pt x="103" y="193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41" y="209"/>
                  <a:pt x="41" y="209"/>
                  <a:pt x="41" y="209"/>
                </a:cubicBezTo>
                <a:cubicBezTo>
                  <a:pt x="41" y="166"/>
                  <a:pt x="41" y="166"/>
                  <a:pt x="41" y="166"/>
                </a:cubicBezTo>
                <a:lnTo>
                  <a:pt x="114" y="166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8" name="Freeform 230"/>
          <p:cNvSpPr/>
          <p:nvPr/>
        </p:nvSpPr>
        <p:spPr bwMode="auto">
          <a:xfrm>
            <a:off x="9826625" y="4237038"/>
            <a:ext cx="46038" cy="76200"/>
          </a:xfrm>
          <a:custGeom>
            <a:avLst/>
            <a:gdLst>
              <a:gd name="T0" fmla="*/ 4 w 14"/>
              <a:gd name="T1" fmla="*/ 24 h 24"/>
              <a:gd name="T2" fmla="*/ 14 w 14"/>
              <a:gd name="T3" fmla="*/ 24 h 24"/>
              <a:gd name="T4" fmla="*/ 13 w 14"/>
              <a:gd name="T5" fmla="*/ 0 h 24"/>
              <a:gd name="T6" fmla="*/ 4 w 14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24">
                <a:moveTo>
                  <a:pt x="4" y="24"/>
                </a:moveTo>
                <a:cubicBezTo>
                  <a:pt x="7" y="24"/>
                  <a:pt x="10" y="24"/>
                  <a:pt x="14" y="24"/>
                </a:cubicBezTo>
                <a:cubicBezTo>
                  <a:pt x="13" y="16"/>
                  <a:pt x="13" y="8"/>
                  <a:pt x="13" y="0"/>
                </a:cubicBezTo>
                <a:cubicBezTo>
                  <a:pt x="5" y="5"/>
                  <a:pt x="0" y="13"/>
                  <a:pt x="4" y="24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9" name="Freeform 231"/>
          <p:cNvSpPr>
            <a:spLocks noEditPoints="1"/>
          </p:cNvSpPr>
          <p:nvPr/>
        </p:nvSpPr>
        <p:spPr bwMode="auto">
          <a:xfrm>
            <a:off x="9571038" y="4919663"/>
            <a:ext cx="403225" cy="301625"/>
          </a:xfrm>
          <a:custGeom>
            <a:avLst/>
            <a:gdLst>
              <a:gd name="T0" fmla="*/ 184 w 316"/>
              <a:gd name="T1" fmla="*/ 0 h 237"/>
              <a:gd name="T2" fmla="*/ 316 w 316"/>
              <a:gd name="T3" fmla="*/ 72 h 237"/>
              <a:gd name="T4" fmla="*/ 174 w 316"/>
              <a:gd name="T5" fmla="*/ 200 h 237"/>
              <a:gd name="T6" fmla="*/ 192 w 316"/>
              <a:gd name="T7" fmla="*/ 157 h 237"/>
              <a:gd name="T8" fmla="*/ 222 w 316"/>
              <a:gd name="T9" fmla="*/ 173 h 237"/>
              <a:gd name="T10" fmla="*/ 196 w 316"/>
              <a:gd name="T11" fmla="*/ 124 h 237"/>
              <a:gd name="T12" fmla="*/ 195 w 316"/>
              <a:gd name="T13" fmla="*/ 80 h 237"/>
              <a:gd name="T14" fmla="*/ 211 w 316"/>
              <a:gd name="T15" fmla="*/ 83 h 237"/>
              <a:gd name="T16" fmla="*/ 192 w 316"/>
              <a:gd name="T17" fmla="*/ 53 h 237"/>
              <a:gd name="T18" fmla="*/ 190 w 316"/>
              <a:gd name="T19" fmla="*/ 47 h 237"/>
              <a:gd name="T20" fmla="*/ 187 w 316"/>
              <a:gd name="T21" fmla="*/ 26 h 237"/>
              <a:gd name="T22" fmla="*/ 166 w 316"/>
              <a:gd name="T23" fmla="*/ 30 h 237"/>
              <a:gd name="T24" fmla="*/ 162 w 316"/>
              <a:gd name="T25" fmla="*/ 31 h 237"/>
              <a:gd name="T26" fmla="*/ 184 w 316"/>
              <a:gd name="T27" fmla="*/ 0 h 237"/>
              <a:gd name="T28" fmla="*/ 16 w 316"/>
              <a:gd name="T29" fmla="*/ 53 h 237"/>
              <a:gd name="T30" fmla="*/ 91 w 316"/>
              <a:gd name="T31" fmla="*/ 237 h 237"/>
              <a:gd name="T32" fmla="*/ 166 w 316"/>
              <a:gd name="T33" fmla="*/ 53 h 237"/>
              <a:gd name="T34" fmla="*/ 16 w 316"/>
              <a:gd name="T35" fmla="*/ 53 h 237"/>
              <a:gd name="T36" fmla="*/ 52 w 316"/>
              <a:gd name="T37" fmla="*/ 165 h 237"/>
              <a:gd name="T38" fmla="*/ 131 w 316"/>
              <a:gd name="T39" fmla="*/ 165 h 237"/>
              <a:gd name="T40" fmla="*/ 52 w 316"/>
              <a:gd name="T41" fmla="*/ 165 h 237"/>
              <a:gd name="T42" fmla="*/ 76 w 316"/>
              <a:gd name="T43" fmla="*/ 118 h 237"/>
              <a:gd name="T44" fmla="*/ 36 w 316"/>
              <a:gd name="T45" fmla="*/ 110 h 237"/>
              <a:gd name="T46" fmla="*/ 76 w 316"/>
              <a:gd name="T47" fmla="*/ 118 h 237"/>
              <a:gd name="T48" fmla="*/ 107 w 316"/>
              <a:gd name="T49" fmla="*/ 118 h 237"/>
              <a:gd name="T50" fmla="*/ 148 w 316"/>
              <a:gd name="T51" fmla="*/ 110 h 237"/>
              <a:gd name="T52" fmla="*/ 107 w 316"/>
              <a:gd name="T53" fmla="*/ 118 h 237"/>
              <a:gd name="T54" fmla="*/ 233 w 316"/>
              <a:gd name="T55" fmla="*/ 94 h 237"/>
              <a:gd name="T56" fmla="*/ 268 w 316"/>
              <a:gd name="T57" fmla="*/ 117 h 237"/>
              <a:gd name="T58" fmla="*/ 233 w 316"/>
              <a:gd name="T59" fmla="*/ 94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6" h="237">
                <a:moveTo>
                  <a:pt x="184" y="0"/>
                </a:moveTo>
                <a:cubicBezTo>
                  <a:pt x="223" y="31"/>
                  <a:pt x="269" y="56"/>
                  <a:pt x="316" y="72"/>
                </a:cubicBezTo>
                <a:cubicBezTo>
                  <a:pt x="291" y="148"/>
                  <a:pt x="251" y="206"/>
                  <a:pt x="174" y="200"/>
                </a:cubicBezTo>
                <a:cubicBezTo>
                  <a:pt x="182" y="187"/>
                  <a:pt x="188" y="172"/>
                  <a:pt x="192" y="157"/>
                </a:cubicBezTo>
                <a:cubicBezTo>
                  <a:pt x="222" y="173"/>
                  <a:pt x="222" y="173"/>
                  <a:pt x="222" y="173"/>
                </a:cubicBezTo>
                <a:cubicBezTo>
                  <a:pt x="233" y="153"/>
                  <a:pt x="217" y="132"/>
                  <a:pt x="196" y="124"/>
                </a:cubicBezTo>
                <a:cubicBezTo>
                  <a:pt x="197" y="109"/>
                  <a:pt x="197" y="95"/>
                  <a:pt x="195" y="80"/>
                </a:cubicBezTo>
                <a:cubicBezTo>
                  <a:pt x="200" y="81"/>
                  <a:pt x="205" y="82"/>
                  <a:pt x="211" y="83"/>
                </a:cubicBezTo>
                <a:cubicBezTo>
                  <a:pt x="215" y="69"/>
                  <a:pt x="205" y="52"/>
                  <a:pt x="192" y="53"/>
                </a:cubicBezTo>
                <a:cubicBezTo>
                  <a:pt x="191" y="51"/>
                  <a:pt x="191" y="49"/>
                  <a:pt x="190" y="47"/>
                </a:cubicBezTo>
                <a:cubicBezTo>
                  <a:pt x="187" y="26"/>
                  <a:pt x="187" y="26"/>
                  <a:pt x="187" y="26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5" y="30"/>
                  <a:pt x="163" y="31"/>
                  <a:pt x="162" y="31"/>
                </a:cubicBezTo>
                <a:cubicBezTo>
                  <a:pt x="169" y="21"/>
                  <a:pt x="176" y="10"/>
                  <a:pt x="184" y="0"/>
                </a:cubicBezTo>
                <a:close/>
                <a:moveTo>
                  <a:pt x="16" y="53"/>
                </a:moveTo>
                <a:cubicBezTo>
                  <a:pt x="0" y="135"/>
                  <a:pt x="10" y="208"/>
                  <a:pt x="91" y="237"/>
                </a:cubicBezTo>
                <a:cubicBezTo>
                  <a:pt x="172" y="208"/>
                  <a:pt x="181" y="135"/>
                  <a:pt x="166" y="53"/>
                </a:cubicBezTo>
                <a:cubicBezTo>
                  <a:pt x="117" y="62"/>
                  <a:pt x="65" y="61"/>
                  <a:pt x="16" y="53"/>
                </a:cubicBezTo>
                <a:close/>
                <a:moveTo>
                  <a:pt x="52" y="165"/>
                </a:moveTo>
                <a:cubicBezTo>
                  <a:pt x="131" y="165"/>
                  <a:pt x="131" y="165"/>
                  <a:pt x="131" y="165"/>
                </a:cubicBezTo>
                <a:cubicBezTo>
                  <a:pt x="131" y="207"/>
                  <a:pt x="52" y="207"/>
                  <a:pt x="52" y="165"/>
                </a:cubicBezTo>
                <a:close/>
                <a:moveTo>
                  <a:pt x="76" y="118"/>
                </a:moveTo>
                <a:cubicBezTo>
                  <a:pt x="59" y="121"/>
                  <a:pt x="46" y="118"/>
                  <a:pt x="36" y="110"/>
                </a:cubicBezTo>
                <a:cubicBezTo>
                  <a:pt x="50" y="77"/>
                  <a:pt x="78" y="99"/>
                  <a:pt x="76" y="118"/>
                </a:cubicBezTo>
                <a:close/>
                <a:moveTo>
                  <a:pt x="107" y="118"/>
                </a:moveTo>
                <a:cubicBezTo>
                  <a:pt x="106" y="99"/>
                  <a:pt x="133" y="77"/>
                  <a:pt x="148" y="110"/>
                </a:cubicBezTo>
                <a:cubicBezTo>
                  <a:pt x="138" y="118"/>
                  <a:pt x="124" y="121"/>
                  <a:pt x="107" y="118"/>
                </a:cubicBezTo>
                <a:close/>
                <a:moveTo>
                  <a:pt x="233" y="94"/>
                </a:moveTo>
                <a:cubicBezTo>
                  <a:pt x="244" y="108"/>
                  <a:pt x="255" y="116"/>
                  <a:pt x="268" y="117"/>
                </a:cubicBezTo>
                <a:cubicBezTo>
                  <a:pt x="281" y="84"/>
                  <a:pt x="246" y="80"/>
                  <a:pt x="233" y="94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0" name="Freeform 232"/>
          <p:cNvSpPr>
            <a:spLocks noEditPoints="1"/>
          </p:cNvSpPr>
          <p:nvPr/>
        </p:nvSpPr>
        <p:spPr bwMode="auto">
          <a:xfrm>
            <a:off x="10304463" y="4916488"/>
            <a:ext cx="260350" cy="312738"/>
          </a:xfrm>
          <a:custGeom>
            <a:avLst/>
            <a:gdLst>
              <a:gd name="T0" fmla="*/ 0 w 203"/>
              <a:gd name="T1" fmla="*/ 0 h 244"/>
              <a:gd name="T2" fmla="*/ 109 w 203"/>
              <a:gd name="T3" fmla="*/ 54 h 244"/>
              <a:gd name="T4" fmla="*/ 177 w 203"/>
              <a:gd name="T5" fmla="*/ 54 h 244"/>
              <a:gd name="T6" fmla="*/ 177 w 203"/>
              <a:gd name="T7" fmla="*/ 104 h 244"/>
              <a:gd name="T8" fmla="*/ 155 w 203"/>
              <a:gd name="T9" fmla="*/ 104 h 244"/>
              <a:gd name="T10" fmla="*/ 155 w 203"/>
              <a:gd name="T11" fmla="*/ 132 h 244"/>
              <a:gd name="T12" fmla="*/ 148 w 203"/>
              <a:gd name="T13" fmla="*/ 132 h 244"/>
              <a:gd name="T14" fmla="*/ 148 w 203"/>
              <a:gd name="T15" fmla="*/ 152 h 244"/>
              <a:gd name="T16" fmla="*/ 203 w 203"/>
              <a:gd name="T17" fmla="*/ 244 h 244"/>
              <a:gd name="T18" fmla="*/ 186 w 203"/>
              <a:gd name="T19" fmla="*/ 244 h 244"/>
              <a:gd name="T20" fmla="*/ 168 w 203"/>
              <a:gd name="T21" fmla="*/ 214 h 244"/>
              <a:gd name="T22" fmla="*/ 152 w 203"/>
              <a:gd name="T23" fmla="*/ 230 h 244"/>
              <a:gd name="T24" fmla="*/ 150 w 203"/>
              <a:gd name="T25" fmla="*/ 231 h 244"/>
              <a:gd name="T26" fmla="*/ 148 w 203"/>
              <a:gd name="T27" fmla="*/ 231 h 244"/>
              <a:gd name="T28" fmla="*/ 128 w 203"/>
              <a:gd name="T29" fmla="*/ 231 h 244"/>
              <a:gd name="T30" fmla="*/ 127 w 203"/>
              <a:gd name="T31" fmla="*/ 231 h 244"/>
              <a:gd name="T32" fmla="*/ 125 w 203"/>
              <a:gd name="T33" fmla="*/ 230 h 244"/>
              <a:gd name="T34" fmla="*/ 107 w 203"/>
              <a:gd name="T35" fmla="*/ 217 h 244"/>
              <a:gd name="T36" fmla="*/ 91 w 203"/>
              <a:gd name="T37" fmla="*/ 244 h 244"/>
              <a:gd name="T38" fmla="*/ 74 w 203"/>
              <a:gd name="T39" fmla="*/ 244 h 244"/>
              <a:gd name="T40" fmla="*/ 128 w 203"/>
              <a:gd name="T41" fmla="*/ 153 h 244"/>
              <a:gd name="T42" fmla="*/ 128 w 203"/>
              <a:gd name="T43" fmla="*/ 132 h 244"/>
              <a:gd name="T44" fmla="*/ 121 w 203"/>
              <a:gd name="T45" fmla="*/ 132 h 244"/>
              <a:gd name="T46" fmla="*/ 121 w 203"/>
              <a:gd name="T47" fmla="*/ 104 h 244"/>
              <a:gd name="T48" fmla="*/ 108 w 203"/>
              <a:gd name="T49" fmla="*/ 104 h 244"/>
              <a:gd name="T50" fmla="*/ 0 w 203"/>
              <a:gd name="T51" fmla="*/ 163 h 244"/>
              <a:gd name="T52" fmla="*/ 0 w 203"/>
              <a:gd name="T53" fmla="*/ 0 h 244"/>
              <a:gd name="T54" fmla="*/ 14 w 203"/>
              <a:gd name="T55" fmla="*/ 23 h 244"/>
              <a:gd name="T56" fmla="*/ 14 w 203"/>
              <a:gd name="T57" fmla="*/ 44 h 244"/>
              <a:gd name="T58" fmla="*/ 82 w 203"/>
              <a:gd name="T59" fmla="*/ 49 h 244"/>
              <a:gd name="T60" fmla="*/ 14 w 203"/>
              <a:gd name="T61" fmla="*/ 23 h 244"/>
              <a:gd name="T62" fmla="*/ 163 w 203"/>
              <a:gd name="T63" fmla="*/ 204 h 244"/>
              <a:gd name="T64" fmla="*/ 148 w 203"/>
              <a:gd name="T65" fmla="*/ 180 h 244"/>
              <a:gd name="T66" fmla="*/ 148 w 203"/>
              <a:gd name="T67" fmla="*/ 218 h 244"/>
              <a:gd name="T68" fmla="*/ 163 w 203"/>
              <a:gd name="T69" fmla="*/ 204 h 244"/>
              <a:gd name="T70" fmla="*/ 128 w 203"/>
              <a:gd name="T71" fmla="*/ 219 h 244"/>
              <a:gd name="T72" fmla="*/ 128 w 203"/>
              <a:gd name="T73" fmla="*/ 181 h 244"/>
              <a:gd name="T74" fmla="*/ 112 w 203"/>
              <a:gd name="T75" fmla="*/ 208 h 244"/>
              <a:gd name="T76" fmla="*/ 128 w 203"/>
              <a:gd name="T77" fmla="*/ 219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3" h="244">
                <a:moveTo>
                  <a:pt x="0" y="0"/>
                </a:moveTo>
                <a:cubicBezTo>
                  <a:pt x="41" y="11"/>
                  <a:pt x="79" y="27"/>
                  <a:pt x="109" y="54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48" y="132"/>
                  <a:pt x="148" y="132"/>
                  <a:pt x="148" y="132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203" y="244"/>
                  <a:pt x="203" y="244"/>
                  <a:pt x="203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68" y="214"/>
                  <a:pt x="168" y="214"/>
                  <a:pt x="168" y="214"/>
                </a:cubicBezTo>
                <a:cubicBezTo>
                  <a:pt x="152" y="230"/>
                  <a:pt x="152" y="230"/>
                  <a:pt x="152" y="230"/>
                </a:cubicBezTo>
                <a:cubicBezTo>
                  <a:pt x="150" y="231"/>
                  <a:pt x="150" y="231"/>
                  <a:pt x="150" y="231"/>
                </a:cubicBezTo>
                <a:cubicBezTo>
                  <a:pt x="148" y="231"/>
                  <a:pt x="148" y="231"/>
                  <a:pt x="148" y="231"/>
                </a:cubicBezTo>
                <a:cubicBezTo>
                  <a:pt x="128" y="231"/>
                  <a:pt x="128" y="231"/>
                  <a:pt x="128" y="231"/>
                </a:cubicBezTo>
                <a:cubicBezTo>
                  <a:pt x="127" y="231"/>
                  <a:pt x="127" y="231"/>
                  <a:pt x="127" y="231"/>
                </a:cubicBezTo>
                <a:cubicBezTo>
                  <a:pt x="125" y="230"/>
                  <a:pt x="125" y="230"/>
                  <a:pt x="125" y="230"/>
                </a:cubicBezTo>
                <a:cubicBezTo>
                  <a:pt x="107" y="217"/>
                  <a:pt x="107" y="217"/>
                  <a:pt x="107" y="217"/>
                </a:cubicBezTo>
                <a:cubicBezTo>
                  <a:pt x="91" y="244"/>
                  <a:pt x="91" y="244"/>
                  <a:pt x="91" y="244"/>
                </a:cubicBezTo>
                <a:cubicBezTo>
                  <a:pt x="74" y="244"/>
                  <a:pt x="74" y="244"/>
                  <a:pt x="74" y="244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1" y="132"/>
                  <a:pt x="121" y="132"/>
                  <a:pt x="121" y="132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78" y="136"/>
                  <a:pt x="40" y="152"/>
                  <a:pt x="0" y="163"/>
                </a:cubicBezTo>
                <a:cubicBezTo>
                  <a:pt x="0" y="109"/>
                  <a:pt x="0" y="54"/>
                  <a:pt x="0" y="0"/>
                </a:cubicBezTo>
                <a:close/>
                <a:moveTo>
                  <a:pt x="14" y="23"/>
                </a:moveTo>
                <a:cubicBezTo>
                  <a:pt x="14" y="30"/>
                  <a:pt x="14" y="37"/>
                  <a:pt x="14" y="44"/>
                </a:cubicBezTo>
                <a:cubicBezTo>
                  <a:pt x="37" y="46"/>
                  <a:pt x="59" y="47"/>
                  <a:pt x="82" y="49"/>
                </a:cubicBezTo>
                <a:cubicBezTo>
                  <a:pt x="63" y="39"/>
                  <a:pt x="46" y="27"/>
                  <a:pt x="14" y="23"/>
                </a:cubicBezTo>
                <a:close/>
                <a:moveTo>
                  <a:pt x="163" y="204"/>
                </a:moveTo>
                <a:cubicBezTo>
                  <a:pt x="148" y="180"/>
                  <a:pt x="148" y="180"/>
                  <a:pt x="148" y="180"/>
                </a:cubicBezTo>
                <a:cubicBezTo>
                  <a:pt x="148" y="218"/>
                  <a:pt x="148" y="218"/>
                  <a:pt x="148" y="218"/>
                </a:cubicBezTo>
                <a:cubicBezTo>
                  <a:pt x="163" y="204"/>
                  <a:pt x="163" y="204"/>
                  <a:pt x="163" y="204"/>
                </a:cubicBezTo>
                <a:close/>
                <a:moveTo>
                  <a:pt x="128" y="219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12" y="208"/>
                  <a:pt x="112" y="208"/>
                  <a:pt x="112" y="208"/>
                </a:cubicBezTo>
                <a:lnTo>
                  <a:pt x="128" y="219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1" name="Freeform 233"/>
          <p:cNvSpPr>
            <a:spLocks noEditPoints="1"/>
          </p:cNvSpPr>
          <p:nvPr/>
        </p:nvSpPr>
        <p:spPr bwMode="auto">
          <a:xfrm>
            <a:off x="8272463" y="4875213"/>
            <a:ext cx="254000" cy="403225"/>
          </a:xfrm>
          <a:custGeom>
            <a:avLst/>
            <a:gdLst>
              <a:gd name="T0" fmla="*/ 176 w 198"/>
              <a:gd name="T1" fmla="*/ 301 h 315"/>
              <a:gd name="T2" fmla="*/ 187 w 198"/>
              <a:gd name="T3" fmla="*/ 315 h 315"/>
              <a:gd name="T4" fmla="*/ 164 w 198"/>
              <a:gd name="T5" fmla="*/ 303 h 315"/>
              <a:gd name="T6" fmla="*/ 138 w 198"/>
              <a:gd name="T7" fmla="*/ 255 h 315"/>
              <a:gd name="T8" fmla="*/ 75 w 198"/>
              <a:gd name="T9" fmla="*/ 189 h 315"/>
              <a:gd name="T10" fmla="*/ 41 w 198"/>
              <a:gd name="T11" fmla="*/ 255 h 315"/>
              <a:gd name="T12" fmla="*/ 23 w 198"/>
              <a:gd name="T13" fmla="*/ 315 h 315"/>
              <a:gd name="T14" fmla="*/ 0 w 198"/>
              <a:gd name="T15" fmla="*/ 301 h 315"/>
              <a:gd name="T16" fmla="*/ 55 w 198"/>
              <a:gd name="T17" fmla="*/ 170 h 315"/>
              <a:gd name="T18" fmla="*/ 180 w 198"/>
              <a:gd name="T19" fmla="*/ 87 h 315"/>
              <a:gd name="T20" fmla="*/ 198 w 198"/>
              <a:gd name="T21" fmla="*/ 140 h 315"/>
              <a:gd name="T22" fmla="*/ 180 w 198"/>
              <a:gd name="T23" fmla="*/ 135 h 315"/>
              <a:gd name="T24" fmla="*/ 156 w 198"/>
              <a:gd name="T25" fmla="*/ 121 h 315"/>
              <a:gd name="T26" fmla="*/ 141 w 198"/>
              <a:gd name="T27" fmla="*/ 155 h 315"/>
              <a:gd name="T28" fmla="*/ 31 w 198"/>
              <a:gd name="T29" fmla="*/ 140 h 315"/>
              <a:gd name="T30" fmla="*/ 14 w 198"/>
              <a:gd name="T31" fmla="*/ 105 h 315"/>
              <a:gd name="T32" fmla="*/ 31 w 198"/>
              <a:gd name="T33" fmla="*/ 87 h 315"/>
              <a:gd name="T34" fmla="*/ 21 w 198"/>
              <a:gd name="T35" fmla="*/ 78 h 315"/>
              <a:gd name="T36" fmla="*/ 21 w 198"/>
              <a:gd name="T37" fmla="*/ 14 h 315"/>
              <a:gd name="T38" fmla="*/ 85 w 198"/>
              <a:gd name="T39" fmla="*/ 14 h 315"/>
              <a:gd name="T40" fmla="*/ 104 w 198"/>
              <a:gd name="T41" fmla="*/ 14 h 315"/>
              <a:gd name="T42" fmla="*/ 168 w 198"/>
              <a:gd name="T43" fmla="*/ 14 h 315"/>
              <a:gd name="T44" fmla="*/ 168 w 198"/>
              <a:gd name="T45" fmla="*/ 78 h 315"/>
              <a:gd name="T46" fmla="*/ 156 w 198"/>
              <a:gd name="T47" fmla="*/ 105 h 315"/>
              <a:gd name="T48" fmla="*/ 180 w 198"/>
              <a:gd name="T49" fmla="*/ 91 h 315"/>
              <a:gd name="T50" fmla="*/ 147 w 198"/>
              <a:gd name="T51" fmla="*/ 35 h 315"/>
              <a:gd name="T52" fmla="*/ 125 w 198"/>
              <a:gd name="T53" fmla="*/ 35 h 315"/>
              <a:gd name="T54" fmla="*/ 125 w 198"/>
              <a:gd name="T55" fmla="*/ 57 h 315"/>
              <a:gd name="T56" fmla="*/ 147 w 198"/>
              <a:gd name="T57" fmla="*/ 57 h 315"/>
              <a:gd name="T58" fmla="*/ 147 w 198"/>
              <a:gd name="T59" fmla="*/ 35 h 315"/>
              <a:gd name="T60" fmla="*/ 53 w 198"/>
              <a:gd name="T61" fmla="*/ 30 h 315"/>
              <a:gd name="T62" fmla="*/ 38 w 198"/>
              <a:gd name="T63" fmla="*/ 46 h 315"/>
              <a:gd name="T64" fmla="*/ 53 w 198"/>
              <a:gd name="T65" fmla="*/ 61 h 315"/>
              <a:gd name="T66" fmla="*/ 69 w 198"/>
              <a:gd name="T67" fmla="*/ 46 h 315"/>
              <a:gd name="T68" fmla="*/ 80 w 198"/>
              <a:gd name="T69" fmla="*/ 199 h 315"/>
              <a:gd name="T70" fmla="*/ 88 w 198"/>
              <a:gd name="T71" fmla="*/ 255 h 315"/>
              <a:gd name="T72" fmla="*/ 97 w 198"/>
              <a:gd name="T73" fmla="*/ 301 h 315"/>
              <a:gd name="T74" fmla="*/ 104 w 198"/>
              <a:gd name="T75" fmla="*/ 255 h 315"/>
              <a:gd name="T76" fmla="*/ 80 w 198"/>
              <a:gd name="T77" fmla="*/ 199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8" h="315">
                <a:moveTo>
                  <a:pt x="132" y="170"/>
                </a:moveTo>
                <a:cubicBezTo>
                  <a:pt x="176" y="301"/>
                  <a:pt x="176" y="301"/>
                  <a:pt x="176" y="301"/>
                </a:cubicBezTo>
                <a:cubicBezTo>
                  <a:pt x="187" y="301"/>
                  <a:pt x="187" y="301"/>
                  <a:pt x="187" y="301"/>
                </a:cubicBezTo>
                <a:cubicBezTo>
                  <a:pt x="187" y="315"/>
                  <a:pt x="187" y="315"/>
                  <a:pt x="187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46" y="255"/>
                  <a:pt x="146" y="255"/>
                  <a:pt x="146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12" y="189"/>
                  <a:pt x="112" y="189"/>
                  <a:pt x="112" y="189"/>
                </a:cubicBezTo>
                <a:cubicBezTo>
                  <a:pt x="75" y="189"/>
                  <a:pt x="75" y="189"/>
                  <a:pt x="75" y="189"/>
                </a:cubicBezTo>
                <a:cubicBezTo>
                  <a:pt x="49" y="255"/>
                  <a:pt x="49" y="255"/>
                  <a:pt x="49" y="255"/>
                </a:cubicBezTo>
                <a:cubicBezTo>
                  <a:pt x="41" y="255"/>
                  <a:pt x="41" y="255"/>
                  <a:pt x="41" y="255"/>
                </a:cubicBezTo>
                <a:cubicBezTo>
                  <a:pt x="23" y="303"/>
                  <a:pt x="23" y="303"/>
                  <a:pt x="23" y="303"/>
                </a:cubicBezTo>
                <a:cubicBezTo>
                  <a:pt x="23" y="315"/>
                  <a:pt x="23" y="315"/>
                  <a:pt x="23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01"/>
                  <a:pt x="0" y="301"/>
                  <a:pt x="0" y="301"/>
                </a:cubicBezTo>
                <a:cubicBezTo>
                  <a:pt x="11" y="301"/>
                  <a:pt x="11" y="301"/>
                  <a:pt x="11" y="301"/>
                </a:cubicBezTo>
                <a:cubicBezTo>
                  <a:pt x="55" y="170"/>
                  <a:pt x="55" y="170"/>
                  <a:pt x="55" y="170"/>
                </a:cubicBezTo>
                <a:cubicBezTo>
                  <a:pt x="132" y="170"/>
                  <a:pt x="132" y="170"/>
                  <a:pt x="132" y="170"/>
                </a:cubicBezTo>
                <a:close/>
                <a:moveTo>
                  <a:pt x="180" y="87"/>
                </a:moveTo>
                <a:cubicBezTo>
                  <a:pt x="198" y="87"/>
                  <a:pt x="198" y="87"/>
                  <a:pt x="198" y="87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0" y="135"/>
                  <a:pt x="180" y="135"/>
                  <a:pt x="180" y="135"/>
                </a:cubicBezTo>
                <a:cubicBezTo>
                  <a:pt x="162" y="124"/>
                  <a:pt x="162" y="124"/>
                  <a:pt x="162" y="124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56" y="148"/>
                  <a:pt x="149" y="155"/>
                  <a:pt x="141" y="155"/>
                </a:cubicBezTo>
                <a:cubicBezTo>
                  <a:pt x="46" y="155"/>
                  <a:pt x="46" y="155"/>
                  <a:pt x="46" y="155"/>
                </a:cubicBezTo>
                <a:cubicBezTo>
                  <a:pt x="38" y="155"/>
                  <a:pt x="31" y="148"/>
                  <a:pt x="31" y="140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87"/>
                  <a:pt x="14" y="87"/>
                  <a:pt x="14" y="87"/>
                </a:cubicBezTo>
                <a:cubicBezTo>
                  <a:pt x="31" y="87"/>
                  <a:pt x="31" y="87"/>
                  <a:pt x="31" y="87"/>
                </a:cubicBezTo>
                <a:cubicBezTo>
                  <a:pt x="31" y="86"/>
                  <a:pt x="31" y="86"/>
                  <a:pt x="31" y="86"/>
                </a:cubicBezTo>
                <a:cubicBezTo>
                  <a:pt x="28" y="84"/>
                  <a:pt x="24" y="81"/>
                  <a:pt x="21" y="78"/>
                </a:cubicBezTo>
                <a:cubicBezTo>
                  <a:pt x="13" y="70"/>
                  <a:pt x="8" y="59"/>
                  <a:pt x="8" y="46"/>
                </a:cubicBezTo>
                <a:cubicBezTo>
                  <a:pt x="8" y="33"/>
                  <a:pt x="13" y="22"/>
                  <a:pt x="21" y="14"/>
                </a:cubicBezTo>
                <a:cubicBezTo>
                  <a:pt x="29" y="5"/>
                  <a:pt x="41" y="0"/>
                  <a:pt x="53" y="0"/>
                </a:cubicBezTo>
                <a:cubicBezTo>
                  <a:pt x="66" y="0"/>
                  <a:pt x="77" y="5"/>
                  <a:pt x="85" y="14"/>
                </a:cubicBezTo>
                <a:cubicBezTo>
                  <a:pt x="89" y="18"/>
                  <a:pt x="92" y="22"/>
                  <a:pt x="94" y="27"/>
                </a:cubicBezTo>
                <a:cubicBezTo>
                  <a:pt x="97" y="22"/>
                  <a:pt x="100" y="18"/>
                  <a:pt x="104" y="14"/>
                </a:cubicBezTo>
                <a:cubicBezTo>
                  <a:pt x="112" y="5"/>
                  <a:pt x="123" y="0"/>
                  <a:pt x="136" y="0"/>
                </a:cubicBezTo>
                <a:cubicBezTo>
                  <a:pt x="148" y="0"/>
                  <a:pt x="160" y="5"/>
                  <a:pt x="168" y="14"/>
                </a:cubicBezTo>
                <a:cubicBezTo>
                  <a:pt x="176" y="22"/>
                  <a:pt x="181" y="33"/>
                  <a:pt x="181" y="46"/>
                </a:cubicBezTo>
                <a:cubicBezTo>
                  <a:pt x="181" y="59"/>
                  <a:pt x="176" y="70"/>
                  <a:pt x="168" y="78"/>
                </a:cubicBezTo>
                <a:cubicBezTo>
                  <a:pt x="165" y="82"/>
                  <a:pt x="161" y="85"/>
                  <a:pt x="156" y="87"/>
                </a:cubicBezTo>
                <a:cubicBezTo>
                  <a:pt x="156" y="105"/>
                  <a:pt x="156" y="105"/>
                  <a:pt x="156" y="10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0" y="87"/>
                  <a:pt x="180" y="87"/>
                  <a:pt x="180" y="87"/>
                </a:cubicBezTo>
                <a:close/>
                <a:moveTo>
                  <a:pt x="147" y="35"/>
                </a:moveTo>
                <a:cubicBezTo>
                  <a:pt x="144" y="32"/>
                  <a:pt x="140" y="30"/>
                  <a:pt x="136" y="30"/>
                </a:cubicBezTo>
                <a:cubicBezTo>
                  <a:pt x="132" y="30"/>
                  <a:pt x="128" y="32"/>
                  <a:pt x="125" y="35"/>
                </a:cubicBezTo>
                <a:cubicBezTo>
                  <a:pt x="122" y="38"/>
                  <a:pt x="120" y="42"/>
                  <a:pt x="120" y="46"/>
                </a:cubicBezTo>
                <a:cubicBezTo>
                  <a:pt x="120" y="50"/>
                  <a:pt x="122" y="54"/>
                  <a:pt x="125" y="57"/>
                </a:cubicBezTo>
                <a:cubicBezTo>
                  <a:pt x="128" y="60"/>
                  <a:pt x="132" y="61"/>
                  <a:pt x="136" y="61"/>
                </a:cubicBezTo>
                <a:cubicBezTo>
                  <a:pt x="140" y="61"/>
                  <a:pt x="144" y="60"/>
                  <a:pt x="147" y="57"/>
                </a:cubicBezTo>
                <a:cubicBezTo>
                  <a:pt x="150" y="54"/>
                  <a:pt x="151" y="50"/>
                  <a:pt x="151" y="46"/>
                </a:cubicBezTo>
                <a:cubicBezTo>
                  <a:pt x="151" y="42"/>
                  <a:pt x="150" y="38"/>
                  <a:pt x="147" y="35"/>
                </a:cubicBezTo>
                <a:close/>
                <a:moveTo>
                  <a:pt x="64" y="35"/>
                </a:moveTo>
                <a:cubicBezTo>
                  <a:pt x="61" y="32"/>
                  <a:pt x="57" y="30"/>
                  <a:pt x="53" y="30"/>
                </a:cubicBezTo>
                <a:cubicBezTo>
                  <a:pt x="49" y="30"/>
                  <a:pt x="45" y="32"/>
                  <a:pt x="42" y="35"/>
                </a:cubicBezTo>
                <a:cubicBezTo>
                  <a:pt x="39" y="38"/>
                  <a:pt x="38" y="42"/>
                  <a:pt x="38" y="46"/>
                </a:cubicBezTo>
                <a:cubicBezTo>
                  <a:pt x="38" y="50"/>
                  <a:pt x="39" y="54"/>
                  <a:pt x="42" y="57"/>
                </a:cubicBezTo>
                <a:cubicBezTo>
                  <a:pt x="45" y="60"/>
                  <a:pt x="49" y="61"/>
                  <a:pt x="53" y="61"/>
                </a:cubicBezTo>
                <a:cubicBezTo>
                  <a:pt x="57" y="61"/>
                  <a:pt x="61" y="60"/>
                  <a:pt x="64" y="57"/>
                </a:cubicBezTo>
                <a:cubicBezTo>
                  <a:pt x="67" y="54"/>
                  <a:pt x="69" y="50"/>
                  <a:pt x="69" y="46"/>
                </a:cubicBezTo>
                <a:cubicBezTo>
                  <a:pt x="69" y="42"/>
                  <a:pt x="67" y="38"/>
                  <a:pt x="64" y="35"/>
                </a:cubicBezTo>
                <a:close/>
                <a:moveTo>
                  <a:pt x="80" y="199"/>
                </a:moveTo>
                <a:cubicBezTo>
                  <a:pt x="83" y="255"/>
                  <a:pt x="83" y="255"/>
                  <a:pt x="83" y="255"/>
                </a:cubicBezTo>
                <a:cubicBezTo>
                  <a:pt x="88" y="255"/>
                  <a:pt x="88" y="255"/>
                  <a:pt x="88" y="255"/>
                </a:cubicBezTo>
                <a:cubicBezTo>
                  <a:pt x="89" y="301"/>
                  <a:pt x="89" y="301"/>
                  <a:pt x="89" y="301"/>
                </a:cubicBezTo>
                <a:cubicBezTo>
                  <a:pt x="97" y="301"/>
                  <a:pt x="97" y="301"/>
                  <a:pt x="97" y="301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04" y="255"/>
                  <a:pt x="104" y="255"/>
                  <a:pt x="104" y="255"/>
                </a:cubicBezTo>
                <a:cubicBezTo>
                  <a:pt x="106" y="199"/>
                  <a:pt x="106" y="199"/>
                  <a:pt x="106" y="199"/>
                </a:cubicBezTo>
                <a:lnTo>
                  <a:pt x="80" y="199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2" name="Freeform 234"/>
          <p:cNvSpPr>
            <a:spLocks noEditPoints="1"/>
          </p:cNvSpPr>
          <p:nvPr/>
        </p:nvSpPr>
        <p:spPr bwMode="auto">
          <a:xfrm>
            <a:off x="8893175" y="5549900"/>
            <a:ext cx="350838" cy="349250"/>
          </a:xfrm>
          <a:custGeom>
            <a:avLst/>
            <a:gdLst>
              <a:gd name="T0" fmla="*/ 122 w 244"/>
              <a:gd name="T1" fmla="*/ 0 h 243"/>
              <a:gd name="T2" fmla="*/ 208 w 244"/>
              <a:gd name="T3" fmla="*/ 35 h 243"/>
              <a:gd name="T4" fmla="*/ 244 w 244"/>
              <a:gd name="T5" fmla="*/ 121 h 243"/>
              <a:gd name="T6" fmla="*/ 208 w 244"/>
              <a:gd name="T7" fmla="*/ 208 h 243"/>
              <a:gd name="T8" fmla="*/ 122 w 244"/>
              <a:gd name="T9" fmla="*/ 243 h 243"/>
              <a:gd name="T10" fmla="*/ 36 w 244"/>
              <a:gd name="T11" fmla="*/ 208 h 243"/>
              <a:gd name="T12" fmla="*/ 0 w 244"/>
              <a:gd name="T13" fmla="*/ 121 h 243"/>
              <a:gd name="T14" fmla="*/ 36 w 244"/>
              <a:gd name="T15" fmla="*/ 35 h 243"/>
              <a:gd name="T16" fmla="*/ 122 w 244"/>
              <a:gd name="T17" fmla="*/ 0 h 243"/>
              <a:gd name="T18" fmla="*/ 170 w 244"/>
              <a:gd name="T19" fmla="*/ 135 h 243"/>
              <a:gd name="T20" fmla="*/ 172 w 244"/>
              <a:gd name="T21" fmla="*/ 109 h 243"/>
              <a:gd name="T22" fmla="*/ 139 w 244"/>
              <a:gd name="T23" fmla="*/ 90 h 243"/>
              <a:gd name="T24" fmla="*/ 109 w 244"/>
              <a:gd name="T25" fmla="*/ 72 h 243"/>
              <a:gd name="T26" fmla="*/ 85 w 244"/>
              <a:gd name="T27" fmla="*/ 84 h 243"/>
              <a:gd name="T28" fmla="*/ 85 w 244"/>
              <a:gd name="T29" fmla="*/ 121 h 243"/>
              <a:gd name="T30" fmla="*/ 85 w 244"/>
              <a:gd name="T31" fmla="*/ 157 h 243"/>
              <a:gd name="T32" fmla="*/ 107 w 244"/>
              <a:gd name="T33" fmla="*/ 172 h 243"/>
              <a:gd name="T34" fmla="*/ 139 w 244"/>
              <a:gd name="T35" fmla="*/ 153 h 243"/>
              <a:gd name="T36" fmla="*/ 170 w 244"/>
              <a:gd name="T37" fmla="*/ 135 h 243"/>
              <a:gd name="T38" fmla="*/ 178 w 244"/>
              <a:gd name="T39" fmla="*/ 66 h 243"/>
              <a:gd name="T40" fmla="*/ 122 w 244"/>
              <a:gd name="T41" fmla="*/ 43 h 243"/>
              <a:gd name="T42" fmla="*/ 67 w 244"/>
              <a:gd name="T43" fmla="*/ 66 h 243"/>
              <a:gd name="T44" fmla="*/ 44 w 244"/>
              <a:gd name="T45" fmla="*/ 121 h 243"/>
              <a:gd name="T46" fmla="*/ 67 w 244"/>
              <a:gd name="T47" fmla="*/ 177 h 243"/>
              <a:gd name="T48" fmla="*/ 122 w 244"/>
              <a:gd name="T49" fmla="*/ 200 h 243"/>
              <a:gd name="T50" fmla="*/ 178 w 244"/>
              <a:gd name="T51" fmla="*/ 177 h 243"/>
              <a:gd name="T52" fmla="*/ 201 w 244"/>
              <a:gd name="T53" fmla="*/ 121 h 243"/>
              <a:gd name="T54" fmla="*/ 178 w 244"/>
              <a:gd name="T55" fmla="*/ 66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4" h="243">
                <a:moveTo>
                  <a:pt x="122" y="0"/>
                </a:moveTo>
                <a:cubicBezTo>
                  <a:pt x="156" y="0"/>
                  <a:pt x="186" y="13"/>
                  <a:pt x="208" y="35"/>
                </a:cubicBezTo>
                <a:cubicBezTo>
                  <a:pt x="231" y="57"/>
                  <a:pt x="244" y="88"/>
                  <a:pt x="244" y="121"/>
                </a:cubicBezTo>
                <a:cubicBezTo>
                  <a:pt x="244" y="155"/>
                  <a:pt x="231" y="186"/>
                  <a:pt x="208" y="208"/>
                </a:cubicBezTo>
                <a:cubicBezTo>
                  <a:pt x="186" y="230"/>
                  <a:pt x="156" y="243"/>
                  <a:pt x="122" y="243"/>
                </a:cubicBezTo>
                <a:cubicBezTo>
                  <a:pt x="89" y="243"/>
                  <a:pt x="58" y="230"/>
                  <a:pt x="36" y="208"/>
                </a:cubicBezTo>
                <a:cubicBezTo>
                  <a:pt x="14" y="186"/>
                  <a:pt x="0" y="155"/>
                  <a:pt x="0" y="121"/>
                </a:cubicBezTo>
                <a:cubicBezTo>
                  <a:pt x="0" y="88"/>
                  <a:pt x="14" y="57"/>
                  <a:pt x="36" y="35"/>
                </a:cubicBezTo>
                <a:cubicBezTo>
                  <a:pt x="58" y="13"/>
                  <a:pt x="89" y="0"/>
                  <a:pt x="122" y="0"/>
                </a:cubicBezTo>
                <a:close/>
                <a:moveTo>
                  <a:pt x="170" y="135"/>
                </a:moveTo>
                <a:cubicBezTo>
                  <a:pt x="182" y="128"/>
                  <a:pt x="184" y="117"/>
                  <a:pt x="172" y="109"/>
                </a:cubicBezTo>
                <a:cubicBezTo>
                  <a:pt x="161" y="102"/>
                  <a:pt x="150" y="96"/>
                  <a:pt x="139" y="90"/>
                </a:cubicBezTo>
                <a:cubicBezTo>
                  <a:pt x="129" y="84"/>
                  <a:pt x="119" y="78"/>
                  <a:pt x="109" y="72"/>
                </a:cubicBezTo>
                <a:cubicBezTo>
                  <a:pt x="96" y="65"/>
                  <a:pt x="85" y="69"/>
                  <a:pt x="85" y="84"/>
                </a:cubicBezTo>
                <a:cubicBezTo>
                  <a:pt x="85" y="96"/>
                  <a:pt x="85" y="109"/>
                  <a:pt x="85" y="121"/>
                </a:cubicBezTo>
                <a:cubicBezTo>
                  <a:pt x="85" y="133"/>
                  <a:pt x="85" y="145"/>
                  <a:pt x="85" y="157"/>
                </a:cubicBezTo>
                <a:cubicBezTo>
                  <a:pt x="85" y="171"/>
                  <a:pt x="94" y="178"/>
                  <a:pt x="107" y="172"/>
                </a:cubicBezTo>
                <a:cubicBezTo>
                  <a:pt x="118" y="165"/>
                  <a:pt x="128" y="159"/>
                  <a:pt x="139" y="153"/>
                </a:cubicBezTo>
                <a:cubicBezTo>
                  <a:pt x="150" y="147"/>
                  <a:pt x="160" y="141"/>
                  <a:pt x="170" y="135"/>
                </a:cubicBezTo>
                <a:close/>
                <a:moveTo>
                  <a:pt x="178" y="66"/>
                </a:moveTo>
                <a:cubicBezTo>
                  <a:pt x="164" y="52"/>
                  <a:pt x="144" y="43"/>
                  <a:pt x="122" y="43"/>
                </a:cubicBezTo>
                <a:cubicBezTo>
                  <a:pt x="101" y="43"/>
                  <a:pt x="81" y="52"/>
                  <a:pt x="67" y="66"/>
                </a:cubicBezTo>
                <a:cubicBezTo>
                  <a:pt x="52" y="80"/>
                  <a:pt x="44" y="100"/>
                  <a:pt x="44" y="121"/>
                </a:cubicBezTo>
                <a:cubicBezTo>
                  <a:pt x="44" y="143"/>
                  <a:pt x="52" y="163"/>
                  <a:pt x="67" y="177"/>
                </a:cubicBezTo>
                <a:cubicBezTo>
                  <a:pt x="81" y="191"/>
                  <a:pt x="101" y="200"/>
                  <a:pt x="122" y="200"/>
                </a:cubicBezTo>
                <a:cubicBezTo>
                  <a:pt x="144" y="200"/>
                  <a:pt x="164" y="191"/>
                  <a:pt x="178" y="177"/>
                </a:cubicBezTo>
                <a:cubicBezTo>
                  <a:pt x="192" y="163"/>
                  <a:pt x="201" y="143"/>
                  <a:pt x="201" y="121"/>
                </a:cubicBezTo>
                <a:cubicBezTo>
                  <a:pt x="201" y="100"/>
                  <a:pt x="192" y="80"/>
                  <a:pt x="178" y="66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" name="Freeform 235"/>
          <p:cNvSpPr>
            <a:spLocks noEditPoints="1"/>
          </p:cNvSpPr>
          <p:nvPr/>
        </p:nvSpPr>
        <p:spPr bwMode="auto">
          <a:xfrm>
            <a:off x="9536113" y="5568950"/>
            <a:ext cx="409575" cy="333375"/>
          </a:xfrm>
          <a:custGeom>
            <a:avLst/>
            <a:gdLst>
              <a:gd name="T0" fmla="*/ 286 w 286"/>
              <a:gd name="T1" fmla="*/ 0 h 233"/>
              <a:gd name="T2" fmla="*/ 286 w 286"/>
              <a:gd name="T3" fmla="*/ 233 h 233"/>
              <a:gd name="T4" fmla="*/ 224 w 286"/>
              <a:gd name="T5" fmla="*/ 233 h 233"/>
              <a:gd name="T6" fmla="*/ 246 w 286"/>
              <a:gd name="T7" fmla="*/ 181 h 233"/>
              <a:gd name="T8" fmla="*/ 205 w 286"/>
              <a:gd name="T9" fmla="*/ 68 h 233"/>
              <a:gd name="T10" fmla="*/ 139 w 286"/>
              <a:gd name="T11" fmla="*/ 37 h 233"/>
              <a:gd name="T12" fmla="*/ 81 w 286"/>
              <a:gd name="T13" fmla="*/ 68 h 233"/>
              <a:gd name="T14" fmla="*/ 40 w 286"/>
              <a:gd name="T15" fmla="*/ 181 h 233"/>
              <a:gd name="T16" fmla="*/ 62 w 286"/>
              <a:gd name="T17" fmla="*/ 233 h 233"/>
              <a:gd name="T18" fmla="*/ 0 w 286"/>
              <a:gd name="T19" fmla="*/ 233 h 233"/>
              <a:gd name="T20" fmla="*/ 0 w 286"/>
              <a:gd name="T21" fmla="*/ 0 h 233"/>
              <a:gd name="T22" fmla="*/ 286 w 286"/>
              <a:gd name="T23" fmla="*/ 0 h 233"/>
              <a:gd name="T24" fmla="*/ 220 w 286"/>
              <a:gd name="T25" fmla="*/ 65 h 233"/>
              <a:gd name="T26" fmla="*/ 247 w 286"/>
              <a:gd name="T27" fmla="*/ 143 h 233"/>
              <a:gd name="T28" fmla="*/ 242 w 286"/>
              <a:gd name="T29" fmla="*/ 55 h 233"/>
              <a:gd name="T30" fmla="*/ 220 w 286"/>
              <a:gd name="T31" fmla="*/ 65 h 233"/>
              <a:gd name="T32" fmla="*/ 64 w 286"/>
              <a:gd name="T33" fmla="*/ 65 h 233"/>
              <a:gd name="T34" fmla="*/ 43 w 286"/>
              <a:gd name="T35" fmla="*/ 55 h 233"/>
              <a:gd name="T36" fmla="*/ 37 w 286"/>
              <a:gd name="T37" fmla="*/ 143 h 233"/>
              <a:gd name="T38" fmla="*/ 64 w 286"/>
              <a:gd name="T39" fmla="*/ 6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" h="233">
                <a:moveTo>
                  <a:pt x="286" y="0"/>
                </a:moveTo>
                <a:cubicBezTo>
                  <a:pt x="286" y="233"/>
                  <a:pt x="286" y="233"/>
                  <a:pt x="286" y="233"/>
                </a:cubicBezTo>
                <a:cubicBezTo>
                  <a:pt x="224" y="233"/>
                  <a:pt x="224" y="233"/>
                  <a:pt x="224" y="233"/>
                </a:cubicBezTo>
                <a:cubicBezTo>
                  <a:pt x="222" y="218"/>
                  <a:pt x="220" y="195"/>
                  <a:pt x="246" y="181"/>
                </a:cubicBezTo>
                <a:cubicBezTo>
                  <a:pt x="221" y="148"/>
                  <a:pt x="208" y="110"/>
                  <a:pt x="205" y="68"/>
                </a:cubicBezTo>
                <a:cubicBezTo>
                  <a:pt x="180" y="72"/>
                  <a:pt x="153" y="62"/>
                  <a:pt x="139" y="37"/>
                </a:cubicBezTo>
                <a:cubicBezTo>
                  <a:pt x="127" y="59"/>
                  <a:pt x="104" y="70"/>
                  <a:pt x="81" y="68"/>
                </a:cubicBezTo>
                <a:cubicBezTo>
                  <a:pt x="78" y="111"/>
                  <a:pt x="65" y="149"/>
                  <a:pt x="40" y="181"/>
                </a:cubicBezTo>
                <a:cubicBezTo>
                  <a:pt x="66" y="195"/>
                  <a:pt x="64" y="218"/>
                  <a:pt x="62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0"/>
                  <a:pt x="0" y="0"/>
                  <a:pt x="0" y="0"/>
                </a:cubicBezTo>
                <a:cubicBezTo>
                  <a:pt x="95" y="0"/>
                  <a:pt x="191" y="0"/>
                  <a:pt x="286" y="0"/>
                </a:cubicBezTo>
                <a:close/>
                <a:moveTo>
                  <a:pt x="220" y="65"/>
                </a:moveTo>
                <a:cubicBezTo>
                  <a:pt x="224" y="103"/>
                  <a:pt x="234" y="127"/>
                  <a:pt x="247" y="143"/>
                </a:cubicBezTo>
                <a:cubicBezTo>
                  <a:pt x="245" y="113"/>
                  <a:pt x="244" y="84"/>
                  <a:pt x="242" y="55"/>
                </a:cubicBezTo>
                <a:cubicBezTo>
                  <a:pt x="235" y="58"/>
                  <a:pt x="228" y="62"/>
                  <a:pt x="220" y="65"/>
                </a:cubicBezTo>
                <a:close/>
                <a:moveTo>
                  <a:pt x="64" y="65"/>
                </a:moveTo>
                <a:cubicBezTo>
                  <a:pt x="57" y="62"/>
                  <a:pt x="50" y="58"/>
                  <a:pt x="43" y="55"/>
                </a:cubicBezTo>
                <a:cubicBezTo>
                  <a:pt x="41" y="84"/>
                  <a:pt x="39" y="113"/>
                  <a:pt x="37" y="143"/>
                </a:cubicBezTo>
                <a:cubicBezTo>
                  <a:pt x="50" y="127"/>
                  <a:pt x="61" y="103"/>
                  <a:pt x="64" y="65"/>
                </a:cubicBez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4" name="Freeform 236"/>
          <p:cNvSpPr>
            <a:spLocks noEditPoints="1"/>
          </p:cNvSpPr>
          <p:nvPr/>
        </p:nvSpPr>
        <p:spPr bwMode="auto">
          <a:xfrm>
            <a:off x="10260013" y="5534025"/>
            <a:ext cx="304800" cy="368300"/>
          </a:xfrm>
          <a:custGeom>
            <a:avLst/>
            <a:gdLst>
              <a:gd name="T0" fmla="*/ 18 w 213"/>
              <a:gd name="T1" fmla="*/ 54 h 256"/>
              <a:gd name="T2" fmla="*/ 42 w 213"/>
              <a:gd name="T3" fmla="*/ 30 h 256"/>
              <a:gd name="T4" fmla="*/ 80 w 213"/>
              <a:gd name="T5" fmla="*/ 26 h 256"/>
              <a:gd name="T6" fmla="*/ 112 w 213"/>
              <a:gd name="T7" fmla="*/ 0 h 256"/>
              <a:gd name="T8" fmla="*/ 135 w 213"/>
              <a:gd name="T9" fmla="*/ 10 h 256"/>
              <a:gd name="T10" fmla="*/ 153 w 213"/>
              <a:gd name="T11" fmla="*/ 21 h 256"/>
              <a:gd name="T12" fmla="*/ 204 w 213"/>
              <a:gd name="T13" fmla="*/ 76 h 256"/>
              <a:gd name="T14" fmla="*/ 35 w 213"/>
              <a:gd name="T15" fmla="*/ 256 h 256"/>
              <a:gd name="T16" fmla="*/ 89 w 213"/>
              <a:gd name="T17" fmla="*/ 153 h 256"/>
              <a:gd name="T18" fmla="*/ 88 w 213"/>
              <a:gd name="T19" fmla="*/ 139 h 256"/>
              <a:gd name="T20" fmla="*/ 77 w 213"/>
              <a:gd name="T21" fmla="*/ 164 h 256"/>
              <a:gd name="T22" fmla="*/ 84 w 213"/>
              <a:gd name="T23" fmla="*/ 149 h 256"/>
              <a:gd name="T24" fmla="*/ 83 w 213"/>
              <a:gd name="T25" fmla="*/ 151 h 256"/>
              <a:gd name="T26" fmla="*/ 106 w 213"/>
              <a:gd name="T27" fmla="*/ 164 h 256"/>
              <a:gd name="T28" fmla="*/ 113 w 213"/>
              <a:gd name="T29" fmla="*/ 143 h 256"/>
              <a:gd name="T30" fmla="*/ 99 w 213"/>
              <a:gd name="T31" fmla="*/ 160 h 256"/>
              <a:gd name="T32" fmla="*/ 106 w 213"/>
              <a:gd name="T33" fmla="*/ 141 h 256"/>
              <a:gd name="T34" fmla="*/ 106 w 213"/>
              <a:gd name="T35" fmla="*/ 161 h 256"/>
              <a:gd name="T36" fmla="*/ 134 w 213"/>
              <a:gd name="T37" fmla="*/ 153 h 256"/>
              <a:gd name="T38" fmla="*/ 134 w 213"/>
              <a:gd name="T39" fmla="*/ 139 h 256"/>
              <a:gd name="T40" fmla="*/ 122 w 213"/>
              <a:gd name="T41" fmla="*/ 164 h 256"/>
              <a:gd name="T42" fmla="*/ 130 w 213"/>
              <a:gd name="T43" fmla="*/ 149 h 256"/>
              <a:gd name="T44" fmla="*/ 128 w 213"/>
              <a:gd name="T45" fmla="*/ 151 h 256"/>
              <a:gd name="T46" fmla="*/ 90 w 213"/>
              <a:gd name="T47" fmla="*/ 173 h 256"/>
              <a:gd name="T48" fmla="*/ 77 w 213"/>
              <a:gd name="T49" fmla="*/ 190 h 256"/>
              <a:gd name="T50" fmla="*/ 90 w 213"/>
              <a:gd name="T51" fmla="*/ 191 h 256"/>
              <a:gd name="T52" fmla="*/ 84 w 213"/>
              <a:gd name="T53" fmla="*/ 191 h 256"/>
              <a:gd name="T54" fmla="*/ 83 w 213"/>
              <a:gd name="T55" fmla="*/ 173 h 256"/>
              <a:gd name="T56" fmla="*/ 84 w 213"/>
              <a:gd name="T57" fmla="*/ 178 h 256"/>
              <a:gd name="T58" fmla="*/ 97 w 213"/>
              <a:gd name="T59" fmla="*/ 195 h 256"/>
              <a:gd name="T60" fmla="*/ 104 w 213"/>
              <a:gd name="T61" fmla="*/ 173 h 256"/>
              <a:gd name="T62" fmla="*/ 91 w 213"/>
              <a:gd name="T63" fmla="*/ 190 h 256"/>
              <a:gd name="T64" fmla="*/ 97 w 213"/>
              <a:gd name="T65" fmla="*/ 172 h 256"/>
              <a:gd name="T66" fmla="*/ 97 w 213"/>
              <a:gd name="T67" fmla="*/ 192 h 256"/>
              <a:gd name="T68" fmla="*/ 118 w 213"/>
              <a:gd name="T69" fmla="*/ 188 h 256"/>
              <a:gd name="T70" fmla="*/ 119 w 213"/>
              <a:gd name="T71" fmla="*/ 176 h 256"/>
              <a:gd name="T72" fmla="*/ 112 w 213"/>
              <a:gd name="T73" fmla="*/ 169 h 256"/>
              <a:gd name="T74" fmla="*/ 111 w 213"/>
              <a:gd name="T75" fmla="*/ 195 h 256"/>
              <a:gd name="T76" fmla="*/ 113 w 213"/>
              <a:gd name="T77" fmla="*/ 187 h 256"/>
              <a:gd name="T78" fmla="*/ 114 w 213"/>
              <a:gd name="T79" fmla="*/ 195 h 256"/>
              <a:gd name="T80" fmla="*/ 113 w 213"/>
              <a:gd name="T81" fmla="*/ 173 h 256"/>
              <a:gd name="T82" fmla="*/ 113 w 213"/>
              <a:gd name="T83" fmla="*/ 178 h 256"/>
              <a:gd name="T84" fmla="*/ 130 w 213"/>
              <a:gd name="T85" fmla="*/ 169 h 256"/>
              <a:gd name="T86" fmla="*/ 120 w 213"/>
              <a:gd name="T87" fmla="*/ 169 h 256"/>
              <a:gd name="T88" fmla="*/ 125 w 213"/>
              <a:gd name="T89" fmla="*/ 181 h 256"/>
              <a:gd name="T90" fmla="*/ 29 w 213"/>
              <a:gd name="T91" fmla="*/ 76 h 256"/>
              <a:gd name="T92" fmla="*/ 174 w 213"/>
              <a:gd name="T93" fmla="*/ 51 h 256"/>
              <a:gd name="T94" fmla="*/ 139 w 213"/>
              <a:gd name="T95" fmla="*/ 45 h 256"/>
              <a:gd name="T96" fmla="*/ 124 w 213"/>
              <a:gd name="T97" fmla="*/ 34 h 256"/>
              <a:gd name="T98" fmla="*/ 120 w 213"/>
              <a:gd name="T99" fmla="*/ 24 h 256"/>
              <a:gd name="T100" fmla="*/ 103 w 213"/>
              <a:gd name="T101" fmla="*/ 24 h 256"/>
              <a:gd name="T102" fmla="*/ 101 w 213"/>
              <a:gd name="T103" fmla="*/ 38 h 256"/>
              <a:gd name="T104" fmla="*/ 96 w 213"/>
              <a:gd name="T105" fmla="*/ 52 h 256"/>
              <a:gd name="T106" fmla="*/ 90 w 213"/>
              <a:gd name="T107" fmla="*/ 55 h 256"/>
              <a:gd name="T108" fmla="*/ 69 w 213"/>
              <a:gd name="T109" fmla="*/ 44 h 256"/>
              <a:gd name="T110" fmla="*/ 56 w 213"/>
              <a:gd name="T111" fmla="*/ 45 h 256"/>
              <a:gd name="T112" fmla="*/ 44 w 213"/>
              <a:gd name="T113" fmla="*/ 62 h 256"/>
              <a:gd name="T114" fmla="*/ 179 w 213"/>
              <a:gd name="T115" fmla="*/ 131 h 256"/>
              <a:gd name="T116" fmla="*/ 167 w 213"/>
              <a:gd name="T117" fmla="*/ 20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3" h="256">
                <a:moveTo>
                  <a:pt x="0" y="76"/>
                </a:moveTo>
                <a:cubicBezTo>
                  <a:pt x="8" y="76"/>
                  <a:pt x="8" y="76"/>
                  <a:pt x="8" y="76"/>
                </a:cubicBezTo>
                <a:cubicBezTo>
                  <a:pt x="9" y="68"/>
                  <a:pt x="13" y="60"/>
                  <a:pt x="18" y="54"/>
                </a:cubicBezTo>
                <a:cubicBezTo>
                  <a:pt x="22" y="49"/>
                  <a:pt x="28" y="46"/>
                  <a:pt x="34" y="43"/>
                </a:cubicBezTo>
                <a:cubicBezTo>
                  <a:pt x="35" y="38"/>
                  <a:pt x="38" y="34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7" y="24"/>
                  <a:pt x="55" y="21"/>
                  <a:pt x="63" y="21"/>
                </a:cubicBezTo>
                <a:cubicBezTo>
                  <a:pt x="69" y="21"/>
                  <a:pt x="75" y="23"/>
                  <a:pt x="80" y="26"/>
                </a:cubicBezTo>
                <a:cubicBezTo>
                  <a:pt x="81" y="20"/>
                  <a:pt x="84" y="14"/>
                  <a:pt x="89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95" y="4"/>
                  <a:pt x="103" y="0"/>
                  <a:pt x="112" y="0"/>
                </a:cubicBezTo>
                <a:cubicBezTo>
                  <a:pt x="121" y="0"/>
                  <a:pt x="129" y="4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8" y="13"/>
                  <a:pt x="141" y="17"/>
                  <a:pt x="143" y="22"/>
                </a:cubicBezTo>
                <a:cubicBezTo>
                  <a:pt x="146" y="21"/>
                  <a:pt x="149" y="21"/>
                  <a:pt x="153" y="21"/>
                </a:cubicBezTo>
                <a:cubicBezTo>
                  <a:pt x="167" y="21"/>
                  <a:pt x="180" y="27"/>
                  <a:pt x="189" y="36"/>
                </a:cubicBezTo>
                <a:cubicBezTo>
                  <a:pt x="198" y="45"/>
                  <a:pt x="204" y="58"/>
                  <a:pt x="204" y="72"/>
                </a:cubicBezTo>
                <a:cubicBezTo>
                  <a:pt x="204" y="73"/>
                  <a:pt x="204" y="75"/>
                  <a:pt x="204" y="76"/>
                </a:cubicBezTo>
                <a:cubicBezTo>
                  <a:pt x="213" y="76"/>
                  <a:pt x="213" y="76"/>
                  <a:pt x="213" y="76"/>
                </a:cubicBezTo>
                <a:cubicBezTo>
                  <a:pt x="182" y="256"/>
                  <a:pt x="182" y="256"/>
                  <a:pt x="182" y="256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0" y="76"/>
                  <a:pt x="0" y="76"/>
                  <a:pt x="0" y="76"/>
                </a:cubicBezTo>
                <a:close/>
                <a:moveTo>
                  <a:pt x="83" y="154"/>
                </a:moveTo>
                <a:cubicBezTo>
                  <a:pt x="86" y="154"/>
                  <a:pt x="88" y="154"/>
                  <a:pt x="89" y="153"/>
                </a:cubicBezTo>
                <a:cubicBezTo>
                  <a:pt x="90" y="153"/>
                  <a:pt x="90" y="151"/>
                  <a:pt x="90" y="150"/>
                </a:cubicBezTo>
                <a:cubicBezTo>
                  <a:pt x="90" y="142"/>
                  <a:pt x="90" y="142"/>
                  <a:pt x="90" y="142"/>
                </a:cubicBezTo>
                <a:cubicBezTo>
                  <a:pt x="90" y="141"/>
                  <a:pt x="90" y="139"/>
                  <a:pt x="88" y="139"/>
                </a:cubicBezTo>
                <a:cubicBezTo>
                  <a:pt x="87" y="138"/>
                  <a:pt x="85" y="138"/>
                  <a:pt x="83" y="138"/>
                </a:cubicBezTo>
                <a:cubicBezTo>
                  <a:pt x="77" y="138"/>
                  <a:pt x="77" y="138"/>
                  <a:pt x="77" y="138"/>
                </a:cubicBezTo>
                <a:cubicBezTo>
                  <a:pt x="77" y="164"/>
                  <a:pt x="77" y="164"/>
                  <a:pt x="77" y="164"/>
                </a:cubicBezTo>
                <a:cubicBezTo>
                  <a:pt x="83" y="164"/>
                  <a:pt x="83" y="164"/>
                  <a:pt x="83" y="164"/>
                </a:cubicBezTo>
                <a:cubicBezTo>
                  <a:pt x="83" y="154"/>
                  <a:pt x="83" y="154"/>
                  <a:pt x="83" y="154"/>
                </a:cubicBezTo>
                <a:close/>
                <a:moveTo>
                  <a:pt x="84" y="149"/>
                </a:moveTo>
                <a:cubicBezTo>
                  <a:pt x="84" y="143"/>
                  <a:pt x="84" y="143"/>
                  <a:pt x="84" y="143"/>
                </a:cubicBezTo>
                <a:cubicBezTo>
                  <a:pt x="84" y="142"/>
                  <a:pt x="84" y="142"/>
                  <a:pt x="83" y="142"/>
                </a:cubicBezTo>
                <a:cubicBezTo>
                  <a:pt x="83" y="151"/>
                  <a:pt x="83" y="151"/>
                  <a:pt x="83" y="151"/>
                </a:cubicBezTo>
                <a:cubicBezTo>
                  <a:pt x="84" y="151"/>
                  <a:pt x="84" y="150"/>
                  <a:pt x="84" y="149"/>
                </a:cubicBezTo>
                <a:close/>
                <a:moveTo>
                  <a:pt x="99" y="160"/>
                </a:moveTo>
                <a:cubicBezTo>
                  <a:pt x="99" y="163"/>
                  <a:pt x="102" y="164"/>
                  <a:pt x="106" y="164"/>
                </a:cubicBezTo>
                <a:cubicBezTo>
                  <a:pt x="108" y="164"/>
                  <a:pt x="110" y="164"/>
                  <a:pt x="111" y="163"/>
                </a:cubicBezTo>
                <a:cubicBezTo>
                  <a:pt x="112" y="162"/>
                  <a:pt x="113" y="161"/>
                  <a:pt x="113" y="160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39"/>
                  <a:pt x="110" y="138"/>
                  <a:pt x="106" y="138"/>
                </a:cubicBezTo>
                <a:cubicBezTo>
                  <a:pt x="102" y="138"/>
                  <a:pt x="99" y="139"/>
                  <a:pt x="99" y="143"/>
                </a:cubicBezTo>
                <a:cubicBezTo>
                  <a:pt x="99" y="160"/>
                  <a:pt x="99" y="160"/>
                  <a:pt x="99" y="160"/>
                </a:cubicBezTo>
                <a:close/>
                <a:moveTo>
                  <a:pt x="107" y="160"/>
                </a:moveTo>
                <a:cubicBezTo>
                  <a:pt x="107" y="142"/>
                  <a:pt x="107" y="142"/>
                  <a:pt x="107" y="142"/>
                </a:cubicBezTo>
                <a:cubicBezTo>
                  <a:pt x="107" y="141"/>
                  <a:pt x="107" y="141"/>
                  <a:pt x="106" y="141"/>
                </a:cubicBezTo>
                <a:cubicBezTo>
                  <a:pt x="105" y="141"/>
                  <a:pt x="105" y="141"/>
                  <a:pt x="105" y="142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60"/>
                  <a:pt x="105" y="161"/>
                  <a:pt x="106" y="161"/>
                </a:cubicBezTo>
                <a:cubicBezTo>
                  <a:pt x="107" y="161"/>
                  <a:pt x="107" y="160"/>
                  <a:pt x="107" y="160"/>
                </a:cubicBezTo>
                <a:close/>
                <a:moveTo>
                  <a:pt x="128" y="154"/>
                </a:moveTo>
                <a:cubicBezTo>
                  <a:pt x="131" y="154"/>
                  <a:pt x="133" y="154"/>
                  <a:pt x="134" y="153"/>
                </a:cubicBezTo>
                <a:cubicBezTo>
                  <a:pt x="135" y="153"/>
                  <a:pt x="135" y="151"/>
                  <a:pt x="135" y="150"/>
                </a:cubicBezTo>
                <a:cubicBezTo>
                  <a:pt x="135" y="142"/>
                  <a:pt x="135" y="142"/>
                  <a:pt x="135" y="142"/>
                </a:cubicBezTo>
                <a:cubicBezTo>
                  <a:pt x="135" y="141"/>
                  <a:pt x="135" y="139"/>
                  <a:pt x="134" y="139"/>
                </a:cubicBezTo>
                <a:cubicBezTo>
                  <a:pt x="132" y="138"/>
                  <a:pt x="131" y="138"/>
                  <a:pt x="128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54"/>
                  <a:pt x="128" y="154"/>
                  <a:pt x="128" y="154"/>
                </a:cubicBezTo>
                <a:close/>
                <a:moveTo>
                  <a:pt x="130" y="149"/>
                </a:moveTo>
                <a:cubicBezTo>
                  <a:pt x="130" y="143"/>
                  <a:pt x="130" y="143"/>
                  <a:pt x="130" y="143"/>
                </a:cubicBezTo>
                <a:cubicBezTo>
                  <a:pt x="130" y="142"/>
                  <a:pt x="129" y="142"/>
                  <a:pt x="128" y="142"/>
                </a:cubicBezTo>
                <a:cubicBezTo>
                  <a:pt x="128" y="151"/>
                  <a:pt x="128" y="151"/>
                  <a:pt x="128" y="151"/>
                </a:cubicBezTo>
                <a:cubicBezTo>
                  <a:pt x="129" y="151"/>
                  <a:pt x="130" y="150"/>
                  <a:pt x="130" y="149"/>
                </a:cubicBezTo>
                <a:close/>
                <a:moveTo>
                  <a:pt x="90" y="178"/>
                </a:moveTo>
                <a:cubicBezTo>
                  <a:pt x="90" y="173"/>
                  <a:pt x="90" y="173"/>
                  <a:pt x="90" y="173"/>
                </a:cubicBezTo>
                <a:cubicBezTo>
                  <a:pt x="90" y="170"/>
                  <a:pt x="88" y="168"/>
                  <a:pt x="84" y="168"/>
                </a:cubicBezTo>
                <a:cubicBezTo>
                  <a:pt x="79" y="168"/>
                  <a:pt x="77" y="170"/>
                  <a:pt x="77" y="173"/>
                </a:cubicBezTo>
                <a:cubicBezTo>
                  <a:pt x="77" y="190"/>
                  <a:pt x="77" y="190"/>
                  <a:pt x="77" y="190"/>
                </a:cubicBezTo>
                <a:cubicBezTo>
                  <a:pt x="77" y="194"/>
                  <a:pt x="79" y="195"/>
                  <a:pt x="84" y="195"/>
                </a:cubicBezTo>
                <a:cubicBezTo>
                  <a:pt x="85" y="195"/>
                  <a:pt x="87" y="195"/>
                  <a:pt x="88" y="194"/>
                </a:cubicBezTo>
                <a:cubicBezTo>
                  <a:pt x="89" y="193"/>
                  <a:pt x="90" y="192"/>
                  <a:pt x="90" y="191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84" y="191"/>
                  <a:pt x="84" y="191"/>
                  <a:pt x="84" y="191"/>
                </a:cubicBezTo>
                <a:cubicBezTo>
                  <a:pt x="84" y="191"/>
                  <a:pt x="84" y="192"/>
                  <a:pt x="84" y="192"/>
                </a:cubicBezTo>
                <a:cubicBezTo>
                  <a:pt x="83" y="192"/>
                  <a:pt x="83" y="191"/>
                  <a:pt x="83" y="191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3" y="172"/>
                  <a:pt x="83" y="172"/>
                  <a:pt x="84" y="172"/>
                </a:cubicBezTo>
                <a:cubicBezTo>
                  <a:pt x="84" y="172"/>
                  <a:pt x="84" y="172"/>
                  <a:pt x="84" y="17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90" y="178"/>
                  <a:pt x="90" y="178"/>
                  <a:pt x="90" y="178"/>
                </a:cubicBezTo>
                <a:close/>
                <a:moveTo>
                  <a:pt x="91" y="190"/>
                </a:moveTo>
                <a:cubicBezTo>
                  <a:pt x="91" y="194"/>
                  <a:pt x="93" y="195"/>
                  <a:pt x="97" y="195"/>
                </a:cubicBezTo>
                <a:cubicBezTo>
                  <a:pt x="99" y="195"/>
                  <a:pt x="101" y="195"/>
                  <a:pt x="102" y="194"/>
                </a:cubicBezTo>
                <a:cubicBezTo>
                  <a:pt x="103" y="193"/>
                  <a:pt x="104" y="192"/>
                  <a:pt x="104" y="190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4" y="170"/>
                  <a:pt x="102" y="168"/>
                  <a:pt x="97" y="168"/>
                </a:cubicBezTo>
                <a:cubicBezTo>
                  <a:pt x="93" y="168"/>
                  <a:pt x="91" y="170"/>
                  <a:pt x="91" y="173"/>
                </a:cubicBezTo>
                <a:cubicBezTo>
                  <a:pt x="91" y="190"/>
                  <a:pt x="91" y="190"/>
                  <a:pt x="91" y="190"/>
                </a:cubicBezTo>
                <a:close/>
                <a:moveTo>
                  <a:pt x="98" y="191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72"/>
                  <a:pt x="98" y="172"/>
                  <a:pt x="97" y="172"/>
                </a:cubicBezTo>
                <a:cubicBezTo>
                  <a:pt x="97" y="172"/>
                  <a:pt x="96" y="172"/>
                  <a:pt x="96" y="173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6" y="191"/>
                  <a:pt x="97" y="192"/>
                  <a:pt x="97" y="192"/>
                </a:cubicBezTo>
                <a:cubicBezTo>
                  <a:pt x="98" y="192"/>
                  <a:pt x="98" y="191"/>
                  <a:pt x="98" y="191"/>
                </a:cubicBezTo>
                <a:close/>
                <a:moveTo>
                  <a:pt x="120" y="195"/>
                </a:moveTo>
                <a:cubicBezTo>
                  <a:pt x="119" y="194"/>
                  <a:pt x="118" y="192"/>
                  <a:pt x="118" y="188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9" y="183"/>
                  <a:pt x="117" y="181"/>
                  <a:pt x="115" y="181"/>
                </a:cubicBezTo>
                <a:cubicBezTo>
                  <a:pt x="117" y="180"/>
                  <a:pt x="119" y="178"/>
                  <a:pt x="119" y="176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2"/>
                  <a:pt x="118" y="170"/>
                  <a:pt x="117" y="170"/>
                </a:cubicBezTo>
                <a:cubicBezTo>
                  <a:pt x="116" y="169"/>
                  <a:pt x="114" y="169"/>
                  <a:pt x="112" y="169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95"/>
                  <a:pt x="105" y="195"/>
                  <a:pt x="105" y="195"/>
                </a:cubicBezTo>
                <a:cubicBezTo>
                  <a:pt x="111" y="195"/>
                  <a:pt x="111" y="195"/>
                  <a:pt x="111" y="195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12" y="182"/>
                  <a:pt x="113" y="183"/>
                  <a:pt x="113" y="184"/>
                </a:cubicBezTo>
                <a:cubicBezTo>
                  <a:pt x="113" y="184"/>
                  <a:pt x="113" y="185"/>
                  <a:pt x="113" y="187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3" y="192"/>
                  <a:pt x="113" y="194"/>
                  <a:pt x="114" y="195"/>
                </a:cubicBezTo>
                <a:cubicBezTo>
                  <a:pt x="120" y="195"/>
                  <a:pt x="120" y="195"/>
                  <a:pt x="120" y="195"/>
                </a:cubicBezTo>
                <a:close/>
                <a:moveTo>
                  <a:pt x="113" y="178"/>
                </a:moveTo>
                <a:cubicBezTo>
                  <a:pt x="113" y="173"/>
                  <a:pt x="113" y="173"/>
                  <a:pt x="113" y="173"/>
                </a:cubicBezTo>
                <a:cubicBezTo>
                  <a:pt x="113" y="172"/>
                  <a:pt x="112" y="172"/>
                  <a:pt x="111" y="172"/>
                </a:cubicBezTo>
                <a:cubicBezTo>
                  <a:pt x="111" y="179"/>
                  <a:pt x="111" y="179"/>
                  <a:pt x="111" y="179"/>
                </a:cubicBezTo>
                <a:cubicBezTo>
                  <a:pt x="112" y="179"/>
                  <a:pt x="113" y="179"/>
                  <a:pt x="113" y="178"/>
                </a:cubicBezTo>
                <a:close/>
                <a:moveTo>
                  <a:pt x="135" y="195"/>
                </a:moveTo>
                <a:cubicBezTo>
                  <a:pt x="135" y="169"/>
                  <a:pt x="135" y="169"/>
                  <a:pt x="135" y="169"/>
                </a:cubicBezTo>
                <a:cubicBezTo>
                  <a:pt x="130" y="169"/>
                  <a:pt x="130" y="169"/>
                  <a:pt x="130" y="169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7" y="169"/>
                  <a:pt x="127" y="169"/>
                  <a:pt x="127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5" y="195"/>
                  <a:pt x="135" y="195"/>
                  <a:pt x="135" y="195"/>
                </a:cubicBezTo>
                <a:close/>
                <a:moveTo>
                  <a:pt x="29" y="76"/>
                </a:moveTo>
                <a:cubicBezTo>
                  <a:pt x="183" y="76"/>
                  <a:pt x="183" y="76"/>
                  <a:pt x="183" y="76"/>
                </a:cubicBezTo>
                <a:cubicBezTo>
                  <a:pt x="183" y="75"/>
                  <a:pt x="183" y="73"/>
                  <a:pt x="183" y="72"/>
                </a:cubicBezTo>
                <a:cubicBezTo>
                  <a:pt x="183" y="64"/>
                  <a:pt x="180" y="56"/>
                  <a:pt x="174" y="51"/>
                </a:cubicBezTo>
                <a:cubicBezTo>
                  <a:pt x="169" y="45"/>
                  <a:pt x="161" y="42"/>
                  <a:pt x="153" y="42"/>
                </a:cubicBezTo>
                <a:cubicBezTo>
                  <a:pt x="150" y="42"/>
                  <a:pt x="148" y="42"/>
                  <a:pt x="145" y="43"/>
                </a:cubicBezTo>
                <a:cubicBezTo>
                  <a:pt x="143" y="43"/>
                  <a:pt x="141" y="44"/>
                  <a:pt x="139" y="45"/>
                </a:cubicBezTo>
                <a:cubicBezTo>
                  <a:pt x="137" y="46"/>
                  <a:pt x="135" y="47"/>
                  <a:pt x="132" y="46"/>
                </a:cubicBezTo>
                <a:cubicBezTo>
                  <a:pt x="127" y="45"/>
                  <a:pt x="123" y="40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3"/>
                  <a:pt x="124" y="33"/>
                  <a:pt x="124" y="33"/>
                </a:cubicBezTo>
                <a:cubicBezTo>
                  <a:pt x="124" y="29"/>
                  <a:pt x="122" y="26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8" y="22"/>
                  <a:pt x="115" y="21"/>
                  <a:pt x="112" y="21"/>
                </a:cubicBezTo>
                <a:cubicBezTo>
                  <a:pt x="109" y="21"/>
                  <a:pt x="106" y="22"/>
                  <a:pt x="104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1" y="26"/>
                  <a:pt x="100" y="29"/>
                  <a:pt x="100" y="33"/>
                </a:cubicBezTo>
                <a:cubicBezTo>
                  <a:pt x="100" y="34"/>
                  <a:pt x="100" y="34"/>
                  <a:pt x="100" y="35"/>
                </a:cubicBezTo>
                <a:cubicBezTo>
                  <a:pt x="101" y="36"/>
                  <a:pt x="101" y="37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3" y="43"/>
                  <a:pt x="101" y="49"/>
                  <a:pt x="96" y="52"/>
                </a:cubicBezTo>
                <a:cubicBezTo>
                  <a:pt x="95" y="52"/>
                  <a:pt x="94" y="53"/>
                  <a:pt x="92" y="53"/>
                </a:cubicBezTo>
                <a:cubicBezTo>
                  <a:pt x="91" y="54"/>
                  <a:pt x="91" y="55"/>
                  <a:pt x="90" y="55"/>
                </a:cubicBezTo>
                <a:cubicBezTo>
                  <a:pt x="90" y="55"/>
                  <a:pt x="90" y="55"/>
                  <a:pt x="90" y="55"/>
                </a:cubicBezTo>
                <a:cubicBezTo>
                  <a:pt x="88" y="56"/>
                  <a:pt x="87" y="57"/>
                  <a:pt x="85" y="58"/>
                </a:cubicBezTo>
                <a:cubicBezTo>
                  <a:pt x="79" y="59"/>
                  <a:pt x="74" y="55"/>
                  <a:pt x="73" y="49"/>
                </a:cubicBezTo>
                <a:cubicBezTo>
                  <a:pt x="72" y="47"/>
                  <a:pt x="71" y="45"/>
                  <a:pt x="69" y="44"/>
                </a:cubicBezTo>
                <a:cubicBezTo>
                  <a:pt x="68" y="43"/>
                  <a:pt x="66" y="42"/>
                  <a:pt x="63" y="42"/>
                </a:cubicBezTo>
                <a:cubicBezTo>
                  <a:pt x="61" y="42"/>
                  <a:pt x="58" y="43"/>
                  <a:pt x="56" y="45"/>
                </a:cubicBezTo>
                <a:cubicBezTo>
                  <a:pt x="56" y="45"/>
                  <a:pt x="56" y="45"/>
                  <a:pt x="56" y="45"/>
                </a:cubicBezTo>
                <a:cubicBezTo>
                  <a:pt x="55" y="46"/>
                  <a:pt x="54" y="49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7"/>
                  <a:pt x="50" y="62"/>
                  <a:pt x="44" y="62"/>
                </a:cubicBezTo>
                <a:cubicBezTo>
                  <a:pt x="40" y="63"/>
                  <a:pt x="36" y="65"/>
                  <a:pt x="33" y="68"/>
                </a:cubicBezTo>
                <a:cubicBezTo>
                  <a:pt x="31" y="70"/>
                  <a:pt x="30" y="73"/>
                  <a:pt x="29" y="76"/>
                </a:cubicBezTo>
                <a:close/>
                <a:moveTo>
                  <a:pt x="179" y="131"/>
                </a:moveTo>
                <a:cubicBezTo>
                  <a:pt x="35" y="131"/>
                  <a:pt x="35" y="131"/>
                  <a:pt x="35" y="131"/>
                </a:cubicBezTo>
                <a:cubicBezTo>
                  <a:pt x="48" y="200"/>
                  <a:pt x="48" y="200"/>
                  <a:pt x="48" y="200"/>
                </a:cubicBezTo>
                <a:cubicBezTo>
                  <a:pt x="167" y="200"/>
                  <a:pt x="167" y="200"/>
                  <a:pt x="167" y="200"/>
                </a:cubicBezTo>
                <a:lnTo>
                  <a:pt x="179" y="131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5" name="Freeform 238"/>
          <p:cNvSpPr>
            <a:spLocks noEditPoints="1"/>
          </p:cNvSpPr>
          <p:nvPr/>
        </p:nvSpPr>
        <p:spPr bwMode="auto">
          <a:xfrm>
            <a:off x="8174038" y="5545138"/>
            <a:ext cx="431800" cy="355600"/>
          </a:xfrm>
          <a:custGeom>
            <a:avLst/>
            <a:gdLst>
              <a:gd name="T0" fmla="*/ 122 w 300"/>
              <a:gd name="T1" fmla="*/ 0 h 247"/>
              <a:gd name="T2" fmla="*/ 208 w 300"/>
              <a:gd name="T3" fmla="*/ 36 h 247"/>
              <a:gd name="T4" fmla="*/ 244 w 300"/>
              <a:gd name="T5" fmla="*/ 122 h 247"/>
              <a:gd name="T6" fmla="*/ 208 w 300"/>
              <a:gd name="T7" fmla="*/ 208 h 247"/>
              <a:gd name="T8" fmla="*/ 122 w 300"/>
              <a:gd name="T9" fmla="*/ 244 h 247"/>
              <a:gd name="T10" fmla="*/ 35 w 300"/>
              <a:gd name="T11" fmla="*/ 208 h 247"/>
              <a:gd name="T12" fmla="*/ 0 w 300"/>
              <a:gd name="T13" fmla="*/ 122 h 247"/>
              <a:gd name="T14" fmla="*/ 35 w 300"/>
              <a:gd name="T15" fmla="*/ 36 h 247"/>
              <a:gd name="T16" fmla="*/ 122 w 300"/>
              <a:gd name="T17" fmla="*/ 0 h 247"/>
              <a:gd name="T18" fmla="*/ 175 w 300"/>
              <a:gd name="T19" fmla="*/ 245 h 247"/>
              <a:gd name="T20" fmla="*/ 300 w 300"/>
              <a:gd name="T21" fmla="*/ 158 h 247"/>
              <a:gd name="T22" fmla="*/ 298 w 300"/>
              <a:gd name="T23" fmla="*/ 126 h 247"/>
              <a:gd name="T24" fmla="*/ 175 w 300"/>
              <a:gd name="T25" fmla="*/ 245 h 247"/>
              <a:gd name="T26" fmla="*/ 130 w 300"/>
              <a:gd name="T27" fmla="*/ 80 h 247"/>
              <a:gd name="T28" fmla="*/ 151 w 300"/>
              <a:gd name="T29" fmla="*/ 91 h 247"/>
              <a:gd name="T30" fmla="*/ 181 w 300"/>
              <a:gd name="T31" fmla="*/ 71 h 247"/>
              <a:gd name="T32" fmla="*/ 177 w 300"/>
              <a:gd name="T33" fmla="*/ 66 h 247"/>
              <a:gd name="T34" fmla="*/ 130 w 300"/>
              <a:gd name="T35" fmla="*/ 44 h 247"/>
              <a:gd name="T36" fmla="*/ 130 w 300"/>
              <a:gd name="T37" fmla="*/ 80 h 247"/>
              <a:gd name="T38" fmla="*/ 162 w 300"/>
              <a:gd name="T39" fmla="*/ 108 h 247"/>
              <a:gd name="T40" fmla="*/ 164 w 300"/>
              <a:gd name="T41" fmla="*/ 122 h 247"/>
              <a:gd name="T42" fmla="*/ 161 w 300"/>
              <a:gd name="T43" fmla="*/ 138 h 247"/>
              <a:gd name="T44" fmla="*/ 192 w 300"/>
              <a:gd name="T45" fmla="*/ 157 h 247"/>
              <a:gd name="T46" fmla="*/ 200 w 300"/>
              <a:gd name="T47" fmla="*/ 122 h 247"/>
              <a:gd name="T48" fmla="*/ 192 w 300"/>
              <a:gd name="T49" fmla="*/ 87 h 247"/>
              <a:gd name="T50" fmla="*/ 162 w 300"/>
              <a:gd name="T51" fmla="*/ 108 h 247"/>
              <a:gd name="T52" fmla="*/ 149 w 300"/>
              <a:gd name="T53" fmla="*/ 154 h 247"/>
              <a:gd name="T54" fmla="*/ 130 w 300"/>
              <a:gd name="T55" fmla="*/ 164 h 247"/>
              <a:gd name="T56" fmla="*/ 130 w 300"/>
              <a:gd name="T57" fmla="*/ 200 h 247"/>
              <a:gd name="T58" fmla="*/ 177 w 300"/>
              <a:gd name="T59" fmla="*/ 178 h 247"/>
              <a:gd name="T60" fmla="*/ 181 w 300"/>
              <a:gd name="T61" fmla="*/ 174 h 247"/>
              <a:gd name="T62" fmla="*/ 149 w 300"/>
              <a:gd name="T63" fmla="*/ 154 h 247"/>
              <a:gd name="T64" fmla="*/ 110 w 300"/>
              <a:gd name="T65" fmla="*/ 163 h 247"/>
              <a:gd name="T66" fmla="*/ 94 w 300"/>
              <a:gd name="T67" fmla="*/ 155 h 247"/>
              <a:gd name="T68" fmla="*/ 64 w 300"/>
              <a:gd name="T69" fmla="*/ 176 h 247"/>
              <a:gd name="T70" fmla="*/ 66 w 300"/>
              <a:gd name="T71" fmla="*/ 178 h 247"/>
              <a:gd name="T72" fmla="*/ 110 w 300"/>
              <a:gd name="T73" fmla="*/ 200 h 247"/>
              <a:gd name="T74" fmla="*/ 110 w 300"/>
              <a:gd name="T75" fmla="*/ 163 h 247"/>
              <a:gd name="T76" fmla="*/ 82 w 300"/>
              <a:gd name="T77" fmla="*/ 139 h 247"/>
              <a:gd name="T78" fmla="*/ 79 w 300"/>
              <a:gd name="T79" fmla="*/ 122 h 247"/>
              <a:gd name="T80" fmla="*/ 80 w 300"/>
              <a:gd name="T81" fmla="*/ 111 h 247"/>
              <a:gd name="T82" fmla="*/ 49 w 300"/>
              <a:gd name="T83" fmla="*/ 92 h 247"/>
              <a:gd name="T84" fmla="*/ 43 w 300"/>
              <a:gd name="T85" fmla="*/ 122 h 247"/>
              <a:gd name="T86" fmla="*/ 52 w 300"/>
              <a:gd name="T87" fmla="*/ 159 h 247"/>
              <a:gd name="T88" fmla="*/ 82 w 300"/>
              <a:gd name="T89" fmla="*/ 139 h 247"/>
              <a:gd name="T90" fmla="*/ 90 w 300"/>
              <a:gd name="T91" fmla="*/ 94 h 247"/>
              <a:gd name="T92" fmla="*/ 91 w 300"/>
              <a:gd name="T93" fmla="*/ 92 h 247"/>
              <a:gd name="T94" fmla="*/ 110 w 300"/>
              <a:gd name="T95" fmla="*/ 81 h 247"/>
              <a:gd name="T96" fmla="*/ 110 w 300"/>
              <a:gd name="T97" fmla="*/ 44 h 247"/>
              <a:gd name="T98" fmla="*/ 66 w 300"/>
              <a:gd name="T99" fmla="*/ 66 h 247"/>
              <a:gd name="T100" fmla="*/ 59 w 300"/>
              <a:gd name="T101" fmla="*/ 74 h 247"/>
              <a:gd name="T102" fmla="*/ 90 w 300"/>
              <a:gd name="T103" fmla="*/ 9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6" name="Freeform 242"/>
          <p:cNvSpPr>
            <a:spLocks noEditPoints="1"/>
          </p:cNvSpPr>
          <p:nvPr/>
        </p:nvSpPr>
        <p:spPr bwMode="auto">
          <a:xfrm>
            <a:off x="8253413" y="4310063"/>
            <a:ext cx="319088" cy="206375"/>
          </a:xfrm>
          <a:custGeom>
            <a:avLst/>
            <a:gdLst>
              <a:gd name="T0" fmla="*/ 0 w 251"/>
              <a:gd name="T1" fmla="*/ 40 h 161"/>
              <a:gd name="T2" fmla="*/ 127 w 251"/>
              <a:gd name="T3" fmla="*/ 31 h 161"/>
              <a:gd name="T4" fmla="*/ 136 w 251"/>
              <a:gd name="T5" fmla="*/ 19 h 161"/>
              <a:gd name="T6" fmla="*/ 183 w 251"/>
              <a:gd name="T7" fmla="*/ 0 h 161"/>
              <a:gd name="T8" fmla="*/ 229 w 251"/>
              <a:gd name="T9" fmla="*/ 19 h 161"/>
              <a:gd name="T10" fmla="*/ 243 w 251"/>
              <a:gd name="T11" fmla="*/ 39 h 161"/>
              <a:gd name="T12" fmla="*/ 251 w 251"/>
              <a:gd name="T13" fmla="*/ 40 h 161"/>
              <a:gd name="T14" fmla="*/ 251 w 251"/>
              <a:gd name="T15" fmla="*/ 130 h 161"/>
              <a:gd name="T16" fmla="*/ 231 w 251"/>
              <a:gd name="T17" fmla="*/ 132 h 161"/>
              <a:gd name="T18" fmla="*/ 231 w 251"/>
              <a:gd name="T19" fmla="*/ 161 h 161"/>
              <a:gd name="T20" fmla="*/ 213 w 251"/>
              <a:gd name="T21" fmla="*/ 161 h 161"/>
              <a:gd name="T22" fmla="*/ 204 w 251"/>
              <a:gd name="T23" fmla="*/ 135 h 161"/>
              <a:gd name="T24" fmla="*/ 47 w 251"/>
              <a:gd name="T25" fmla="*/ 136 h 161"/>
              <a:gd name="T26" fmla="*/ 38 w 251"/>
              <a:gd name="T27" fmla="*/ 161 h 161"/>
              <a:gd name="T28" fmla="*/ 20 w 251"/>
              <a:gd name="T29" fmla="*/ 161 h 161"/>
              <a:gd name="T30" fmla="*/ 20 w 251"/>
              <a:gd name="T31" fmla="*/ 132 h 161"/>
              <a:gd name="T32" fmla="*/ 0 w 251"/>
              <a:gd name="T33" fmla="*/ 130 h 161"/>
              <a:gd name="T34" fmla="*/ 0 w 251"/>
              <a:gd name="T35" fmla="*/ 40 h 161"/>
              <a:gd name="T36" fmla="*/ 183 w 251"/>
              <a:gd name="T37" fmla="*/ 42 h 161"/>
              <a:gd name="T38" fmla="*/ 157 w 251"/>
              <a:gd name="T39" fmla="*/ 53 h 161"/>
              <a:gd name="T40" fmla="*/ 161 w 251"/>
              <a:gd name="T41" fmla="*/ 81 h 161"/>
              <a:gd name="T42" fmla="*/ 179 w 251"/>
              <a:gd name="T43" fmla="*/ 65 h 161"/>
              <a:gd name="T44" fmla="*/ 183 w 251"/>
              <a:gd name="T45" fmla="*/ 42 h 161"/>
              <a:gd name="T46" fmla="*/ 211 w 251"/>
              <a:gd name="T47" fmla="*/ 38 h 161"/>
              <a:gd name="T48" fmla="*/ 183 w 251"/>
              <a:gd name="T49" fmla="*/ 26 h 161"/>
              <a:gd name="T50" fmla="*/ 155 w 251"/>
              <a:gd name="T51" fmla="*/ 38 h 161"/>
              <a:gd name="T52" fmla="*/ 143 w 251"/>
              <a:gd name="T53" fmla="*/ 66 h 161"/>
              <a:gd name="T54" fmla="*/ 155 w 251"/>
              <a:gd name="T55" fmla="*/ 94 h 161"/>
              <a:gd name="T56" fmla="*/ 183 w 251"/>
              <a:gd name="T57" fmla="*/ 106 h 161"/>
              <a:gd name="T58" fmla="*/ 211 w 251"/>
              <a:gd name="T59" fmla="*/ 94 h 161"/>
              <a:gd name="T60" fmla="*/ 222 w 251"/>
              <a:gd name="T61" fmla="*/ 66 h 161"/>
              <a:gd name="T62" fmla="*/ 211 w 251"/>
              <a:gd name="T63" fmla="*/ 38 h 161"/>
              <a:gd name="T64" fmla="*/ 30 w 251"/>
              <a:gd name="T65" fmla="*/ 97 h 161"/>
              <a:gd name="T66" fmla="*/ 30 w 251"/>
              <a:gd name="T67" fmla="*/ 106 h 161"/>
              <a:gd name="T68" fmla="*/ 100 w 251"/>
              <a:gd name="T69" fmla="*/ 106 h 161"/>
              <a:gd name="T70" fmla="*/ 100 w 251"/>
              <a:gd name="T71" fmla="*/ 97 h 161"/>
              <a:gd name="T72" fmla="*/ 30 w 251"/>
              <a:gd name="T73" fmla="*/ 97 h 161"/>
              <a:gd name="T74" fmla="*/ 30 w 251"/>
              <a:gd name="T75" fmla="*/ 57 h 161"/>
              <a:gd name="T76" fmla="*/ 30 w 251"/>
              <a:gd name="T77" fmla="*/ 67 h 161"/>
              <a:gd name="T78" fmla="*/ 100 w 251"/>
              <a:gd name="T79" fmla="*/ 67 h 161"/>
              <a:gd name="T80" fmla="*/ 100 w 251"/>
              <a:gd name="T81" fmla="*/ 57 h 161"/>
              <a:gd name="T82" fmla="*/ 30 w 251"/>
              <a:gd name="T83" fmla="*/ 57 h 161"/>
              <a:gd name="T84" fmla="*/ 30 w 251"/>
              <a:gd name="T85" fmla="*/ 77 h 161"/>
              <a:gd name="T86" fmla="*/ 30 w 251"/>
              <a:gd name="T87" fmla="*/ 86 h 161"/>
              <a:gd name="T88" fmla="*/ 100 w 251"/>
              <a:gd name="T89" fmla="*/ 86 h 161"/>
              <a:gd name="T90" fmla="*/ 100 w 251"/>
              <a:gd name="T91" fmla="*/ 77 h 161"/>
              <a:gd name="T92" fmla="*/ 30 w 251"/>
              <a:gd name="T93" fmla="*/ 7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51" h="161">
                <a:moveTo>
                  <a:pt x="0" y="40"/>
                </a:moveTo>
                <a:cubicBezTo>
                  <a:pt x="43" y="34"/>
                  <a:pt x="85" y="31"/>
                  <a:pt x="127" y="31"/>
                </a:cubicBezTo>
                <a:cubicBezTo>
                  <a:pt x="129" y="27"/>
                  <a:pt x="132" y="23"/>
                  <a:pt x="136" y="19"/>
                </a:cubicBezTo>
                <a:cubicBezTo>
                  <a:pt x="148" y="7"/>
                  <a:pt x="164" y="0"/>
                  <a:pt x="183" y="0"/>
                </a:cubicBezTo>
                <a:cubicBezTo>
                  <a:pt x="201" y="0"/>
                  <a:pt x="217" y="7"/>
                  <a:pt x="229" y="19"/>
                </a:cubicBezTo>
                <a:cubicBezTo>
                  <a:pt x="235" y="25"/>
                  <a:pt x="239" y="31"/>
                  <a:pt x="243" y="39"/>
                </a:cubicBezTo>
                <a:cubicBezTo>
                  <a:pt x="245" y="39"/>
                  <a:pt x="248" y="39"/>
                  <a:pt x="251" y="40"/>
                </a:cubicBezTo>
                <a:cubicBezTo>
                  <a:pt x="251" y="70"/>
                  <a:pt x="251" y="100"/>
                  <a:pt x="251" y="130"/>
                </a:cubicBezTo>
                <a:cubicBezTo>
                  <a:pt x="244" y="131"/>
                  <a:pt x="238" y="131"/>
                  <a:pt x="231" y="132"/>
                </a:cubicBezTo>
                <a:cubicBezTo>
                  <a:pt x="231" y="161"/>
                  <a:pt x="231" y="161"/>
                  <a:pt x="231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151" y="140"/>
                  <a:pt x="99" y="141"/>
                  <a:pt x="47" y="136"/>
                </a:cubicBezTo>
                <a:cubicBezTo>
                  <a:pt x="38" y="161"/>
                  <a:pt x="38" y="161"/>
                  <a:pt x="38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13" y="132"/>
                  <a:pt x="7" y="131"/>
                  <a:pt x="0" y="130"/>
                </a:cubicBezTo>
                <a:cubicBezTo>
                  <a:pt x="0" y="100"/>
                  <a:pt x="0" y="70"/>
                  <a:pt x="0" y="40"/>
                </a:cubicBezTo>
                <a:close/>
                <a:moveTo>
                  <a:pt x="183" y="42"/>
                </a:moveTo>
                <a:cubicBezTo>
                  <a:pt x="175" y="37"/>
                  <a:pt x="163" y="42"/>
                  <a:pt x="157" y="53"/>
                </a:cubicBezTo>
                <a:cubicBezTo>
                  <a:pt x="151" y="63"/>
                  <a:pt x="153" y="76"/>
                  <a:pt x="161" y="81"/>
                </a:cubicBezTo>
                <a:cubicBezTo>
                  <a:pt x="169" y="85"/>
                  <a:pt x="173" y="76"/>
                  <a:pt x="179" y="65"/>
                </a:cubicBezTo>
                <a:cubicBezTo>
                  <a:pt x="185" y="55"/>
                  <a:pt x="191" y="47"/>
                  <a:pt x="183" y="42"/>
                </a:cubicBezTo>
                <a:close/>
                <a:moveTo>
                  <a:pt x="211" y="38"/>
                </a:moveTo>
                <a:cubicBezTo>
                  <a:pt x="204" y="31"/>
                  <a:pt x="194" y="26"/>
                  <a:pt x="183" y="26"/>
                </a:cubicBezTo>
                <a:cubicBezTo>
                  <a:pt x="172" y="26"/>
                  <a:pt x="162" y="31"/>
                  <a:pt x="155" y="38"/>
                </a:cubicBezTo>
                <a:cubicBezTo>
                  <a:pt x="147" y="45"/>
                  <a:pt x="143" y="55"/>
                  <a:pt x="143" y="66"/>
                </a:cubicBezTo>
                <a:cubicBezTo>
                  <a:pt x="143" y="77"/>
                  <a:pt x="147" y="87"/>
                  <a:pt x="155" y="94"/>
                </a:cubicBezTo>
                <a:cubicBezTo>
                  <a:pt x="162" y="101"/>
                  <a:pt x="172" y="106"/>
                  <a:pt x="183" y="106"/>
                </a:cubicBezTo>
                <a:cubicBezTo>
                  <a:pt x="194" y="106"/>
                  <a:pt x="204" y="101"/>
                  <a:pt x="211" y="94"/>
                </a:cubicBezTo>
                <a:cubicBezTo>
                  <a:pt x="218" y="87"/>
                  <a:pt x="222" y="77"/>
                  <a:pt x="222" y="66"/>
                </a:cubicBezTo>
                <a:cubicBezTo>
                  <a:pt x="222" y="55"/>
                  <a:pt x="218" y="45"/>
                  <a:pt x="211" y="38"/>
                </a:cubicBezTo>
                <a:close/>
                <a:moveTo>
                  <a:pt x="30" y="97"/>
                </a:moveTo>
                <a:cubicBezTo>
                  <a:pt x="30" y="106"/>
                  <a:pt x="30" y="106"/>
                  <a:pt x="3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30" y="97"/>
                  <a:pt x="30" y="97"/>
                  <a:pt x="30" y="97"/>
                </a:cubicBezTo>
                <a:close/>
                <a:moveTo>
                  <a:pt x="30" y="57"/>
                </a:moveTo>
                <a:cubicBezTo>
                  <a:pt x="30" y="67"/>
                  <a:pt x="30" y="67"/>
                  <a:pt x="30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7"/>
                  <a:pt x="100" y="57"/>
                  <a:pt x="100" y="57"/>
                </a:cubicBezTo>
                <a:cubicBezTo>
                  <a:pt x="30" y="57"/>
                  <a:pt x="30" y="57"/>
                  <a:pt x="30" y="57"/>
                </a:cubicBezTo>
                <a:close/>
                <a:moveTo>
                  <a:pt x="30" y="77"/>
                </a:moveTo>
                <a:cubicBezTo>
                  <a:pt x="30" y="86"/>
                  <a:pt x="30" y="86"/>
                  <a:pt x="30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100" y="77"/>
                  <a:pt x="100" y="77"/>
                  <a:pt x="100" y="77"/>
                </a:cubicBezTo>
                <a:lnTo>
                  <a:pt x="30" y="77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7" name="Freeform 243"/>
          <p:cNvSpPr>
            <a:spLocks noEditPoints="1"/>
          </p:cNvSpPr>
          <p:nvPr/>
        </p:nvSpPr>
        <p:spPr bwMode="auto">
          <a:xfrm>
            <a:off x="8939213" y="4891088"/>
            <a:ext cx="296863" cy="346075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rgbClr val="FBB029"/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58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8" name="矩形 137"/>
          <p:cNvSpPr/>
          <p:nvPr/>
        </p:nvSpPr>
        <p:spPr>
          <a:xfrm rot="19435237">
            <a:off x="-665162" y="-214312"/>
            <a:ext cx="2840038" cy="1252538"/>
          </a:xfrm>
          <a:custGeom>
            <a:avLst/>
            <a:gdLst>
              <a:gd name="connsiteX0" fmla="*/ 0 w 3062524"/>
              <a:gd name="connsiteY0" fmla="*/ 0 h 1327619"/>
              <a:gd name="connsiteX1" fmla="*/ 3062524 w 3062524"/>
              <a:gd name="connsiteY1" fmla="*/ 0 h 1327619"/>
              <a:gd name="connsiteX2" fmla="*/ 3062524 w 3062524"/>
              <a:gd name="connsiteY2" fmla="*/ 1327619 h 1327619"/>
              <a:gd name="connsiteX3" fmla="*/ 0 w 3062524"/>
              <a:gd name="connsiteY3" fmla="*/ 1327619 h 1327619"/>
              <a:gd name="connsiteX4" fmla="*/ 0 w 3062524"/>
              <a:gd name="connsiteY4" fmla="*/ 0 h 1327619"/>
              <a:gd name="connsiteX0-1" fmla="*/ 0 w 3062524"/>
              <a:gd name="connsiteY0-2" fmla="*/ 0 h 1327619"/>
              <a:gd name="connsiteX1-3" fmla="*/ 1565284 w 3062524"/>
              <a:gd name="connsiteY1-4" fmla="*/ 16848 h 1327619"/>
              <a:gd name="connsiteX2-5" fmla="*/ 3062524 w 3062524"/>
              <a:gd name="connsiteY2-6" fmla="*/ 1327619 h 1327619"/>
              <a:gd name="connsiteX3-7" fmla="*/ 0 w 3062524"/>
              <a:gd name="connsiteY3-8" fmla="*/ 1327619 h 1327619"/>
              <a:gd name="connsiteX4-9" fmla="*/ 0 w 3062524"/>
              <a:gd name="connsiteY4-10" fmla="*/ 0 h 1327619"/>
              <a:gd name="connsiteX0-11" fmla="*/ 0 w 3194284"/>
              <a:gd name="connsiteY0-12" fmla="*/ 0 h 1327619"/>
              <a:gd name="connsiteX1-13" fmla="*/ 1565284 w 3194284"/>
              <a:gd name="connsiteY1-14" fmla="*/ 16848 h 1327619"/>
              <a:gd name="connsiteX2-15" fmla="*/ 3194284 w 3194284"/>
              <a:gd name="connsiteY2-16" fmla="*/ 1211491 h 1327619"/>
              <a:gd name="connsiteX3-17" fmla="*/ 0 w 3194284"/>
              <a:gd name="connsiteY3-18" fmla="*/ 1327619 h 1327619"/>
              <a:gd name="connsiteX4-19" fmla="*/ 0 w 3194284"/>
              <a:gd name="connsiteY4-20" fmla="*/ 0 h 1327619"/>
              <a:gd name="connsiteX0-21" fmla="*/ 1189080 w 3194284"/>
              <a:gd name="connsiteY0-22" fmla="*/ 1039 h 1310771"/>
              <a:gd name="connsiteX1-23" fmla="*/ 1565284 w 3194284"/>
              <a:gd name="connsiteY1-24" fmla="*/ 0 h 1310771"/>
              <a:gd name="connsiteX2-25" fmla="*/ 3194284 w 3194284"/>
              <a:gd name="connsiteY2-26" fmla="*/ 1194643 h 1310771"/>
              <a:gd name="connsiteX3-27" fmla="*/ 0 w 3194284"/>
              <a:gd name="connsiteY3-28" fmla="*/ 1310771 h 1310771"/>
              <a:gd name="connsiteX4-29" fmla="*/ 1189080 w 3194284"/>
              <a:gd name="connsiteY4-30" fmla="*/ 1039 h 1310771"/>
              <a:gd name="connsiteX0-31" fmla="*/ 880920 w 2886124"/>
              <a:gd name="connsiteY0-32" fmla="*/ 1039 h 1276036"/>
              <a:gd name="connsiteX1-33" fmla="*/ 1257124 w 2886124"/>
              <a:gd name="connsiteY1-34" fmla="*/ 0 h 1276036"/>
              <a:gd name="connsiteX2-35" fmla="*/ 2886124 w 2886124"/>
              <a:gd name="connsiteY2-36" fmla="*/ 1194643 h 1276036"/>
              <a:gd name="connsiteX3-37" fmla="*/ 0 w 2886124"/>
              <a:gd name="connsiteY3-38" fmla="*/ 1276036 h 1276036"/>
              <a:gd name="connsiteX4-39" fmla="*/ 880920 w 2886124"/>
              <a:gd name="connsiteY4-40" fmla="*/ 1039 h 1276036"/>
              <a:gd name="connsiteX0-41" fmla="*/ 911714 w 2886124"/>
              <a:gd name="connsiteY0-42" fmla="*/ 23476 h 1276036"/>
              <a:gd name="connsiteX1-43" fmla="*/ 1257124 w 2886124"/>
              <a:gd name="connsiteY1-44" fmla="*/ 0 h 1276036"/>
              <a:gd name="connsiteX2-45" fmla="*/ 2886124 w 2886124"/>
              <a:gd name="connsiteY2-46" fmla="*/ 1194643 h 1276036"/>
              <a:gd name="connsiteX3-47" fmla="*/ 0 w 2886124"/>
              <a:gd name="connsiteY3-48" fmla="*/ 1276036 h 1276036"/>
              <a:gd name="connsiteX4-49" fmla="*/ 911714 w 2886124"/>
              <a:gd name="connsiteY4-50" fmla="*/ 23476 h 1276036"/>
              <a:gd name="connsiteX0-51" fmla="*/ 911714 w 2886124"/>
              <a:gd name="connsiteY0-52" fmla="*/ 1038 h 1253598"/>
              <a:gd name="connsiteX1-53" fmla="*/ 1287916 w 2886124"/>
              <a:gd name="connsiteY1-54" fmla="*/ 0 h 1253598"/>
              <a:gd name="connsiteX2-55" fmla="*/ 2886124 w 2886124"/>
              <a:gd name="connsiteY2-56" fmla="*/ 1172205 h 1253598"/>
              <a:gd name="connsiteX3-57" fmla="*/ 0 w 2886124"/>
              <a:gd name="connsiteY3-58" fmla="*/ 1253598 h 1253598"/>
              <a:gd name="connsiteX4-59" fmla="*/ 911714 w 2886124"/>
              <a:gd name="connsiteY4-60" fmla="*/ 1038 h 1253598"/>
              <a:gd name="connsiteX0-61" fmla="*/ 911714 w 2839935"/>
              <a:gd name="connsiteY0-62" fmla="*/ 1038 h 1253598"/>
              <a:gd name="connsiteX1-63" fmla="*/ 1287916 w 2839935"/>
              <a:gd name="connsiteY1-64" fmla="*/ 0 h 1253598"/>
              <a:gd name="connsiteX2-65" fmla="*/ 2839935 w 2839935"/>
              <a:gd name="connsiteY2-66" fmla="*/ 1138549 h 1253598"/>
              <a:gd name="connsiteX3-67" fmla="*/ 0 w 2839935"/>
              <a:gd name="connsiteY3-68" fmla="*/ 1253598 h 1253598"/>
              <a:gd name="connsiteX4-69" fmla="*/ 911714 w 2839935"/>
              <a:gd name="connsiteY4-70" fmla="*/ 1038 h 12535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839935" h="1253598">
                <a:moveTo>
                  <a:pt x="911714" y="1038"/>
                </a:moveTo>
                <a:lnTo>
                  <a:pt x="1287916" y="0"/>
                </a:lnTo>
                <a:lnTo>
                  <a:pt x="2839935" y="1138549"/>
                </a:lnTo>
                <a:lnTo>
                  <a:pt x="0" y="1253598"/>
                </a:lnTo>
                <a:lnTo>
                  <a:pt x="911714" y="1038"/>
                </a:lnTo>
                <a:close/>
              </a:path>
            </a:pathLst>
          </a:cu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870" name="矩形 138"/>
          <p:cNvSpPr/>
          <p:nvPr/>
        </p:nvSpPr>
        <p:spPr>
          <a:xfrm rot="-2469579">
            <a:off x="195263" y="109538"/>
            <a:ext cx="877887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5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</a:t>
            </a:r>
            <a:endParaRPr lang="zh-CN" altLang="en-US" sz="5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18"/>
          <p:cNvPicPr>
            <a:picLocks noChangeAspect="1"/>
          </p:cNvPicPr>
          <p:nvPr/>
        </p:nvPicPr>
        <p:blipFill>
          <a:blip r:embed="rId1"/>
          <a:srcRect b="9500"/>
          <a:stretch>
            <a:fillRect/>
          </a:stretch>
        </p:blipFill>
        <p:spPr>
          <a:xfrm>
            <a:off x="0" y="0"/>
            <a:ext cx="12192000" cy="689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文本框 41"/>
          <p:cNvSpPr txBox="1">
            <a:spLocks noChangeArrowheads="1"/>
          </p:cNvSpPr>
          <p:nvPr/>
        </p:nvSpPr>
        <p:spPr bwMode="auto">
          <a:xfrm>
            <a:off x="7554913" y="2176463"/>
            <a:ext cx="4325938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166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335970" y="2108199"/>
            <a:ext cx="438273" cy="2616998"/>
            <a:chOff x="5415156" y="113686"/>
            <a:chExt cx="990600" cy="5943600"/>
          </a:xfrm>
          <a:solidFill>
            <a:schemeClr val="bg1">
              <a:lumMod val="85000"/>
            </a:schemeClr>
          </a:solidFill>
        </p:grpSpPr>
        <p:grpSp>
          <p:nvGrpSpPr>
            <p:cNvPr id="22" name="组合 21"/>
            <p:cNvGrpSpPr/>
            <p:nvPr/>
          </p:nvGrpSpPr>
          <p:grpSpPr>
            <a:xfrm>
              <a:off x="5415156" y="113686"/>
              <a:ext cx="990600" cy="2971800"/>
              <a:chOff x="5415156" y="113686"/>
              <a:chExt cx="990600" cy="2971800"/>
            </a:xfrm>
            <a:grpFill/>
          </p:grpSpPr>
          <p:sp>
            <p:nvSpPr>
              <p:cNvPr id="27" name="菱形 26"/>
              <p:cNvSpPr/>
              <p:nvPr/>
            </p:nvSpPr>
            <p:spPr>
              <a:xfrm>
                <a:off x="5415156" y="1136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菱形 27"/>
              <p:cNvSpPr/>
              <p:nvPr/>
            </p:nvSpPr>
            <p:spPr>
              <a:xfrm>
                <a:off x="5415156" y="11042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菱形 28"/>
              <p:cNvSpPr/>
              <p:nvPr/>
            </p:nvSpPr>
            <p:spPr>
              <a:xfrm>
                <a:off x="5415156" y="20948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415156" y="3085486"/>
              <a:ext cx="990600" cy="2971800"/>
              <a:chOff x="5415156" y="113686"/>
              <a:chExt cx="990600" cy="2971800"/>
            </a:xfrm>
            <a:grpFill/>
          </p:grpSpPr>
          <p:sp>
            <p:nvSpPr>
              <p:cNvPr id="24" name="菱形 23"/>
              <p:cNvSpPr/>
              <p:nvPr/>
            </p:nvSpPr>
            <p:spPr>
              <a:xfrm>
                <a:off x="5415156" y="1136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菱形 24"/>
              <p:cNvSpPr/>
              <p:nvPr/>
            </p:nvSpPr>
            <p:spPr>
              <a:xfrm>
                <a:off x="5415156" y="11042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菱形 25"/>
              <p:cNvSpPr/>
              <p:nvPr/>
            </p:nvSpPr>
            <p:spPr>
              <a:xfrm>
                <a:off x="5415156" y="2094886"/>
                <a:ext cx="990600" cy="990600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149" name="组合 44"/>
          <p:cNvGrpSpPr/>
          <p:nvPr/>
        </p:nvGrpSpPr>
        <p:grpSpPr>
          <a:xfrm>
            <a:off x="0" y="2108200"/>
            <a:ext cx="7554913" cy="2628900"/>
            <a:chOff x="0" y="2206227"/>
            <a:chExt cx="12390513" cy="2420146"/>
          </a:xfrm>
        </p:grpSpPr>
        <p:sp>
          <p:nvSpPr>
            <p:cNvPr id="31" name="矩形 30"/>
            <p:cNvSpPr/>
            <p:nvPr/>
          </p:nvSpPr>
          <p:spPr>
            <a:xfrm>
              <a:off x="0" y="2206227"/>
              <a:ext cx="12390513" cy="24201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0" y="2334834"/>
              <a:ext cx="12122342" cy="2162932"/>
            </a:xfrm>
            <a:prstGeom prst="rect">
              <a:avLst/>
            </a:prstGeom>
            <a:solidFill>
              <a:srgbClr val="FBB029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150" name="文本框 38"/>
          <p:cNvSpPr txBox="1"/>
          <p:nvPr/>
        </p:nvSpPr>
        <p:spPr>
          <a:xfrm>
            <a:off x="979488" y="2705100"/>
            <a:ext cx="5432425" cy="642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1" name="文本框 12"/>
          <p:cNvSpPr txBox="1"/>
          <p:nvPr/>
        </p:nvSpPr>
        <p:spPr>
          <a:xfrm>
            <a:off x="1462088" y="3487738"/>
            <a:ext cx="4467225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add  your  title. Click  to  add  your  title. 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063625" y="3419475"/>
            <a:ext cx="5348288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" name="矩形 1"/>
          <p:cNvSpPr/>
          <p:nvPr/>
        </p:nvSpPr>
        <p:spPr>
          <a:xfrm>
            <a:off x="-182562" y="-111125"/>
            <a:ext cx="6705600" cy="7059613"/>
          </a:xfrm>
          <a:custGeom>
            <a:avLst/>
            <a:gdLst>
              <a:gd name="connsiteX0" fmla="*/ 0 w 5861304"/>
              <a:gd name="connsiteY0" fmla="*/ 0 h 6858000"/>
              <a:gd name="connsiteX1" fmla="*/ 5861304 w 5861304"/>
              <a:gd name="connsiteY1" fmla="*/ 0 h 6858000"/>
              <a:gd name="connsiteX2" fmla="*/ 5861304 w 5861304"/>
              <a:gd name="connsiteY2" fmla="*/ 6858000 h 6858000"/>
              <a:gd name="connsiteX3" fmla="*/ 0 w 5861304"/>
              <a:gd name="connsiteY3" fmla="*/ 6858000 h 6858000"/>
              <a:gd name="connsiteX4" fmla="*/ 0 w 5861304"/>
              <a:gd name="connsiteY4" fmla="*/ 0 h 6858000"/>
              <a:gd name="connsiteX0-1" fmla="*/ 0 w 5861304"/>
              <a:gd name="connsiteY0-2" fmla="*/ 0 h 6858000"/>
              <a:gd name="connsiteX1-3" fmla="*/ 5861304 w 5861304"/>
              <a:gd name="connsiteY1-4" fmla="*/ 0 h 6858000"/>
              <a:gd name="connsiteX2-5" fmla="*/ 5852160 w 5861304"/>
              <a:gd name="connsiteY2-6" fmla="*/ 3493008 h 6858000"/>
              <a:gd name="connsiteX3-7" fmla="*/ 5861304 w 5861304"/>
              <a:gd name="connsiteY3-8" fmla="*/ 6858000 h 6858000"/>
              <a:gd name="connsiteX4-9" fmla="*/ 0 w 5861304"/>
              <a:gd name="connsiteY4-10" fmla="*/ 6858000 h 6858000"/>
              <a:gd name="connsiteX5" fmla="*/ 0 w 5861304"/>
              <a:gd name="connsiteY5" fmla="*/ 0 h 6858000"/>
              <a:gd name="connsiteX0-11" fmla="*/ 0 w 5861304"/>
              <a:gd name="connsiteY0-12" fmla="*/ 0 h 6858000"/>
              <a:gd name="connsiteX1-13" fmla="*/ 5861304 w 5861304"/>
              <a:gd name="connsiteY1-14" fmla="*/ 0 h 6858000"/>
              <a:gd name="connsiteX2-15" fmla="*/ 2441448 w 5861304"/>
              <a:gd name="connsiteY2-16" fmla="*/ 3767328 h 6858000"/>
              <a:gd name="connsiteX3-17" fmla="*/ 5861304 w 5861304"/>
              <a:gd name="connsiteY3-18" fmla="*/ 6858000 h 6858000"/>
              <a:gd name="connsiteX4-19" fmla="*/ 0 w 5861304"/>
              <a:gd name="connsiteY4-20" fmla="*/ 6858000 h 6858000"/>
              <a:gd name="connsiteX5-21" fmla="*/ 0 w 5861304"/>
              <a:gd name="connsiteY5-22" fmla="*/ 0 h 6858000"/>
              <a:gd name="connsiteX0-23" fmla="*/ 0 w 5861304"/>
              <a:gd name="connsiteY0-24" fmla="*/ 0 h 6858000"/>
              <a:gd name="connsiteX1-25" fmla="*/ 5861304 w 5861304"/>
              <a:gd name="connsiteY1-26" fmla="*/ 0 h 6858000"/>
              <a:gd name="connsiteX2-27" fmla="*/ 2441448 w 5861304"/>
              <a:gd name="connsiteY2-28" fmla="*/ 3767328 h 6858000"/>
              <a:gd name="connsiteX3-29" fmla="*/ 5861304 w 5861304"/>
              <a:gd name="connsiteY3-30" fmla="*/ 6858000 h 6858000"/>
              <a:gd name="connsiteX4-31" fmla="*/ 0 w 5861304"/>
              <a:gd name="connsiteY4-32" fmla="*/ 6858000 h 6858000"/>
              <a:gd name="connsiteX5-33" fmla="*/ 0 w 5861304"/>
              <a:gd name="connsiteY5-34" fmla="*/ 0 h 6858000"/>
              <a:gd name="connsiteX0-35" fmla="*/ 0 w 5861304"/>
              <a:gd name="connsiteY0-36" fmla="*/ 0 h 6858000"/>
              <a:gd name="connsiteX1-37" fmla="*/ 5861304 w 5861304"/>
              <a:gd name="connsiteY1-38" fmla="*/ 0 h 6858000"/>
              <a:gd name="connsiteX2-39" fmla="*/ 2441448 w 5861304"/>
              <a:gd name="connsiteY2-40" fmla="*/ 3767328 h 6858000"/>
              <a:gd name="connsiteX3-41" fmla="*/ 5861304 w 5861304"/>
              <a:gd name="connsiteY3-42" fmla="*/ 6858000 h 6858000"/>
              <a:gd name="connsiteX4-43" fmla="*/ 0 w 5861304"/>
              <a:gd name="connsiteY4-44" fmla="*/ 6858000 h 6858000"/>
              <a:gd name="connsiteX5-45" fmla="*/ 0 w 5861304"/>
              <a:gd name="connsiteY5-46" fmla="*/ 0 h 6858000"/>
              <a:gd name="connsiteX0-47" fmla="*/ 0 w 5861304"/>
              <a:gd name="connsiteY0-48" fmla="*/ 0 h 6858000"/>
              <a:gd name="connsiteX1-49" fmla="*/ 5495544 w 5861304"/>
              <a:gd name="connsiteY1-50" fmla="*/ 0 h 6858000"/>
              <a:gd name="connsiteX2-51" fmla="*/ 2441448 w 5861304"/>
              <a:gd name="connsiteY2-52" fmla="*/ 3767328 h 6858000"/>
              <a:gd name="connsiteX3-53" fmla="*/ 5861304 w 5861304"/>
              <a:gd name="connsiteY3-54" fmla="*/ 6858000 h 6858000"/>
              <a:gd name="connsiteX4-55" fmla="*/ 0 w 5861304"/>
              <a:gd name="connsiteY4-56" fmla="*/ 6858000 h 6858000"/>
              <a:gd name="connsiteX5-57" fmla="*/ 0 w 5861304"/>
              <a:gd name="connsiteY5-58" fmla="*/ 0 h 6858000"/>
              <a:gd name="connsiteX0-59" fmla="*/ 0 w 5861304"/>
              <a:gd name="connsiteY0-60" fmla="*/ 1449 h 6859449"/>
              <a:gd name="connsiteX1-61" fmla="*/ 5495544 w 5861304"/>
              <a:gd name="connsiteY1-62" fmla="*/ 1449 h 6859449"/>
              <a:gd name="connsiteX2-63" fmla="*/ 2441448 w 5861304"/>
              <a:gd name="connsiteY2-64" fmla="*/ 3768777 h 6859449"/>
              <a:gd name="connsiteX3-65" fmla="*/ 5861304 w 5861304"/>
              <a:gd name="connsiteY3-66" fmla="*/ 6859449 h 6859449"/>
              <a:gd name="connsiteX4-67" fmla="*/ 0 w 5861304"/>
              <a:gd name="connsiteY4-68" fmla="*/ 6859449 h 6859449"/>
              <a:gd name="connsiteX5-69" fmla="*/ 0 w 5861304"/>
              <a:gd name="connsiteY5-70" fmla="*/ 1449 h 6859449"/>
              <a:gd name="connsiteX0-71" fmla="*/ 0 w 5861304"/>
              <a:gd name="connsiteY0-72" fmla="*/ 1449 h 6859449"/>
              <a:gd name="connsiteX1-73" fmla="*/ 5495544 w 5861304"/>
              <a:gd name="connsiteY1-74" fmla="*/ 1449 h 6859449"/>
              <a:gd name="connsiteX2-75" fmla="*/ 2441448 w 5861304"/>
              <a:gd name="connsiteY2-76" fmla="*/ 3768777 h 6859449"/>
              <a:gd name="connsiteX3-77" fmla="*/ 5861304 w 5861304"/>
              <a:gd name="connsiteY3-78" fmla="*/ 6859449 h 6859449"/>
              <a:gd name="connsiteX4-79" fmla="*/ 0 w 5861304"/>
              <a:gd name="connsiteY4-80" fmla="*/ 6859449 h 6859449"/>
              <a:gd name="connsiteX5-81" fmla="*/ 0 w 5861304"/>
              <a:gd name="connsiteY5-82" fmla="*/ 1449 h 6859449"/>
              <a:gd name="connsiteX0-83" fmla="*/ 0 w 5878765"/>
              <a:gd name="connsiteY0-84" fmla="*/ 1449 h 6859449"/>
              <a:gd name="connsiteX1-85" fmla="*/ 5495544 w 5878765"/>
              <a:gd name="connsiteY1-86" fmla="*/ 1449 h 6859449"/>
              <a:gd name="connsiteX2-87" fmla="*/ 2441448 w 5878765"/>
              <a:gd name="connsiteY2-88" fmla="*/ 3768777 h 6859449"/>
              <a:gd name="connsiteX3-89" fmla="*/ 5861304 w 5878765"/>
              <a:gd name="connsiteY3-90" fmla="*/ 6859449 h 6859449"/>
              <a:gd name="connsiteX4-91" fmla="*/ 0 w 5878765"/>
              <a:gd name="connsiteY4-92" fmla="*/ 6859449 h 6859449"/>
              <a:gd name="connsiteX5-93" fmla="*/ 0 w 5878765"/>
              <a:gd name="connsiteY5-94" fmla="*/ 1449 h 6859449"/>
              <a:gd name="connsiteX0-95" fmla="*/ 0 w 5633182"/>
              <a:gd name="connsiteY0-96" fmla="*/ 1449 h 6859449"/>
              <a:gd name="connsiteX1-97" fmla="*/ 5495544 w 5633182"/>
              <a:gd name="connsiteY1-98" fmla="*/ 1449 h 6859449"/>
              <a:gd name="connsiteX2-99" fmla="*/ 2441448 w 5633182"/>
              <a:gd name="connsiteY2-100" fmla="*/ 3768777 h 6859449"/>
              <a:gd name="connsiteX3-101" fmla="*/ 3758184 w 5633182"/>
              <a:gd name="connsiteY3-102" fmla="*/ 6850305 h 6859449"/>
              <a:gd name="connsiteX4-103" fmla="*/ 0 w 5633182"/>
              <a:gd name="connsiteY4-104" fmla="*/ 6859449 h 6859449"/>
              <a:gd name="connsiteX5-105" fmla="*/ 0 w 5633182"/>
              <a:gd name="connsiteY5-106" fmla="*/ 1449 h 6859449"/>
              <a:gd name="connsiteX0-107" fmla="*/ 0 w 5633182"/>
              <a:gd name="connsiteY0-108" fmla="*/ 1449 h 6859449"/>
              <a:gd name="connsiteX1-109" fmla="*/ 5495544 w 5633182"/>
              <a:gd name="connsiteY1-110" fmla="*/ 1449 h 6859449"/>
              <a:gd name="connsiteX2-111" fmla="*/ 2441448 w 5633182"/>
              <a:gd name="connsiteY2-112" fmla="*/ 3768777 h 6859449"/>
              <a:gd name="connsiteX3-113" fmla="*/ 3758184 w 5633182"/>
              <a:gd name="connsiteY3-114" fmla="*/ 6850305 h 6859449"/>
              <a:gd name="connsiteX4-115" fmla="*/ 0 w 5633182"/>
              <a:gd name="connsiteY4-116" fmla="*/ 6859449 h 6859449"/>
              <a:gd name="connsiteX5-117" fmla="*/ 0 w 5633182"/>
              <a:gd name="connsiteY5-118" fmla="*/ 1449 h 6859449"/>
              <a:gd name="connsiteX0-119" fmla="*/ 0 w 5633182"/>
              <a:gd name="connsiteY0-120" fmla="*/ 1449 h 6859449"/>
              <a:gd name="connsiteX1-121" fmla="*/ 5495544 w 5633182"/>
              <a:gd name="connsiteY1-122" fmla="*/ 1449 h 6859449"/>
              <a:gd name="connsiteX2-123" fmla="*/ 2441448 w 5633182"/>
              <a:gd name="connsiteY2-124" fmla="*/ 3768777 h 6859449"/>
              <a:gd name="connsiteX3-125" fmla="*/ 3758184 w 5633182"/>
              <a:gd name="connsiteY3-126" fmla="*/ 6850305 h 6859449"/>
              <a:gd name="connsiteX4-127" fmla="*/ 0 w 5633182"/>
              <a:gd name="connsiteY4-128" fmla="*/ 6859449 h 6859449"/>
              <a:gd name="connsiteX5-129" fmla="*/ 0 w 5633182"/>
              <a:gd name="connsiteY5-130" fmla="*/ 1449 h 6859449"/>
              <a:gd name="connsiteX0-131" fmla="*/ 0 w 5633182"/>
              <a:gd name="connsiteY0-132" fmla="*/ 1449 h 6859449"/>
              <a:gd name="connsiteX1-133" fmla="*/ 5495544 w 5633182"/>
              <a:gd name="connsiteY1-134" fmla="*/ 1449 h 6859449"/>
              <a:gd name="connsiteX2-135" fmla="*/ 2441448 w 5633182"/>
              <a:gd name="connsiteY2-136" fmla="*/ 3768777 h 6859449"/>
              <a:gd name="connsiteX3-137" fmla="*/ 3127248 w 5633182"/>
              <a:gd name="connsiteY3-138" fmla="*/ 6859449 h 6859449"/>
              <a:gd name="connsiteX4-139" fmla="*/ 0 w 5633182"/>
              <a:gd name="connsiteY4-140" fmla="*/ 6859449 h 6859449"/>
              <a:gd name="connsiteX5-141" fmla="*/ 0 w 5633182"/>
              <a:gd name="connsiteY5-142" fmla="*/ 1449 h 6859449"/>
              <a:gd name="connsiteX0-143" fmla="*/ 0 w 5407073"/>
              <a:gd name="connsiteY0-144" fmla="*/ 1449 h 6859449"/>
              <a:gd name="connsiteX1-145" fmla="*/ 5175504 w 5407073"/>
              <a:gd name="connsiteY1-146" fmla="*/ 1449 h 6859449"/>
              <a:gd name="connsiteX2-147" fmla="*/ 2441448 w 5407073"/>
              <a:gd name="connsiteY2-148" fmla="*/ 3768777 h 6859449"/>
              <a:gd name="connsiteX3-149" fmla="*/ 3127248 w 5407073"/>
              <a:gd name="connsiteY3-150" fmla="*/ 6859449 h 6859449"/>
              <a:gd name="connsiteX4-151" fmla="*/ 0 w 5407073"/>
              <a:gd name="connsiteY4-152" fmla="*/ 6859449 h 6859449"/>
              <a:gd name="connsiteX5-153" fmla="*/ 0 w 5407073"/>
              <a:gd name="connsiteY5-154" fmla="*/ 1449 h 6859449"/>
              <a:gd name="connsiteX0-155" fmla="*/ 0 w 5206689"/>
              <a:gd name="connsiteY0-156" fmla="*/ 1535 h 6859535"/>
              <a:gd name="connsiteX1-157" fmla="*/ 5175504 w 5206689"/>
              <a:gd name="connsiteY1-158" fmla="*/ 1535 h 6859535"/>
              <a:gd name="connsiteX2-159" fmla="*/ 2441448 w 5206689"/>
              <a:gd name="connsiteY2-160" fmla="*/ 3768863 h 6859535"/>
              <a:gd name="connsiteX3-161" fmla="*/ 3127248 w 5206689"/>
              <a:gd name="connsiteY3-162" fmla="*/ 6859535 h 6859535"/>
              <a:gd name="connsiteX4-163" fmla="*/ 0 w 5206689"/>
              <a:gd name="connsiteY4-164" fmla="*/ 6859535 h 6859535"/>
              <a:gd name="connsiteX5-165" fmla="*/ 0 w 5206689"/>
              <a:gd name="connsiteY5-166" fmla="*/ 1535 h 68595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5206689" h="6859535">
                <a:moveTo>
                  <a:pt x="0" y="1535"/>
                </a:moveTo>
                <a:lnTo>
                  <a:pt x="5175504" y="1535"/>
                </a:lnTo>
                <a:cubicBezTo>
                  <a:pt x="5251704" y="-77713"/>
                  <a:pt x="5419344" y="2933711"/>
                  <a:pt x="2441448" y="3768863"/>
                </a:cubicBezTo>
                <a:cubicBezTo>
                  <a:pt x="3745992" y="4159007"/>
                  <a:pt x="3468624" y="6259079"/>
                  <a:pt x="3127248" y="6859535"/>
                </a:cubicBezTo>
                <a:lnTo>
                  <a:pt x="0" y="6859535"/>
                </a:lnTo>
                <a:lnTo>
                  <a:pt x="0" y="1535"/>
                </a:lnTo>
                <a:close/>
              </a:path>
            </a:pathLst>
          </a:custGeom>
          <a:solidFill>
            <a:srgbClr val="FBB029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组合 48"/>
          <p:cNvGrpSpPr/>
          <p:nvPr/>
        </p:nvGrpSpPr>
        <p:grpSpPr>
          <a:xfrm rot="5400000">
            <a:off x="1389063" y="1720850"/>
            <a:ext cx="1196975" cy="4341813"/>
            <a:chOff x="1982620" y="2364146"/>
            <a:chExt cx="1197143" cy="4342662"/>
          </a:xfrm>
        </p:grpSpPr>
        <p:sp>
          <p:nvSpPr>
            <p:cNvPr id="50" name="Freeform 49@|5FFC:12050678|FBC:16777215|LFC:16777215|LBC:16777215"/>
            <p:cNvSpPr/>
            <p:nvPr/>
          </p:nvSpPr>
          <p:spPr>
            <a:xfrm>
              <a:off x="1982620" y="2364146"/>
              <a:ext cx="1175084" cy="1922104"/>
            </a:xfrm>
            <a:custGeom>
              <a:avLst/>
              <a:gdLst>
                <a:gd name="connsiteX0" fmla="*/ 315376 w 1175084"/>
                <a:gd name="connsiteY0" fmla="*/ 0 h 1922104"/>
                <a:gd name="connsiteX1" fmla="*/ 427715 w 1175084"/>
                <a:gd name="connsiteY1" fmla="*/ 74463 h 1922104"/>
                <a:gd name="connsiteX2" fmla="*/ 435856 w 1175084"/>
                <a:gd name="connsiteY2" fmla="*/ 114788 h 1922104"/>
                <a:gd name="connsiteX3" fmla="*/ 448051 w 1175084"/>
                <a:gd name="connsiteY3" fmla="*/ 101388 h 1922104"/>
                <a:gd name="connsiteX4" fmla="*/ 549462 w 1175084"/>
                <a:gd name="connsiteY4" fmla="*/ 0 h 1922104"/>
                <a:gd name="connsiteX5" fmla="*/ 596701 w 1175084"/>
                <a:gd name="connsiteY5" fmla="*/ 0 h 1922104"/>
                <a:gd name="connsiteX6" fmla="*/ 698229 w 1175084"/>
                <a:gd name="connsiteY6" fmla="*/ 101388 h 1922104"/>
                <a:gd name="connsiteX7" fmla="*/ 698229 w 1175084"/>
                <a:gd name="connsiteY7" fmla="*/ 211777 h 1922104"/>
                <a:gd name="connsiteX8" fmla="*/ 799758 w 1175084"/>
                <a:gd name="connsiteY8" fmla="*/ 110627 h 1922104"/>
                <a:gd name="connsiteX9" fmla="*/ 849230 w 1175084"/>
                <a:gd name="connsiteY9" fmla="*/ 110627 h 1922104"/>
                <a:gd name="connsiteX10" fmla="*/ 950758 w 1175084"/>
                <a:gd name="connsiteY10" fmla="*/ 209645 h 1922104"/>
                <a:gd name="connsiteX11" fmla="*/ 950758 w 1175084"/>
                <a:gd name="connsiteY11" fmla="*/ 256549 h 1922104"/>
                <a:gd name="connsiteX12" fmla="*/ 1040535 w 1175084"/>
                <a:gd name="connsiteY12" fmla="*/ 164874 h 1922104"/>
                <a:gd name="connsiteX13" fmla="*/ 1085307 w 1175084"/>
                <a:gd name="connsiteY13" fmla="*/ 164874 h 1922104"/>
                <a:gd name="connsiteX14" fmla="*/ 1175084 w 1175084"/>
                <a:gd name="connsiteY14" fmla="*/ 256549 h 1922104"/>
                <a:gd name="connsiteX15" fmla="*/ 1175084 w 1175084"/>
                <a:gd name="connsiteY15" fmla="*/ 915333 h 1922104"/>
                <a:gd name="connsiteX16" fmla="*/ 1163333 w 1175084"/>
                <a:gd name="connsiteY16" fmla="*/ 1009377 h 1922104"/>
                <a:gd name="connsiteX17" fmla="*/ 1066505 w 1175084"/>
                <a:gd name="connsiteY17" fmla="*/ 1319937 h 1922104"/>
                <a:gd name="connsiteX18" fmla="*/ 1066505 w 1175084"/>
                <a:gd name="connsiteY18" fmla="*/ 1922104 h 1922104"/>
                <a:gd name="connsiteX19" fmla="*/ 330071 w 1175084"/>
                <a:gd name="connsiteY19" fmla="*/ 1908128 h 1922104"/>
                <a:gd name="connsiteX20" fmla="*/ 330071 w 1175084"/>
                <a:gd name="connsiteY20" fmla="*/ 1378685 h 1922104"/>
                <a:gd name="connsiteX21" fmla="*/ 131714 w 1175084"/>
                <a:gd name="connsiteY21" fmla="*/ 1143455 h 1922104"/>
                <a:gd name="connsiteX22" fmla="*/ 89293 w 1175084"/>
                <a:gd name="connsiteY22" fmla="*/ 1054149 h 1922104"/>
                <a:gd name="connsiteX23" fmla="*/ 4216 w 1175084"/>
                <a:gd name="connsiteY23" fmla="*/ 715163 h 1922104"/>
                <a:gd name="connsiteX24" fmla="*/ 18317 w 1175084"/>
                <a:gd name="connsiteY24" fmla="*/ 625857 h 1922104"/>
                <a:gd name="connsiteX25" fmla="*/ 193456 w 1175084"/>
                <a:gd name="connsiteY25" fmla="*/ 382390 h 1922104"/>
                <a:gd name="connsiteX26" fmla="*/ 193456 w 1175084"/>
                <a:gd name="connsiteY26" fmla="*/ 121920 h 1922104"/>
                <a:gd name="connsiteX27" fmla="*/ 315376 w 1175084"/>
                <a:gd name="connsiteY27" fmla="*/ 0 h 1922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75084" h="1922104">
                  <a:moveTo>
                    <a:pt x="315376" y="0"/>
                  </a:moveTo>
                  <a:cubicBezTo>
                    <a:pt x="365878" y="0"/>
                    <a:pt x="409207" y="30704"/>
                    <a:pt x="427715" y="74463"/>
                  </a:cubicBezTo>
                  <a:lnTo>
                    <a:pt x="435856" y="114788"/>
                  </a:lnTo>
                  <a:lnTo>
                    <a:pt x="448051" y="101388"/>
                  </a:lnTo>
                  <a:cubicBezTo>
                    <a:pt x="448051" y="44772"/>
                    <a:pt x="492822" y="0"/>
                    <a:pt x="549462" y="0"/>
                  </a:cubicBezTo>
                  <a:lnTo>
                    <a:pt x="596701" y="0"/>
                  </a:lnTo>
                  <a:cubicBezTo>
                    <a:pt x="653341" y="0"/>
                    <a:pt x="698229" y="44772"/>
                    <a:pt x="698229" y="101388"/>
                  </a:cubicBezTo>
                  <a:lnTo>
                    <a:pt x="698229" y="211777"/>
                  </a:lnTo>
                  <a:cubicBezTo>
                    <a:pt x="698229" y="155398"/>
                    <a:pt x="745468" y="110627"/>
                    <a:pt x="799758" y="110627"/>
                  </a:cubicBezTo>
                  <a:lnTo>
                    <a:pt x="849230" y="110627"/>
                  </a:lnTo>
                  <a:cubicBezTo>
                    <a:pt x="903519" y="110627"/>
                    <a:pt x="950758" y="155398"/>
                    <a:pt x="950758" y="209645"/>
                  </a:cubicBezTo>
                  <a:lnTo>
                    <a:pt x="950758" y="256549"/>
                  </a:lnTo>
                  <a:cubicBezTo>
                    <a:pt x="950758" y="207040"/>
                    <a:pt x="990946" y="164874"/>
                    <a:pt x="1040535" y="164874"/>
                  </a:cubicBezTo>
                  <a:lnTo>
                    <a:pt x="1085307" y="164874"/>
                  </a:lnTo>
                  <a:cubicBezTo>
                    <a:pt x="1134896" y="164874"/>
                    <a:pt x="1175084" y="207040"/>
                    <a:pt x="1175084" y="256549"/>
                  </a:cubicBezTo>
                  <a:lnTo>
                    <a:pt x="1175084" y="915333"/>
                  </a:lnTo>
                  <a:cubicBezTo>
                    <a:pt x="1175084" y="950629"/>
                    <a:pt x="1170384" y="983557"/>
                    <a:pt x="1163333" y="1009377"/>
                  </a:cubicBezTo>
                  <a:lnTo>
                    <a:pt x="1066505" y="1319937"/>
                  </a:lnTo>
                  <a:lnTo>
                    <a:pt x="1066505" y="1922104"/>
                  </a:lnTo>
                  <a:lnTo>
                    <a:pt x="330071" y="1908128"/>
                  </a:lnTo>
                  <a:lnTo>
                    <a:pt x="330071" y="1378685"/>
                  </a:lnTo>
                  <a:lnTo>
                    <a:pt x="131714" y="1143455"/>
                  </a:lnTo>
                  <a:cubicBezTo>
                    <a:pt x="112795" y="1119767"/>
                    <a:pt x="98694" y="1094183"/>
                    <a:pt x="89293" y="1054149"/>
                  </a:cubicBezTo>
                  <a:lnTo>
                    <a:pt x="4216" y="715163"/>
                  </a:lnTo>
                  <a:cubicBezTo>
                    <a:pt x="-2834" y="684605"/>
                    <a:pt x="-2834" y="654283"/>
                    <a:pt x="18317" y="625857"/>
                  </a:cubicBezTo>
                  <a:lnTo>
                    <a:pt x="193456" y="382390"/>
                  </a:lnTo>
                  <a:lnTo>
                    <a:pt x="193456" y="121920"/>
                  </a:lnTo>
                  <a:cubicBezTo>
                    <a:pt x="193456" y="54585"/>
                    <a:pt x="248041" y="0"/>
                    <a:pt x="315376" y="0"/>
                  </a:cubicBezTo>
                  <a:close/>
                </a:path>
              </a:pathLst>
            </a:custGeom>
            <a:solidFill>
              <a:srgbClr val="F6E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6" name="Freeform 16@|5FFC:8242156|FBC:16777215|LFC:0|LBC:16777215"/>
            <p:cNvSpPr>
              <a:spLocks noEditPoints="1"/>
            </p:cNvSpPr>
            <p:nvPr/>
          </p:nvSpPr>
          <p:spPr>
            <a:xfrm>
              <a:off x="2078038" y="2671763"/>
              <a:ext cx="990600" cy="833438"/>
            </a:xfrm>
            <a:custGeom>
              <a:avLst/>
              <a:gdLst/>
              <a:ahLst/>
              <a:cxnLst>
                <a:cxn ang="0">
                  <a:pos x="84909" y="376695"/>
                </a:cxn>
                <a:cxn ang="0">
                  <a:pos x="0" y="494412"/>
                </a:cxn>
                <a:cxn ang="0">
                  <a:pos x="84909" y="833438"/>
                </a:cxn>
                <a:cxn ang="0">
                  <a:pos x="84909" y="376695"/>
                </a:cxn>
                <a:cxn ang="0">
                  <a:pos x="483507" y="0"/>
                </a:cxn>
                <a:cxn ang="0">
                  <a:pos x="436336" y="0"/>
                </a:cxn>
                <a:cxn ang="0">
                  <a:pos x="334917" y="101237"/>
                </a:cxn>
                <a:cxn ang="0">
                  <a:pos x="334917" y="444971"/>
                </a:cxn>
                <a:cxn ang="0">
                  <a:pos x="429260" y="77693"/>
                </a:cxn>
                <a:cxn ang="0">
                  <a:pos x="502376" y="0"/>
                </a:cxn>
                <a:cxn ang="0">
                  <a:pos x="483507" y="0"/>
                </a:cxn>
                <a:cxn ang="0">
                  <a:pos x="686344" y="110654"/>
                </a:cxn>
                <a:cxn ang="0">
                  <a:pos x="735874" y="110654"/>
                </a:cxn>
                <a:cxn ang="0">
                  <a:pos x="752384" y="110654"/>
                </a:cxn>
                <a:cxn ang="0">
                  <a:pos x="681627" y="176576"/>
                </a:cxn>
                <a:cxn ang="0">
                  <a:pos x="584926" y="444971"/>
                </a:cxn>
                <a:cxn ang="0">
                  <a:pos x="584926" y="211891"/>
                </a:cxn>
                <a:cxn ang="0">
                  <a:pos x="686344" y="110654"/>
                </a:cxn>
                <a:cxn ang="0">
                  <a:pos x="971731" y="164804"/>
                </a:cxn>
                <a:cxn ang="0">
                  <a:pos x="926919" y="164804"/>
                </a:cxn>
                <a:cxn ang="0">
                  <a:pos x="837293" y="256624"/>
                </a:cxn>
                <a:cxn ang="0">
                  <a:pos x="837293" y="444971"/>
                </a:cxn>
                <a:cxn ang="0">
                  <a:pos x="926919" y="223663"/>
                </a:cxn>
                <a:cxn ang="0">
                  <a:pos x="990600" y="167158"/>
                </a:cxn>
                <a:cxn ang="0">
                  <a:pos x="971731" y="164804"/>
                </a:cxn>
              </a:cxnLst>
              <a:pathLst>
                <a:path w="420" h="354">
                  <a:moveTo>
                    <a:pt x="36" y="160"/>
                  </a:moveTo>
                  <a:cubicBezTo>
                    <a:pt x="0" y="210"/>
                    <a:pt x="0" y="210"/>
                    <a:pt x="0" y="210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36" y="160"/>
                    <a:pt x="36" y="160"/>
                    <a:pt x="36" y="160"/>
                  </a:cubicBezTo>
                  <a:close/>
                  <a:moveTo>
                    <a:pt x="20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61" y="0"/>
                    <a:pt x="142" y="19"/>
                    <a:pt x="142" y="43"/>
                  </a:cubicBezTo>
                  <a:cubicBezTo>
                    <a:pt x="142" y="189"/>
                    <a:pt x="142" y="189"/>
                    <a:pt x="142" y="189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6" y="15"/>
                    <a:pt x="192" y="4"/>
                    <a:pt x="213" y="0"/>
                  </a:cubicBezTo>
                  <a:cubicBezTo>
                    <a:pt x="210" y="0"/>
                    <a:pt x="208" y="0"/>
                    <a:pt x="205" y="0"/>
                  </a:cubicBezTo>
                  <a:close/>
                  <a:moveTo>
                    <a:pt x="291" y="47"/>
                  </a:moveTo>
                  <a:cubicBezTo>
                    <a:pt x="312" y="47"/>
                    <a:pt x="312" y="47"/>
                    <a:pt x="312" y="47"/>
                  </a:cubicBezTo>
                  <a:cubicBezTo>
                    <a:pt x="314" y="47"/>
                    <a:pt x="317" y="47"/>
                    <a:pt x="319" y="47"/>
                  </a:cubicBezTo>
                  <a:cubicBezTo>
                    <a:pt x="301" y="50"/>
                    <a:pt x="294" y="59"/>
                    <a:pt x="289" y="75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48" y="90"/>
                    <a:pt x="248" y="90"/>
                    <a:pt x="248" y="90"/>
                  </a:cubicBezTo>
                  <a:cubicBezTo>
                    <a:pt x="248" y="66"/>
                    <a:pt x="268" y="47"/>
                    <a:pt x="291" y="47"/>
                  </a:cubicBezTo>
                  <a:close/>
                  <a:moveTo>
                    <a:pt x="412" y="70"/>
                  </a:moveTo>
                  <a:cubicBezTo>
                    <a:pt x="393" y="70"/>
                    <a:pt x="393" y="70"/>
                    <a:pt x="393" y="70"/>
                  </a:cubicBezTo>
                  <a:cubicBezTo>
                    <a:pt x="372" y="70"/>
                    <a:pt x="355" y="88"/>
                    <a:pt x="355" y="109"/>
                  </a:cubicBezTo>
                  <a:cubicBezTo>
                    <a:pt x="355" y="189"/>
                    <a:pt x="355" y="189"/>
                    <a:pt x="355" y="189"/>
                  </a:cubicBezTo>
                  <a:cubicBezTo>
                    <a:pt x="393" y="95"/>
                    <a:pt x="393" y="95"/>
                    <a:pt x="393" y="95"/>
                  </a:cubicBezTo>
                  <a:cubicBezTo>
                    <a:pt x="398" y="83"/>
                    <a:pt x="406" y="74"/>
                    <a:pt x="420" y="71"/>
                  </a:cubicBezTo>
                  <a:cubicBezTo>
                    <a:pt x="417" y="71"/>
                    <a:pt x="415" y="70"/>
                    <a:pt x="412" y="70"/>
                  </a:cubicBezTo>
                  <a:close/>
                </a:path>
              </a:pathLst>
            </a:custGeom>
            <a:solidFill>
              <a:srgbClr val="ECC37D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7" name="Freeform 18@|5FFC:8242156|FBC:16777215|LFC:0|LBC:16777215"/>
            <p:cNvSpPr>
              <a:spLocks noEditPoints="1"/>
            </p:cNvSpPr>
            <p:nvPr/>
          </p:nvSpPr>
          <p:spPr>
            <a:xfrm>
              <a:off x="2212975" y="2716213"/>
              <a:ext cx="889000" cy="457200"/>
            </a:xfrm>
            <a:custGeom>
              <a:avLst/>
              <a:gdLst/>
              <a:ahLst/>
              <a:cxnLst>
                <a:cxn ang="0">
                  <a:pos x="75459" y="447773"/>
                </a:cxn>
                <a:cxn ang="0">
                  <a:pos x="14149" y="454843"/>
                </a:cxn>
                <a:cxn ang="0">
                  <a:pos x="2358" y="452487"/>
                </a:cxn>
                <a:cxn ang="0">
                  <a:pos x="9432" y="440703"/>
                </a:cxn>
                <a:cxn ang="0">
                  <a:pos x="75459" y="431276"/>
                </a:cxn>
                <a:cxn ang="0">
                  <a:pos x="141485" y="440703"/>
                </a:cxn>
                <a:cxn ang="0">
                  <a:pos x="148560" y="452487"/>
                </a:cxn>
                <a:cxn ang="0">
                  <a:pos x="134411" y="454843"/>
                </a:cxn>
                <a:cxn ang="0">
                  <a:pos x="75459" y="447773"/>
                </a:cxn>
                <a:cxn ang="0">
                  <a:pos x="325416" y="445416"/>
                </a:cxn>
                <a:cxn ang="0">
                  <a:pos x="266464" y="454843"/>
                </a:cxn>
                <a:cxn ang="0">
                  <a:pos x="252316" y="452487"/>
                </a:cxn>
                <a:cxn ang="0">
                  <a:pos x="259390" y="440703"/>
                </a:cxn>
                <a:cxn ang="0">
                  <a:pos x="325416" y="431276"/>
                </a:cxn>
                <a:cxn ang="0">
                  <a:pos x="391443" y="440703"/>
                </a:cxn>
                <a:cxn ang="0">
                  <a:pos x="398517" y="452487"/>
                </a:cxn>
                <a:cxn ang="0">
                  <a:pos x="386727" y="454843"/>
                </a:cxn>
                <a:cxn ang="0">
                  <a:pos x="325416" y="445416"/>
                </a:cxn>
                <a:cxn ang="0">
                  <a:pos x="577732" y="445416"/>
                </a:cxn>
                <a:cxn ang="0">
                  <a:pos x="516422" y="454843"/>
                </a:cxn>
                <a:cxn ang="0">
                  <a:pos x="504631" y="452487"/>
                </a:cxn>
                <a:cxn ang="0">
                  <a:pos x="511706" y="440703"/>
                </a:cxn>
                <a:cxn ang="0">
                  <a:pos x="575374" y="431276"/>
                </a:cxn>
                <a:cxn ang="0">
                  <a:pos x="641401" y="440703"/>
                </a:cxn>
                <a:cxn ang="0">
                  <a:pos x="648475" y="452487"/>
                </a:cxn>
                <a:cxn ang="0">
                  <a:pos x="636684" y="454843"/>
                </a:cxn>
                <a:cxn ang="0">
                  <a:pos x="577732" y="445416"/>
                </a:cxn>
                <a:cxn ang="0">
                  <a:pos x="815899" y="445416"/>
                </a:cxn>
                <a:cxn ang="0">
                  <a:pos x="754589" y="454843"/>
                </a:cxn>
                <a:cxn ang="0">
                  <a:pos x="742798" y="452487"/>
                </a:cxn>
                <a:cxn ang="0">
                  <a:pos x="749873" y="440703"/>
                </a:cxn>
                <a:cxn ang="0">
                  <a:pos x="815899" y="431276"/>
                </a:cxn>
                <a:cxn ang="0">
                  <a:pos x="879568" y="440703"/>
                </a:cxn>
                <a:cxn ang="0">
                  <a:pos x="889000" y="452487"/>
                </a:cxn>
                <a:cxn ang="0">
                  <a:pos x="874851" y="454843"/>
                </a:cxn>
                <a:cxn ang="0">
                  <a:pos x="815899" y="445416"/>
                </a:cxn>
                <a:cxn ang="0">
                  <a:pos x="42446" y="56561"/>
                </a:cxn>
                <a:cxn ang="0">
                  <a:pos x="108472" y="56561"/>
                </a:cxn>
                <a:cxn ang="0">
                  <a:pos x="115546" y="49491"/>
                </a:cxn>
                <a:cxn ang="0">
                  <a:pos x="115546" y="49491"/>
                </a:cxn>
                <a:cxn ang="0">
                  <a:pos x="108472" y="42421"/>
                </a:cxn>
                <a:cxn ang="0">
                  <a:pos x="42446" y="42421"/>
                </a:cxn>
                <a:cxn ang="0">
                  <a:pos x="35371" y="49491"/>
                </a:cxn>
                <a:cxn ang="0">
                  <a:pos x="35371" y="49491"/>
                </a:cxn>
                <a:cxn ang="0">
                  <a:pos x="42446" y="56561"/>
                </a:cxn>
                <a:cxn ang="0">
                  <a:pos x="75459" y="14140"/>
                </a:cxn>
                <a:cxn ang="0">
                  <a:pos x="14149" y="23567"/>
                </a:cxn>
                <a:cxn ang="0">
                  <a:pos x="2358" y="18854"/>
                </a:cxn>
                <a:cxn ang="0">
                  <a:pos x="9432" y="9427"/>
                </a:cxn>
                <a:cxn ang="0">
                  <a:pos x="75459" y="0"/>
                </a:cxn>
                <a:cxn ang="0">
                  <a:pos x="141485" y="9427"/>
                </a:cxn>
                <a:cxn ang="0">
                  <a:pos x="148560" y="18854"/>
                </a:cxn>
                <a:cxn ang="0">
                  <a:pos x="134411" y="23567"/>
                </a:cxn>
                <a:cxn ang="0">
                  <a:pos x="75459" y="14140"/>
                </a:cxn>
                <a:cxn ang="0">
                  <a:pos x="75459" y="87198"/>
                </a:cxn>
                <a:cxn ang="0">
                  <a:pos x="14149" y="77771"/>
                </a:cxn>
                <a:cxn ang="0">
                  <a:pos x="2358" y="80128"/>
                </a:cxn>
                <a:cxn ang="0">
                  <a:pos x="9432" y="91911"/>
                </a:cxn>
                <a:cxn ang="0">
                  <a:pos x="75459" y="101338"/>
                </a:cxn>
                <a:cxn ang="0">
                  <a:pos x="141485" y="91911"/>
                </a:cxn>
                <a:cxn ang="0">
                  <a:pos x="148560" y="80128"/>
                </a:cxn>
                <a:cxn ang="0">
                  <a:pos x="134411" y="77771"/>
                </a:cxn>
                <a:cxn ang="0">
                  <a:pos x="75459" y="87198"/>
                </a:cxn>
              </a:cxnLst>
              <a:pathLst>
                <a:path w="377" h="194">
                  <a:moveTo>
                    <a:pt x="32" y="190"/>
                  </a:moveTo>
                  <a:cubicBezTo>
                    <a:pt x="22" y="190"/>
                    <a:pt x="14" y="191"/>
                    <a:pt x="6" y="193"/>
                  </a:cubicBezTo>
                  <a:cubicBezTo>
                    <a:pt x="4" y="194"/>
                    <a:pt x="2" y="193"/>
                    <a:pt x="1" y="192"/>
                  </a:cubicBezTo>
                  <a:cubicBezTo>
                    <a:pt x="0" y="191"/>
                    <a:pt x="1" y="189"/>
                    <a:pt x="4" y="187"/>
                  </a:cubicBezTo>
                  <a:cubicBezTo>
                    <a:pt x="12" y="185"/>
                    <a:pt x="22" y="183"/>
                    <a:pt x="32" y="183"/>
                  </a:cubicBezTo>
                  <a:cubicBezTo>
                    <a:pt x="42" y="183"/>
                    <a:pt x="51" y="185"/>
                    <a:pt x="60" y="187"/>
                  </a:cubicBezTo>
                  <a:cubicBezTo>
                    <a:pt x="63" y="189"/>
                    <a:pt x="63" y="191"/>
                    <a:pt x="63" y="192"/>
                  </a:cubicBezTo>
                  <a:cubicBezTo>
                    <a:pt x="62" y="193"/>
                    <a:pt x="60" y="194"/>
                    <a:pt x="57" y="193"/>
                  </a:cubicBezTo>
                  <a:cubicBezTo>
                    <a:pt x="50" y="191"/>
                    <a:pt x="41" y="190"/>
                    <a:pt x="32" y="190"/>
                  </a:cubicBezTo>
                  <a:close/>
                  <a:moveTo>
                    <a:pt x="138" y="189"/>
                  </a:moveTo>
                  <a:cubicBezTo>
                    <a:pt x="129" y="189"/>
                    <a:pt x="120" y="191"/>
                    <a:pt x="113" y="193"/>
                  </a:cubicBezTo>
                  <a:cubicBezTo>
                    <a:pt x="110" y="194"/>
                    <a:pt x="108" y="193"/>
                    <a:pt x="107" y="192"/>
                  </a:cubicBezTo>
                  <a:cubicBezTo>
                    <a:pt x="107" y="190"/>
                    <a:pt x="107" y="189"/>
                    <a:pt x="110" y="187"/>
                  </a:cubicBezTo>
                  <a:cubicBezTo>
                    <a:pt x="119" y="185"/>
                    <a:pt x="128" y="183"/>
                    <a:pt x="138" y="183"/>
                  </a:cubicBezTo>
                  <a:cubicBezTo>
                    <a:pt x="148" y="183"/>
                    <a:pt x="158" y="185"/>
                    <a:pt x="166" y="187"/>
                  </a:cubicBezTo>
                  <a:cubicBezTo>
                    <a:pt x="169" y="188"/>
                    <a:pt x="170" y="190"/>
                    <a:pt x="169" y="192"/>
                  </a:cubicBezTo>
                  <a:cubicBezTo>
                    <a:pt x="168" y="193"/>
                    <a:pt x="166" y="194"/>
                    <a:pt x="164" y="193"/>
                  </a:cubicBezTo>
                  <a:cubicBezTo>
                    <a:pt x="156" y="191"/>
                    <a:pt x="148" y="189"/>
                    <a:pt x="138" y="189"/>
                  </a:cubicBezTo>
                  <a:close/>
                  <a:moveTo>
                    <a:pt x="245" y="189"/>
                  </a:moveTo>
                  <a:cubicBezTo>
                    <a:pt x="235" y="189"/>
                    <a:pt x="226" y="191"/>
                    <a:pt x="219" y="193"/>
                  </a:cubicBezTo>
                  <a:cubicBezTo>
                    <a:pt x="216" y="194"/>
                    <a:pt x="214" y="193"/>
                    <a:pt x="214" y="192"/>
                  </a:cubicBezTo>
                  <a:cubicBezTo>
                    <a:pt x="213" y="190"/>
                    <a:pt x="214" y="188"/>
                    <a:pt x="217" y="187"/>
                  </a:cubicBezTo>
                  <a:cubicBezTo>
                    <a:pt x="225" y="185"/>
                    <a:pt x="234" y="183"/>
                    <a:pt x="244" y="183"/>
                  </a:cubicBezTo>
                  <a:cubicBezTo>
                    <a:pt x="255" y="183"/>
                    <a:pt x="264" y="184"/>
                    <a:pt x="272" y="187"/>
                  </a:cubicBezTo>
                  <a:cubicBezTo>
                    <a:pt x="275" y="188"/>
                    <a:pt x="276" y="190"/>
                    <a:pt x="275" y="192"/>
                  </a:cubicBezTo>
                  <a:cubicBezTo>
                    <a:pt x="275" y="193"/>
                    <a:pt x="273" y="194"/>
                    <a:pt x="270" y="193"/>
                  </a:cubicBezTo>
                  <a:cubicBezTo>
                    <a:pt x="263" y="191"/>
                    <a:pt x="254" y="189"/>
                    <a:pt x="245" y="189"/>
                  </a:cubicBezTo>
                  <a:close/>
                  <a:moveTo>
                    <a:pt x="346" y="189"/>
                  </a:moveTo>
                  <a:cubicBezTo>
                    <a:pt x="336" y="189"/>
                    <a:pt x="327" y="191"/>
                    <a:pt x="320" y="193"/>
                  </a:cubicBezTo>
                  <a:cubicBezTo>
                    <a:pt x="317" y="194"/>
                    <a:pt x="315" y="193"/>
                    <a:pt x="315" y="192"/>
                  </a:cubicBezTo>
                  <a:cubicBezTo>
                    <a:pt x="314" y="190"/>
                    <a:pt x="315" y="188"/>
                    <a:pt x="318" y="187"/>
                  </a:cubicBezTo>
                  <a:cubicBezTo>
                    <a:pt x="326" y="184"/>
                    <a:pt x="335" y="183"/>
                    <a:pt x="346" y="183"/>
                  </a:cubicBezTo>
                  <a:cubicBezTo>
                    <a:pt x="356" y="183"/>
                    <a:pt x="365" y="184"/>
                    <a:pt x="373" y="187"/>
                  </a:cubicBezTo>
                  <a:cubicBezTo>
                    <a:pt x="376" y="188"/>
                    <a:pt x="377" y="190"/>
                    <a:pt x="377" y="192"/>
                  </a:cubicBezTo>
                  <a:cubicBezTo>
                    <a:pt x="376" y="193"/>
                    <a:pt x="374" y="194"/>
                    <a:pt x="371" y="193"/>
                  </a:cubicBezTo>
                  <a:cubicBezTo>
                    <a:pt x="364" y="191"/>
                    <a:pt x="355" y="189"/>
                    <a:pt x="346" y="189"/>
                  </a:cubicBezTo>
                  <a:close/>
                  <a:moveTo>
                    <a:pt x="18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8" y="24"/>
                    <a:pt x="49" y="23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0"/>
                    <a:pt x="48" y="18"/>
                    <a:pt x="46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8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3"/>
                    <a:pt x="16" y="24"/>
                    <a:pt x="18" y="24"/>
                  </a:cubicBezTo>
                  <a:close/>
                  <a:moveTo>
                    <a:pt x="32" y="6"/>
                  </a:moveTo>
                  <a:cubicBezTo>
                    <a:pt x="22" y="6"/>
                    <a:pt x="14" y="7"/>
                    <a:pt x="6" y="10"/>
                  </a:cubicBezTo>
                  <a:cubicBezTo>
                    <a:pt x="4" y="11"/>
                    <a:pt x="2" y="10"/>
                    <a:pt x="1" y="8"/>
                  </a:cubicBezTo>
                  <a:cubicBezTo>
                    <a:pt x="0" y="7"/>
                    <a:pt x="1" y="5"/>
                    <a:pt x="4" y="4"/>
                  </a:cubicBezTo>
                  <a:cubicBezTo>
                    <a:pt x="12" y="1"/>
                    <a:pt x="22" y="0"/>
                    <a:pt x="32" y="0"/>
                  </a:cubicBezTo>
                  <a:cubicBezTo>
                    <a:pt x="42" y="0"/>
                    <a:pt x="52" y="1"/>
                    <a:pt x="60" y="4"/>
                  </a:cubicBezTo>
                  <a:cubicBezTo>
                    <a:pt x="63" y="5"/>
                    <a:pt x="64" y="7"/>
                    <a:pt x="63" y="8"/>
                  </a:cubicBezTo>
                  <a:cubicBezTo>
                    <a:pt x="62" y="10"/>
                    <a:pt x="60" y="11"/>
                    <a:pt x="57" y="10"/>
                  </a:cubicBezTo>
                  <a:cubicBezTo>
                    <a:pt x="50" y="7"/>
                    <a:pt x="41" y="6"/>
                    <a:pt x="32" y="6"/>
                  </a:cubicBezTo>
                  <a:close/>
                  <a:moveTo>
                    <a:pt x="32" y="37"/>
                  </a:moveTo>
                  <a:cubicBezTo>
                    <a:pt x="23" y="37"/>
                    <a:pt x="14" y="35"/>
                    <a:pt x="6" y="33"/>
                  </a:cubicBezTo>
                  <a:cubicBezTo>
                    <a:pt x="4" y="32"/>
                    <a:pt x="2" y="33"/>
                    <a:pt x="1" y="34"/>
                  </a:cubicBezTo>
                  <a:cubicBezTo>
                    <a:pt x="0" y="36"/>
                    <a:pt x="1" y="38"/>
                    <a:pt x="4" y="39"/>
                  </a:cubicBezTo>
                  <a:cubicBezTo>
                    <a:pt x="12" y="41"/>
                    <a:pt x="22" y="43"/>
                    <a:pt x="32" y="43"/>
                  </a:cubicBezTo>
                  <a:cubicBezTo>
                    <a:pt x="42" y="43"/>
                    <a:pt x="52" y="41"/>
                    <a:pt x="60" y="39"/>
                  </a:cubicBezTo>
                  <a:cubicBezTo>
                    <a:pt x="63" y="38"/>
                    <a:pt x="64" y="36"/>
                    <a:pt x="63" y="34"/>
                  </a:cubicBezTo>
                  <a:cubicBezTo>
                    <a:pt x="62" y="33"/>
                    <a:pt x="60" y="32"/>
                    <a:pt x="57" y="33"/>
                  </a:cubicBezTo>
                  <a:cubicBezTo>
                    <a:pt x="50" y="35"/>
                    <a:pt x="41" y="37"/>
                    <a:pt x="32" y="37"/>
                  </a:cubicBezTo>
                  <a:close/>
                </a:path>
              </a:pathLst>
            </a:custGeom>
            <a:solidFill>
              <a:srgbClr val="ECC37D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8" name="Freeform 19@|5FFC:16777215|FBC:16777215|LFC:0|LBC:16777215"/>
            <p:cNvSpPr/>
            <p:nvPr/>
          </p:nvSpPr>
          <p:spPr>
            <a:xfrm>
              <a:off x="2239963" y="4195763"/>
              <a:ext cx="847725" cy="571500"/>
            </a:xfrm>
            <a:custGeom>
              <a:avLst/>
              <a:gdLst/>
              <a:ahLst/>
              <a:cxnLst>
                <a:cxn ang="0">
                  <a:pos x="847725" y="571500"/>
                </a:cxn>
                <a:cxn ang="0">
                  <a:pos x="847725" y="0"/>
                </a:cxn>
                <a:cxn ang="0">
                  <a:pos x="0" y="0"/>
                </a:cxn>
                <a:cxn ang="0">
                  <a:pos x="0" y="546100"/>
                </a:cxn>
                <a:cxn ang="0">
                  <a:pos x="847725" y="571500"/>
                </a:cxn>
                <a:cxn ang="0">
                  <a:pos x="847725" y="571500"/>
                </a:cxn>
              </a:cxnLst>
              <a:pathLst>
                <a:path w="534" h="360">
                  <a:moveTo>
                    <a:pt x="534" y="360"/>
                  </a:moveTo>
                  <a:lnTo>
                    <a:pt x="534" y="0"/>
                  </a:lnTo>
                  <a:lnTo>
                    <a:pt x="0" y="0"/>
                  </a:lnTo>
                  <a:lnTo>
                    <a:pt x="0" y="344"/>
                  </a:lnTo>
                  <a:lnTo>
                    <a:pt x="534" y="360"/>
                  </a:lnTo>
                  <a:lnTo>
                    <a:pt x="534" y="36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9" name="Freeform 20@|5FFC:3552822|FBC:16777215|LFC:0|LBC:16777215"/>
            <p:cNvSpPr/>
            <p:nvPr/>
          </p:nvSpPr>
          <p:spPr>
            <a:xfrm>
              <a:off x="2147888" y="4527551"/>
              <a:ext cx="1031875" cy="2179257"/>
            </a:xfrm>
            <a:custGeom>
              <a:avLst/>
              <a:gdLst/>
              <a:ahLst/>
              <a:cxnLst>
                <a:cxn ang="0">
                  <a:pos x="1031875" y="2179257"/>
                </a:cxn>
                <a:cxn ang="0">
                  <a:pos x="1031875" y="0"/>
                </a:cxn>
                <a:cxn ang="0">
                  <a:pos x="0" y="0"/>
                </a:cxn>
                <a:cxn ang="0">
                  <a:pos x="0" y="2179257"/>
                </a:cxn>
                <a:cxn ang="0">
                  <a:pos x="1031875" y="2179257"/>
                </a:cxn>
                <a:cxn ang="0">
                  <a:pos x="1031875" y="2179257"/>
                </a:cxn>
              </a:cxnLst>
              <a:pathLst>
                <a:path w="650" h="626">
                  <a:moveTo>
                    <a:pt x="650" y="626"/>
                  </a:moveTo>
                  <a:lnTo>
                    <a:pt x="650" y="0"/>
                  </a:lnTo>
                  <a:lnTo>
                    <a:pt x="0" y="0"/>
                  </a:lnTo>
                  <a:lnTo>
                    <a:pt x="0" y="626"/>
                  </a:lnTo>
                  <a:lnTo>
                    <a:pt x="650" y="626"/>
                  </a:lnTo>
                  <a:lnTo>
                    <a:pt x="650" y="626"/>
                  </a:lnTo>
                  <a:close/>
                </a:path>
              </a:pathLst>
            </a:custGeom>
            <a:solidFill>
              <a:srgbClr val="363636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0" name="Oval 21@|1FFC:2937338|FBC:16777215|LFC:0|LBC:16777215"/>
            <p:cNvSpPr/>
            <p:nvPr/>
          </p:nvSpPr>
          <p:spPr>
            <a:xfrm>
              <a:off x="2898775" y="4305300"/>
              <a:ext cx="130175" cy="128588"/>
            </a:xfrm>
            <a:prstGeom prst="ellipse">
              <a:avLst/>
            </a:prstGeom>
            <a:solidFill>
              <a:srgbClr val="FAD12C"/>
            </a:solidFill>
            <a:ln w="9525">
              <a:noFill/>
            </a:ln>
          </p:spPr>
          <p:txBody>
            <a:bodyPr/>
            <a:p>
              <a:pPr eaLnBrk="1" hangingPunct="1"/>
              <a:endParaRPr lang="zh-CN" altLang="en-US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56" name="直接连接符 55"/>
          <p:cNvCxnSpPr/>
          <p:nvPr/>
        </p:nvCxnSpPr>
        <p:spPr>
          <a:xfrm>
            <a:off x="5721350" y="3500438"/>
            <a:ext cx="48609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5634038" y="3065463"/>
            <a:ext cx="306070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单击此处添加您要的标题</a:t>
            </a:r>
            <a:endParaRPr lang="zh-CN" altLang="en-US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35"/>
          <p:cNvSpPr txBox="1"/>
          <p:nvPr/>
        </p:nvSpPr>
        <p:spPr>
          <a:xfrm>
            <a:off x="5634038" y="3702050"/>
            <a:ext cx="5167312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413" y="2112963"/>
            <a:ext cx="2674937" cy="3602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8"/>
          <p:cNvPicPr>
            <a:picLocks noChangeAspect="1"/>
          </p:cNvPicPr>
          <p:nvPr/>
        </p:nvPicPr>
        <p:blipFill>
          <a:blip r:embed="rId2"/>
          <a:srcRect l="8636" b="36357"/>
          <a:stretch>
            <a:fillRect/>
          </a:stretch>
        </p:blipFill>
        <p:spPr>
          <a:xfrm>
            <a:off x="0" y="5324475"/>
            <a:ext cx="12193588" cy="1533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196" name="组合 9"/>
          <p:cNvGrpSpPr/>
          <p:nvPr/>
        </p:nvGrpSpPr>
        <p:grpSpPr>
          <a:xfrm>
            <a:off x="5329238" y="2794000"/>
            <a:ext cx="5138737" cy="1119188"/>
            <a:chOff x="1102976" y="2376218"/>
            <a:chExt cx="5138652" cy="1119515"/>
          </a:xfrm>
        </p:grpSpPr>
        <p:sp>
          <p:nvSpPr>
            <p:cNvPr id="8197" name="文本框 10"/>
            <p:cNvSpPr txBox="1"/>
            <p:nvPr/>
          </p:nvSpPr>
          <p:spPr>
            <a:xfrm>
              <a:off x="1102976" y="2757069"/>
              <a:ext cx="5138652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</a:t>
              </a:r>
              <a:endPara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98" name="文本框 11"/>
            <p:cNvSpPr txBox="1"/>
            <p:nvPr/>
          </p:nvSpPr>
          <p:spPr>
            <a:xfrm>
              <a:off x="1102976" y="2376218"/>
              <a:ext cx="233294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24" name="Freeform 408@|5FFC:0|FBC:0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409@|5FFC:0|FBC:0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410@|5FFC:0|FBC:0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411@|5FFC:0|FBC:0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412@|5FFC:0|FBC:0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220" name="Freeform 5"/>
          <p:cNvSpPr>
            <a:spLocks noEditPoints="1"/>
          </p:cNvSpPr>
          <p:nvPr/>
        </p:nvSpPr>
        <p:spPr>
          <a:xfrm>
            <a:off x="5773738" y="5924550"/>
            <a:ext cx="1250950" cy="685800"/>
          </a:xfrm>
          <a:custGeom>
            <a:avLst/>
            <a:gdLst/>
            <a:ahLst/>
            <a:cxnLst>
              <a:cxn ang="0">
                <a:pos x="368537" y="139223"/>
              </a:cxn>
              <a:cxn ang="0">
                <a:pos x="254342" y="154692"/>
              </a:cxn>
              <a:cxn ang="0">
                <a:pos x="254342" y="345478"/>
              </a:cxn>
              <a:cxn ang="0">
                <a:pos x="1121183" y="479544"/>
              </a:cxn>
              <a:cxn ang="0">
                <a:pos x="1245758" y="20626"/>
              </a:cxn>
              <a:cxn ang="0">
                <a:pos x="425634" y="20626"/>
              </a:cxn>
              <a:cxn ang="0">
                <a:pos x="892793" y="479544"/>
              </a:cxn>
              <a:cxn ang="0">
                <a:pos x="399681" y="495014"/>
              </a:cxn>
              <a:cxn ang="0">
                <a:pos x="0" y="211412"/>
              </a:cxn>
              <a:cxn ang="0">
                <a:pos x="223198" y="685800"/>
              </a:cxn>
              <a:cxn ang="0">
                <a:pos x="389299" y="603298"/>
              </a:cxn>
              <a:cxn ang="0">
                <a:pos x="872031" y="567203"/>
              </a:cxn>
              <a:cxn ang="0">
                <a:pos x="1250949" y="567203"/>
              </a:cxn>
              <a:cxn ang="0">
                <a:pos x="223198" y="670331"/>
              </a:cxn>
              <a:cxn ang="0">
                <a:pos x="342584" y="551734"/>
              </a:cxn>
              <a:cxn ang="0">
                <a:pos x="404871" y="582672"/>
              </a:cxn>
              <a:cxn ang="0">
                <a:pos x="835696" y="582672"/>
              </a:cxn>
              <a:cxn ang="0">
                <a:pos x="851268" y="551734"/>
              </a:cxn>
              <a:cxn ang="0">
                <a:pos x="389299" y="551734"/>
              </a:cxn>
              <a:cxn ang="0">
                <a:pos x="223198" y="417668"/>
              </a:cxn>
              <a:cxn ang="0">
                <a:pos x="15572" y="551734"/>
              </a:cxn>
              <a:cxn ang="0">
                <a:pos x="384109" y="113441"/>
              </a:cxn>
              <a:cxn ang="0">
                <a:pos x="877221" y="520795"/>
              </a:cxn>
              <a:cxn ang="0">
                <a:pos x="446397" y="10313"/>
              </a:cxn>
              <a:cxn ang="0">
                <a:pos x="1230186" y="72189"/>
              </a:cxn>
              <a:cxn ang="0">
                <a:pos x="436015" y="87659"/>
              </a:cxn>
              <a:cxn ang="0">
                <a:pos x="436015" y="134066"/>
              </a:cxn>
              <a:cxn ang="0">
                <a:pos x="1230186" y="149535"/>
              </a:cxn>
              <a:cxn ang="0">
                <a:pos x="436015" y="149535"/>
              </a:cxn>
              <a:cxn ang="0">
                <a:pos x="1230186" y="262976"/>
              </a:cxn>
              <a:cxn ang="0">
                <a:pos x="436015" y="278445"/>
              </a:cxn>
              <a:cxn ang="0">
                <a:pos x="436015" y="330009"/>
              </a:cxn>
              <a:cxn ang="0">
                <a:pos x="1230186" y="345478"/>
              </a:cxn>
              <a:cxn ang="0">
                <a:pos x="436015" y="345478"/>
              </a:cxn>
              <a:cxn ang="0">
                <a:pos x="436015" y="407355"/>
              </a:cxn>
              <a:cxn ang="0">
                <a:pos x="1219805" y="469232"/>
              </a:cxn>
              <a:cxn ang="0">
                <a:pos x="903175" y="469232"/>
              </a:cxn>
              <a:cxn ang="0">
                <a:pos x="887603" y="551734"/>
              </a:cxn>
              <a:cxn ang="0">
                <a:pos x="1006988" y="670331"/>
              </a:cxn>
              <a:cxn ang="0">
                <a:pos x="1141945" y="551734"/>
              </a:cxn>
              <a:cxn ang="0">
                <a:pos x="1235377" y="551734"/>
              </a:cxn>
              <a:cxn ang="0">
                <a:pos x="223198" y="618767"/>
              </a:cxn>
              <a:cxn ang="0">
                <a:pos x="223198" y="613611"/>
              </a:cxn>
              <a:cxn ang="0">
                <a:pos x="290677" y="551734"/>
              </a:cxn>
              <a:cxn ang="0">
                <a:pos x="934319" y="551734"/>
              </a:cxn>
              <a:cxn ang="0">
                <a:pos x="1006988" y="479544"/>
              </a:cxn>
              <a:cxn ang="0">
                <a:pos x="1006988" y="484701"/>
              </a:cxn>
              <a:cxn ang="0">
                <a:pos x="31144" y="252663"/>
              </a:cxn>
              <a:cxn ang="0">
                <a:pos x="223198" y="139223"/>
              </a:cxn>
              <a:cxn ang="0">
                <a:pos x="207626" y="154692"/>
              </a:cxn>
              <a:cxn ang="0">
                <a:pos x="46716" y="257820"/>
              </a:cxn>
            </a:cxnLst>
            <a:pathLst>
              <a:path w="241" h="133">
                <a:moveTo>
                  <a:pt x="46" y="70"/>
                </a:moveTo>
                <a:cubicBezTo>
                  <a:pt x="71" y="70"/>
                  <a:pt x="71" y="70"/>
                  <a:pt x="71" y="70"/>
                </a:cubicBezTo>
                <a:cubicBezTo>
                  <a:pt x="71" y="27"/>
                  <a:pt x="71" y="27"/>
                  <a:pt x="71" y="27"/>
                </a:cubicBezTo>
                <a:cubicBezTo>
                  <a:pt x="46" y="27"/>
                  <a:pt x="46" y="27"/>
                  <a:pt x="46" y="27"/>
                </a:cubicBezTo>
                <a:lnTo>
                  <a:pt x="46" y="70"/>
                </a:lnTo>
                <a:close/>
                <a:moveTo>
                  <a:pt x="49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67"/>
                  <a:pt x="68" y="67"/>
                  <a:pt x="68" y="67"/>
                </a:cubicBezTo>
                <a:cubicBezTo>
                  <a:pt x="49" y="67"/>
                  <a:pt x="49" y="67"/>
                  <a:pt x="49" y="67"/>
                </a:cubicBezTo>
                <a:lnTo>
                  <a:pt x="49" y="30"/>
                </a:lnTo>
                <a:close/>
                <a:moveTo>
                  <a:pt x="218" y="98"/>
                </a:moveTo>
                <a:cubicBezTo>
                  <a:pt x="218" y="96"/>
                  <a:pt x="217" y="95"/>
                  <a:pt x="216" y="93"/>
                </a:cubicBezTo>
                <a:cubicBezTo>
                  <a:pt x="235" y="93"/>
                  <a:pt x="235" y="93"/>
                  <a:pt x="235" y="93"/>
                </a:cubicBezTo>
                <a:cubicBezTo>
                  <a:pt x="238" y="93"/>
                  <a:pt x="240" y="91"/>
                  <a:pt x="240" y="89"/>
                </a:cubicBezTo>
                <a:cubicBezTo>
                  <a:pt x="240" y="4"/>
                  <a:pt x="240" y="4"/>
                  <a:pt x="240" y="4"/>
                </a:cubicBezTo>
                <a:cubicBezTo>
                  <a:pt x="240" y="2"/>
                  <a:pt x="238" y="0"/>
                  <a:pt x="235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4" y="0"/>
                  <a:pt x="82" y="2"/>
                  <a:pt x="82" y="4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91"/>
                  <a:pt x="84" y="93"/>
                  <a:pt x="86" y="93"/>
                </a:cubicBezTo>
                <a:cubicBezTo>
                  <a:pt x="172" y="93"/>
                  <a:pt x="172" y="93"/>
                  <a:pt x="172" y="93"/>
                </a:cubicBezTo>
                <a:cubicBezTo>
                  <a:pt x="171" y="95"/>
                  <a:pt x="170" y="96"/>
                  <a:pt x="170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8" y="98"/>
                  <a:pt x="77" y="97"/>
                  <a:pt x="77" y="96"/>
                </a:cubicBezTo>
                <a:cubicBezTo>
                  <a:pt x="77" y="19"/>
                  <a:pt x="77" y="19"/>
                  <a:pt x="77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10"/>
                  <a:pt x="0" y="110"/>
                  <a:pt x="0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9" y="123"/>
                  <a:pt x="30" y="133"/>
                  <a:pt x="43" y="133"/>
                </a:cubicBezTo>
                <a:cubicBezTo>
                  <a:pt x="56" y="133"/>
                  <a:pt x="67" y="123"/>
                  <a:pt x="69" y="110"/>
                </a:cubicBezTo>
                <a:cubicBezTo>
                  <a:pt x="75" y="110"/>
                  <a:pt x="75" y="110"/>
                  <a:pt x="75" y="110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164" y="117"/>
                  <a:pt x="164" y="117"/>
                  <a:pt x="164" y="117"/>
                </a:cubicBezTo>
                <a:cubicBezTo>
                  <a:pt x="164" y="110"/>
                  <a:pt x="164" y="110"/>
                  <a:pt x="164" y="110"/>
                </a:cubicBezTo>
                <a:cubicBezTo>
                  <a:pt x="168" y="110"/>
                  <a:pt x="168" y="110"/>
                  <a:pt x="168" y="110"/>
                </a:cubicBezTo>
                <a:cubicBezTo>
                  <a:pt x="170" y="123"/>
                  <a:pt x="181" y="133"/>
                  <a:pt x="194" y="133"/>
                </a:cubicBezTo>
                <a:cubicBezTo>
                  <a:pt x="207" y="133"/>
                  <a:pt x="218" y="123"/>
                  <a:pt x="220" y="110"/>
                </a:cubicBezTo>
                <a:cubicBezTo>
                  <a:pt x="241" y="110"/>
                  <a:pt x="241" y="110"/>
                  <a:pt x="241" y="110"/>
                </a:cubicBezTo>
                <a:cubicBezTo>
                  <a:pt x="241" y="98"/>
                  <a:pt x="241" y="98"/>
                  <a:pt x="241" y="98"/>
                </a:cubicBezTo>
                <a:lnTo>
                  <a:pt x="218" y="98"/>
                </a:lnTo>
                <a:close/>
                <a:moveTo>
                  <a:pt x="43" y="130"/>
                </a:moveTo>
                <a:cubicBezTo>
                  <a:pt x="30" y="130"/>
                  <a:pt x="20" y="119"/>
                  <a:pt x="20" y="107"/>
                </a:cubicBezTo>
                <a:cubicBezTo>
                  <a:pt x="20" y="94"/>
                  <a:pt x="30" y="83"/>
                  <a:pt x="43" y="83"/>
                </a:cubicBezTo>
                <a:cubicBezTo>
                  <a:pt x="56" y="83"/>
                  <a:pt x="66" y="94"/>
                  <a:pt x="66" y="107"/>
                </a:cubicBezTo>
                <a:cubicBezTo>
                  <a:pt x="66" y="119"/>
                  <a:pt x="56" y="130"/>
                  <a:pt x="43" y="130"/>
                </a:cubicBezTo>
                <a:close/>
                <a:moveTo>
                  <a:pt x="161" y="113"/>
                </a:moveTo>
                <a:cubicBezTo>
                  <a:pt x="78" y="113"/>
                  <a:pt x="78" y="113"/>
                  <a:pt x="78" y="11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161" y="110"/>
                  <a:pt x="161" y="110"/>
                  <a:pt x="161" y="110"/>
                </a:cubicBezTo>
                <a:lnTo>
                  <a:pt x="161" y="113"/>
                </a:lnTo>
                <a:close/>
                <a:moveTo>
                  <a:pt x="168" y="107"/>
                </a:moveTo>
                <a:cubicBezTo>
                  <a:pt x="168" y="107"/>
                  <a:pt x="168" y="107"/>
                  <a:pt x="168" y="107"/>
                </a:cubicBezTo>
                <a:cubicBezTo>
                  <a:pt x="164" y="107"/>
                  <a:pt x="164" y="107"/>
                  <a:pt x="164" y="107"/>
                </a:cubicBezTo>
                <a:cubicBezTo>
                  <a:pt x="164" y="106"/>
                  <a:pt x="164" y="106"/>
                  <a:pt x="164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92"/>
                  <a:pt x="57" y="81"/>
                  <a:pt x="43" y="81"/>
                </a:cubicBezTo>
                <a:cubicBezTo>
                  <a:pt x="29" y="81"/>
                  <a:pt x="17" y="92"/>
                  <a:pt x="17" y="107"/>
                </a:cubicBezTo>
                <a:cubicBezTo>
                  <a:pt x="17" y="107"/>
                  <a:pt x="17" y="107"/>
                  <a:pt x="17" y="107"/>
                </a:cubicBezTo>
                <a:cubicBezTo>
                  <a:pt x="3" y="107"/>
                  <a:pt x="3" y="107"/>
                  <a:pt x="3" y="107"/>
                </a:cubicBezTo>
                <a:cubicBezTo>
                  <a:pt x="3" y="42"/>
                  <a:pt x="3" y="42"/>
                  <a:pt x="3" y="42"/>
                </a:cubicBezTo>
                <a:cubicBezTo>
                  <a:pt x="22" y="22"/>
                  <a:pt x="22" y="22"/>
                  <a:pt x="22" y="22"/>
                </a:cubicBezTo>
                <a:cubicBezTo>
                  <a:pt x="74" y="22"/>
                  <a:pt x="74" y="22"/>
                  <a:pt x="74" y="22"/>
                </a:cubicBezTo>
                <a:cubicBezTo>
                  <a:pt x="74" y="96"/>
                  <a:pt x="74" y="96"/>
                  <a:pt x="74" y="96"/>
                </a:cubicBezTo>
                <a:cubicBezTo>
                  <a:pt x="74" y="98"/>
                  <a:pt x="76" y="101"/>
                  <a:pt x="79" y="101"/>
                </a:cubicBezTo>
                <a:cubicBezTo>
                  <a:pt x="169" y="101"/>
                  <a:pt x="169" y="101"/>
                  <a:pt x="169" y="101"/>
                </a:cubicBezTo>
                <a:cubicBezTo>
                  <a:pt x="169" y="103"/>
                  <a:pt x="168" y="105"/>
                  <a:pt x="168" y="107"/>
                </a:cubicBezTo>
                <a:close/>
                <a:moveTo>
                  <a:pt x="84" y="4"/>
                </a:moveTo>
                <a:cubicBezTo>
                  <a:pt x="84" y="3"/>
                  <a:pt x="85" y="2"/>
                  <a:pt x="86" y="2"/>
                </a:cubicBezTo>
                <a:cubicBezTo>
                  <a:pt x="235" y="2"/>
                  <a:pt x="235" y="2"/>
                  <a:pt x="235" y="2"/>
                </a:cubicBezTo>
                <a:cubicBezTo>
                  <a:pt x="236" y="2"/>
                  <a:pt x="237" y="3"/>
                  <a:pt x="237" y="4"/>
                </a:cubicBezTo>
                <a:cubicBezTo>
                  <a:pt x="237" y="14"/>
                  <a:pt x="237" y="14"/>
                  <a:pt x="237" y="14"/>
                </a:cubicBezTo>
                <a:cubicBezTo>
                  <a:pt x="84" y="14"/>
                  <a:pt x="84" y="14"/>
                  <a:pt x="84" y="14"/>
                </a:cubicBezTo>
                <a:lnTo>
                  <a:pt x="84" y="4"/>
                </a:lnTo>
                <a:close/>
                <a:moveTo>
                  <a:pt x="84" y="17"/>
                </a:moveTo>
                <a:cubicBezTo>
                  <a:pt x="237" y="17"/>
                  <a:pt x="237" y="17"/>
                  <a:pt x="237" y="17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84" y="26"/>
                  <a:pt x="84" y="26"/>
                  <a:pt x="84" y="26"/>
                </a:cubicBezTo>
                <a:lnTo>
                  <a:pt x="84" y="17"/>
                </a:lnTo>
                <a:close/>
                <a:moveTo>
                  <a:pt x="84" y="29"/>
                </a:moveTo>
                <a:cubicBezTo>
                  <a:pt x="237" y="29"/>
                  <a:pt x="237" y="29"/>
                  <a:pt x="237" y="29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84" y="39"/>
                  <a:pt x="84" y="39"/>
                  <a:pt x="84" y="39"/>
                </a:cubicBezTo>
                <a:lnTo>
                  <a:pt x="84" y="29"/>
                </a:lnTo>
                <a:close/>
                <a:moveTo>
                  <a:pt x="84" y="42"/>
                </a:moveTo>
                <a:cubicBezTo>
                  <a:pt x="237" y="42"/>
                  <a:pt x="237" y="42"/>
                  <a:pt x="237" y="42"/>
                </a:cubicBezTo>
                <a:cubicBezTo>
                  <a:pt x="237" y="51"/>
                  <a:pt x="237" y="51"/>
                  <a:pt x="237" y="51"/>
                </a:cubicBezTo>
                <a:cubicBezTo>
                  <a:pt x="84" y="51"/>
                  <a:pt x="84" y="51"/>
                  <a:pt x="84" y="51"/>
                </a:cubicBezTo>
                <a:lnTo>
                  <a:pt x="84" y="42"/>
                </a:lnTo>
                <a:close/>
                <a:moveTo>
                  <a:pt x="84" y="54"/>
                </a:moveTo>
                <a:cubicBezTo>
                  <a:pt x="237" y="54"/>
                  <a:pt x="237" y="54"/>
                  <a:pt x="237" y="54"/>
                </a:cubicBezTo>
                <a:cubicBezTo>
                  <a:pt x="237" y="64"/>
                  <a:pt x="237" y="64"/>
                  <a:pt x="237" y="64"/>
                </a:cubicBezTo>
                <a:cubicBezTo>
                  <a:pt x="84" y="64"/>
                  <a:pt x="84" y="64"/>
                  <a:pt x="84" y="64"/>
                </a:cubicBezTo>
                <a:lnTo>
                  <a:pt x="84" y="54"/>
                </a:lnTo>
                <a:close/>
                <a:moveTo>
                  <a:pt x="84" y="67"/>
                </a:moveTo>
                <a:cubicBezTo>
                  <a:pt x="237" y="67"/>
                  <a:pt x="237" y="67"/>
                  <a:pt x="237" y="67"/>
                </a:cubicBezTo>
                <a:cubicBezTo>
                  <a:pt x="237" y="76"/>
                  <a:pt x="237" y="76"/>
                  <a:pt x="237" y="76"/>
                </a:cubicBezTo>
                <a:cubicBezTo>
                  <a:pt x="84" y="76"/>
                  <a:pt x="84" y="76"/>
                  <a:pt x="84" y="76"/>
                </a:cubicBezTo>
                <a:lnTo>
                  <a:pt x="84" y="67"/>
                </a:lnTo>
                <a:close/>
                <a:moveTo>
                  <a:pt x="86" y="91"/>
                </a:moveTo>
                <a:cubicBezTo>
                  <a:pt x="85" y="91"/>
                  <a:pt x="84" y="90"/>
                  <a:pt x="84" y="89"/>
                </a:cubicBezTo>
                <a:cubicBezTo>
                  <a:pt x="84" y="79"/>
                  <a:pt x="84" y="79"/>
                  <a:pt x="84" y="79"/>
                </a:cubicBezTo>
                <a:cubicBezTo>
                  <a:pt x="237" y="79"/>
                  <a:pt x="237" y="79"/>
                  <a:pt x="237" y="79"/>
                </a:cubicBezTo>
                <a:cubicBezTo>
                  <a:pt x="237" y="89"/>
                  <a:pt x="237" y="89"/>
                  <a:pt x="237" y="89"/>
                </a:cubicBezTo>
                <a:cubicBezTo>
                  <a:pt x="237" y="90"/>
                  <a:pt x="236" y="91"/>
                  <a:pt x="235" y="91"/>
                </a:cubicBezTo>
                <a:cubicBezTo>
                  <a:pt x="215" y="91"/>
                  <a:pt x="215" y="91"/>
                  <a:pt x="215" y="91"/>
                </a:cubicBezTo>
                <a:cubicBezTo>
                  <a:pt x="210" y="85"/>
                  <a:pt x="202" y="81"/>
                  <a:pt x="194" y="81"/>
                </a:cubicBezTo>
                <a:cubicBezTo>
                  <a:pt x="186" y="81"/>
                  <a:pt x="179" y="85"/>
                  <a:pt x="174" y="91"/>
                </a:cubicBezTo>
                <a:lnTo>
                  <a:pt x="86" y="91"/>
                </a:lnTo>
                <a:close/>
                <a:moveTo>
                  <a:pt x="194" y="130"/>
                </a:moveTo>
                <a:cubicBezTo>
                  <a:pt x="181" y="130"/>
                  <a:pt x="171" y="119"/>
                  <a:pt x="171" y="107"/>
                </a:cubicBezTo>
                <a:cubicBezTo>
                  <a:pt x="171" y="94"/>
                  <a:pt x="181" y="83"/>
                  <a:pt x="194" y="83"/>
                </a:cubicBezTo>
                <a:cubicBezTo>
                  <a:pt x="207" y="83"/>
                  <a:pt x="217" y="94"/>
                  <a:pt x="217" y="107"/>
                </a:cubicBezTo>
                <a:cubicBezTo>
                  <a:pt x="217" y="119"/>
                  <a:pt x="207" y="130"/>
                  <a:pt x="194" y="130"/>
                </a:cubicBezTo>
                <a:close/>
                <a:moveTo>
                  <a:pt x="238" y="107"/>
                </a:moveTo>
                <a:cubicBezTo>
                  <a:pt x="220" y="107"/>
                  <a:pt x="220" y="107"/>
                  <a:pt x="220" y="107"/>
                </a:cubicBezTo>
                <a:cubicBezTo>
                  <a:pt x="220" y="107"/>
                  <a:pt x="220" y="107"/>
                  <a:pt x="220" y="107"/>
                </a:cubicBezTo>
                <a:cubicBezTo>
                  <a:pt x="220" y="105"/>
                  <a:pt x="220" y="103"/>
                  <a:pt x="219" y="101"/>
                </a:cubicBezTo>
                <a:cubicBezTo>
                  <a:pt x="238" y="101"/>
                  <a:pt x="238" y="101"/>
                  <a:pt x="238" y="101"/>
                </a:cubicBezTo>
                <a:lnTo>
                  <a:pt x="238" y="107"/>
                </a:lnTo>
                <a:close/>
                <a:moveTo>
                  <a:pt x="43" y="93"/>
                </a:moveTo>
                <a:cubicBezTo>
                  <a:pt x="36" y="93"/>
                  <a:pt x="29" y="99"/>
                  <a:pt x="29" y="107"/>
                </a:cubicBezTo>
                <a:cubicBezTo>
                  <a:pt x="29" y="114"/>
                  <a:pt x="36" y="120"/>
                  <a:pt x="43" y="120"/>
                </a:cubicBezTo>
                <a:cubicBezTo>
                  <a:pt x="51" y="120"/>
                  <a:pt x="57" y="114"/>
                  <a:pt x="57" y="107"/>
                </a:cubicBezTo>
                <a:cubicBezTo>
                  <a:pt x="57" y="99"/>
                  <a:pt x="51" y="93"/>
                  <a:pt x="43" y="93"/>
                </a:cubicBezTo>
                <a:close/>
                <a:moveTo>
                  <a:pt x="43" y="119"/>
                </a:moveTo>
                <a:cubicBezTo>
                  <a:pt x="36" y="119"/>
                  <a:pt x="31" y="113"/>
                  <a:pt x="31" y="107"/>
                </a:cubicBezTo>
                <a:cubicBezTo>
                  <a:pt x="31" y="100"/>
                  <a:pt x="36" y="94"/>
                  <a:pt x="43" y="94"/>
                </a:cubicBezTo>
                <a:cubicBezTo>
                  <a:pt x="50" y="94"/>
                  <a:pt x="56" y="100"/>
                  <a:pt x="56" y="107"/>
                </a:cubicBezTo>
                <a:cubicBezTo>
                  <a:pt x="56" y="113"/>
                  <a:pt x="50" y="119"/>
                  <a:pt x="43" y="119"/>
                </a:cubicBezTo>
                <a:close/>
                <a:moveTo>
                  <a:pt x="194" y="93"/>
                </a:moveTo>
                <a:cubicBezTo>
                  <a:pt x="187" y="93"/>
                  <a:pt x="180" y="99"/>
                  <a:pt x="180" y="107"/>
                </a:cubicBezTo>
                <a:cubicBezTo>
                  <a:pt x="180" y="114"/>
                  <a:pt x="187" y="120"/>
                  <a:pt x="194" y="120"/>
                </a:cubicBezTo>
                <a:cubicBezTo>
                  <a:pt x="202" y="120"/>
                  <a:pt x="208" y="114"/>
                  <a:pt x="208" y="107"/>
                </a:cubicBezTo>
                <a:cubicBezTo>
                  <a:pt x="208" y="99"/>
                  <a:pt x="202" y="93"/>
                  <a:pt x="194" y="93"/>
                </a:cubicBezTo>
                <a:close/>
                <a:moveTo>
                  <a:pt x="194" y="119"/>
                </a:moveTo>
                <a:cubicBezTo>
                  <a:pt x="187" y="119"/>
                  <a:pt x="182" y="113"/>
                  <a:pt x="182" y="107"/>
                </a:cubicBezTo>
                <a:cubicBezTo>
                  <a:pt x="182" y="100"/>
                  <a:pt x="187" y="94"/>
                  <a:pt x="194" y="94"/>
                </a:cubicBezTo>
                <a:cubicBezTo>
                  <a:pt x="201" y="94"/>
                  <a:pt x="207" y="100"/>
                  <a:pt x="207" y="107"/>
                </a:cubicBezTo>
                <a:cubicBezTo>
                  <a:pt x="207" y="113"/>
                  <a:pt x="201" y="119"/>
                  <a:pt x="194" y="119"/>
                </a:cubicBezTo>
                <a:close/>
                <a:moveTo>
                  <a:pt x="6" y="49"/>
                </a:moveTo>
                <a:cubicBezTo>
                  <a:pt x="6" y="70"/>
                  <a:pt x="6" y="70"/>
                  <a:pt x="6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27"/>
                  <a:pt x="43" y="27"/>
                  <a:pt x="43" y="27"/>
                </a:cubicBezTo>
                <a:cubicBezTo>
                  <a:pt x="26" y="27"/>
                  <a:pt x="26" y="27"/>
                  <a:pt x="26" y="27"/>
                </a:cubicBezTo>
                <a:lnTo>
                  <a:pt x="6" y="49"/>
                </a:lnTo>
                <a:close/>
                <a:moveTo>
                  <a:pt x="40" y="30"/>
                </a:moveTo>
                <a:cubicBezTo>
                  <a:pt x="40" y="67"/>
                  <a:pt x="40" y="67"/>
                  <a:pt x="40" y="67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50"/>
                  <a:pt x="9" y="50"/>
                  <a:pt x="9" y="50"/>
                </a:cubicBezTo>
                <a:cubicBezTo>
                  <a:pt x="27" y="30"/>
                  <a:pt x="27" y="30"/>
                  <a:pt x="27" y="30"/>
                </a:cubicBezTo>
                <a:lnTo>
                  <a:pt x="40" y="30"/>
                </a:lnTo>
                <a:close/>
              </a:path>
            </a:pathLst>
          </a:custGeom>
          <a:solidFill>
            <a:srgbClr val="70584B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9221" name="组合 29"/>
          <p:cNvGrpSpPr/>
          <p:nvPr/>
        </p:nvGrpSpPr>
        <p:grpSpPr>
          <a:xfrm>
            <a:off x="6113463" y="1093788"/>
            <a:ext cx="773112" cy="4678362"/>
            <a:chOff x="6114256" y="1144429"/>
            <a:chExt cx="773112" cy="4678363"/>
          </a:xfrm>
        </p:grpSpPr>
        <p:sp>
          <p:nvSpPr>
            <p:cNvPr id="9248" name="Freeform 6@|5FFC:2732283|FBC:16777215|LFC:0|LBC:16777215"/>
            <p:cNvSpPr/>
            <p:nvPr/>
          </p:nvSpPr>
          <p:spPr>
            <a:xfrm>
              <a:off x="6114256" y="1144429"/>
              <a:ext cx="773112" cy="4678363"/>
            </a:xfrm>
            <a:custGeom>
              <a:avLst/>
              <a:gdLst/>
              <a:ahLst/>
              <a:cxnLst>
                <a:cxn ang="0">
                  <a:pos x="617537" y="4678363"/>
                </a:cxn>
                <a:cxn ang="0">
                  <a:pos x="617537" y="581025"/>
                </a:cxn>
                <a:cxn ang="0">
                  <a:pos x="773112" y="581025"/>
                </a:cxn>
                <a:cxn ang="0">
                  <a:pos x="384175" y="0"/>
                </a:cxn>
                <a:cxn ang="0">
                  <a:pos x="0" y="581025"/>
                </a:cxn>
                <a:cxn ang="0">
                  <a:pos x="150812" y="581025"/>
                </a:cxn>
                <a:cxn ang="0">
                  <a:pos x="150812" y="4678363"/>
                </a:cxn>
                <a:cxn ang="0">
                  <a:pos x="617537" y="4678363"/>
                </a:cxn>
              </a:cxnLst>
              <a:pathLst>
                <a:path w="487" h="2947">
                  <a:moveTo>
                    <a:pt x="389" y="2947"/>
                  </a:moveTo>
                  <a:lnTo>
                    <a:pt x="389" y="366"/>
                  </a:lnTo>
                  <a:lnTo>
                    <a:pt x="487" y="366"/>
                  </a:lnTo>
                  <a:lnTo>
                    <a:pt x="242" y="0"/>
                  </a:lnTo>
                  <a:lnTo>
                    <a:pt x="0" y="366"/>
                  </a:lnTo>
                  <a:lnTo>
                    <a:pt x="95" y="366"/>
                  </a:lnTo>
                  <a:lnTo>
                    <a:pt x="95" y="2947"/>
                  </a:lnTo>
                  <a:lnTo>
                    <a:pt x="389" y="2947"/>
                  </a:lnTo>
                  <a:close/>
                </a:path>
              </a:pathLst>
            </a:custGeom>
            <a:solidFill>
              <a:srgbClr val="FBB029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32" name="Straight Connector 31@|9FFC:0|FBC:0|LFC:16777215|LBC:16777215"/>
            <p:cNvCxnSpPr/>
            <p:nvPr/>
          </p:nvCxnSpPr>
          <p:spPr>
            <a:xfrm>
              <a:off x="6503353" y="1696720"/>
              <a:ext cx="0" cy="401320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50" name="组合 32"/>
            <p:cNvGrpSpPr/>
            <p:nvPr/>
          </p:nvGrpSpPr>
          <p:grpSpPr>
            <a:xfrm>
              <a:off x="6399212" y="2099946"/>
              <a:ext cx="203200" cy="203200"/>
              <a:chOff x="6297612" y="2181226"/>
              <a:chExt cx="203200" cy="203200"/>
            </a:xfrm>
          </p:grpSpPr>
          <p:sp>
            <p:nvSpPr>
              <p:cNvPr id="52" name="Oval 51@|1FFC:16777215|FBC:16777215|LFC:1654750|LBC:16777215"/>
              <p:cNvSpPr/>
              <p:nvPr/>
            </p:nvSpPr>
            <p:spPr>
              <a:xfrm>
                <a:off x="6297612" y="2181226"/>
                <a:ext cx="203200" cy="203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67" name="Oval 9@|1FFC:1657592|FBC:16777215|LFC:0|LBC:16777215"/>
              <p:cNvSpPr/>
              <p:nvPr/>
            </p:nvSpPr>
            <p:spPr>
              <a:xfrm>
                <a:off x="6361113" y="2238376"/>
                <a:ext cx="87312" cy="88900"/>
              </a:xfrm>
              <a:prstGeom prst="ellipse">
                <a:avLst/>
              </a:prstGeom>
              <a:solidFill>
                <a:srgbClr val="0D0D0D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51" name="组合 33"/>
            <p:cNvGrpSpPr/>
            <p:nvPr/>
          </p:nvGrpSpPr>
          <p:grpSpPr>
            <a:xfrm>
              <a:off x="6399212" y="2709546"/>
              <a:ext cx="203200" cy="203200"/>
              <a:chOff x="6297612" y="2181226"/>
              <a:chExt cx="203200" cy="203200"/>
            </a:xfrm>
          </p:grpSpPr>
          <p:sp>
            <p:nvSpPr>
              <p:cNvPr id="50" name="Oval 49@|1FFC:16777215|FBC:16777215|LFC:1654750|LBC:16777215"/>
              <p:cNvSpPr/>
              <p:nvPr/>
            </p:nvSpPr>
            <p:spPr>
              <a:xfrm>
                <a:off x="6297612" y="2181226"/>
                <a:ext cx="203200" cy="203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65" name="Oval 9@|1FFC:1657592|FBC:16777215|LFC:0|LBC:16777215"/>
              <p:cNvSpPr/>
              <p:nvPr/>
            </p:nvSpPr>
            <p:spPr>
              <a:xfrm>
                <a:off x="6361113" y="2238376"/>
                <a:ext cx="87312" cy="88900"/>
              </a:xfrm>
              <a:prstGeom prst="ellipse">
                <a:avLst/>
              </a:prstGeom>
              <a:solidFill>
                <a:srgbClr val="0D0D0D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52" name="组合 34"/>
            <p:cNvGrpSpPr/>
            <p:nvPr/>
          </p:nvGrpSpPr>
          <p:grpSpPr>
            <a:xfrm>
              <a:off x="6401753" y="3258663"/>
              <a:ext cx="203200" cy="203200"/>
              <a:chOff x="6297612" y="2181226"/>
              <a:chExt cx="203200" cy="203200"/>
            </a:xfrm>
          </p:grpSpPr>
          <p:sp>
            <p:nvSpPr>
              <p:cNvPr id="48" name="Oval 47@|1FFC:16777215|FBC:16777215|LFC:1654750|LBC:16777215"/>
              <p:cNvSpPr/>
              <p:nvPr/>
            </p:nvSpPr>
            <p:spPr>
              <a:xfrm>
                <a:off x="6297612" y="2181226"/>
                <a:ext cx="203200" cy="203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63" name="Oval 9@|1FFC:1657592|FBC:16777215|LFC:0|LBC:16777215"/>
              <p:cNvSpPr/>
              <p:nvPr/>
            </p:nvSpPr>
            <p:spPr>
              <a:xfrm>
                <a:off x="6361113" y="2238376"/>
                <a:ext cx="87312" cy="88900"/>
              </a:xfrm>
              <a:prstGeom prst="ellipse">
                <a:avLst/>
              </a:prstGeom>
              <a:solidFill>
                <a:srgbClr val="0D0D0D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53" name="组合 35"/>
            <p:cNvGrpSpPr/>
            <p:nvPr/>
          </p:nvGrpSpPr>
          <p:grpSpPr>
            <a:xfrm>
              <a:off x="6401753" y="3868263"/>
              <a:ext cx="203200" cy="203200"/>
              <a:chOff x="6297612" y="2181226"/>
              <a:chExt cx="203200" cy="203200"/>
            </a:xfrm>
          </p:grpSpPr>
          <p:sp>
            <p:nvSpPr>
              <p:cNvPr id="46" name="Oval 45@|1FFC:16777215|FBC:16777215|LFC:1654750|LBC:16777215"/>
              <p:cNvSpPr/>
              <p:nvPr/>
            </p:nvSpPr>
            <p:spPr>
              <a:xfrm>
                <a:off x="6297612" y="2181226"/>
                <a:ext cx="203200" cy="203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61" name="Oval 9@|1FFC:1657592|FBC:16777215|LFC:0|LBC:16777215"/>
              <p:cNvSpPr/>
              <p:nvPr/>
            </p:nvSpPr>
            <p:spPr>
              <a:xfrm>
                <a:off x="6361113" y="2238376"/>
                <a:ext cx="87312" cy="88900"/>
              </a:xfrm>
              <a:prstGeom prst="ellipse">
                <a:avLst/>
              </a:prstGeom>
              <a:solidFill>
                <a:srgbClr val="0D0D0D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54" name="组合 36"/>
            <p:cNvGrpSpPr/>
            <p:nvPr/>
          </p:nvGrpSpPr>
          <p:grpSpPr>
            <a:xfrm>
              <a:off x="6402706" y="4486118"/>
              <a:ext cx="203200" cy="203200"/>
              <a:chOff x="6297612" y="2181226"/>
              <a:chExt cx="203200" cy="203200"/>
            </a:xfrm>
          </p:grpSpPr>
          <p:sp>
            <p:nvSpPr>
              <p:cNvPr id="44" name="Oval 43@|1FFC:16777215|FBC:16777215|LFC:1654750|LBC:16777215"/>
              <p:cNvSpPr/>
              <p:nvPr/>
            </p:nvSpPr>
            <p:spPr>
              <a:xfrm>
                <a:off x="6297612" y="2181226"/>
                <a:ext cx="203200" cy="203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59" name="Oval 9@|1FFC:1657592|FBC:16777215|LFC:0|LBC:16777215"/>
              <p:cNvSpPr/>
              <p:nvPr/>
            </p:nvSpPr>
            <p:spPr>
              <a:xfrm>
                <a:off x="6361113" y="2238376"/>
                <a:ext cx="87312" cy="88900"/>
              </a:xfrm>
              <a:prstGeom prst="ellipse">
                <a:avLst/>
              </a:prstGeom>
              <a:solidFill>
                <a:srgbClr val="0D0D0D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55" name="组合 37"/>
            <p:cNvGrpSpPr/>
            <p:nvPr/>
          </p:nvGrpSpPr>
          <p:grpSpPr>
            <a:xfrm>
              <a:off x="6402706" y="5095718"/>
              <a:ext cx="203200" cy="203200"/>
              <a:chOff x="6297612" y="2181226"/>
              <a:chExt cx="203200" cy="203200"/>
            </a:xfrm>
          </p:grpSpPr>
          <p:sp>
            <p:nvSpPr>
              <p:cNvPr id="39" name="Oval 38@|1FFC:16777215|FBC:16777215|LFC:1654750|LBC:16777215"/>
              <p:cNvSpPr/>
              <p:nvPr/>
            </p:nvSpPr>
            <p:spPr>
              <a:xfrm>
                <a:off x="6297612" y="2181226"/>
                <a:ext cx="203200" cy="2032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0D0D0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9257" name="Oval 9@|1FFC:1657592|FBC:16777215|LFC:0|LBC:16777215"/>
              <p:cNvSpPr/>
              <p:nvPr/>
            </p:nvSpPr>
            <p:spPr>
              <a:xfrm>
                <a:off x="6361113" y="2238376"/>
                <a:ext cx="87312" cy="88900"/>
              </a:xfrm>
              <a:prstGeom prst="ellipse">
                <a:avLst/>
              </a:prstGeom>
              <a:solidFill>
                <a:srgbClr val="0D0D0D"/>
              </a:solidFill>
              <a:ln w="9525">
                <a:noFill/>
              </a:ln>
            </p:spPr>
            <p:txBody>
              <a:bodyPr/>
              <a:p>
                <a:pPr eaLnBrk="1" hangingPunct="1"/>
                <a:endParaRPr lang="zh-CN" altLang="en-US" dirty="0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222" name="组合 53"/>
          <p:cNvGrpSpPr/>
          <p:nvPr/>
        </p:nvGrpSpPr>
        <p:grpSpPr>
          <a:xfrm>
            <a:off x="3267075" y="1751013"/>
            <a:ext cx="2744788" cy="3457575"/>
            <a:chOff x="3266816" y="1801436"/>
            <a:chExt cx="2744888" cy="3457574"/>
          </a:xfrm>
        </p:grpSpPr>
        <p:grpSp>
          <p:nvGrpSpPr>
            <p:cNvPr id="9236" name="组合 54"/>
            <p:cNvGrpSpPr/>
            <p:nvPr/>
          </p:nvGrpSpPr>
          <p:grpSpPr>
            <a:xfrm>
              <a:off x="3291840" y="1801436"/>
              <a:ext cx="2719864" cy="1049755"/>
              <a:chOff x="3616960" y="1801436"/>
              <a:chExt cx="2719864" cy="1049755"/>
            </a:xfrm>
          </p:grpSpPr>
          <p:cxnSp>
            <p:nvCxnSpPr>
              <p:cNvPr id="64" name="Straight Connector 63@|9FFC:0|FBC:0|LFC:8355711|LBC:16777215"/>
              <p:cNvCxnSpPr/>
              <p:nvPr/>
            </p:nvCxnSpPr>
            <p:spPr>
              <a:xfrm flipH="1">
                <a:off x="3616960" y="2228839"/>
                <a:ext cx="254264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6" name="TextBox 64@|17FFC:16777215|FBC:16777215|LFC:16777215|LBC:16777215"/>
              <p:cNvSpPr txBox="1"/>
              <p:nvPr/>
            </p:nvSpPr>
            <p:spPr>
              <a:xfrm>
                <a:off x="3616960" y="1801436"/>
                <a:ext cx="1269641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20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7" name="TextBox 65@|17FFC:16777215|FBC:16777215|LFC:16777215|LBC:16777215"/>
              <p:cNvSpPr txBox="1"/>
              <p:nvPr/>
            </p:nvSpPr>
            <p:spPr>
              <a:xfrm>
                <a:off x="3617226" y="2327971"/>
                <a:ext cx="271959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  <a:endPara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37" name="组合 55"/>
            <p:cNvGrpSpPr/>
            <p:nvPr/>
          </p:nvGrpSpPr>
          <p:grpSpPr>
            <a:xfrm>
              <a:off x="3266816" y="3011877"/>
              <a:ext cx="2666624" cy="1049755"/>
              <a:chOff x="3616960" y="1801436"/>
              <a:chExt cx="2666624" cy="1049755"/>
            </a:xfrm>
          </p:grpSpPr>
          <p:cxnSp>
            <p:nvCxnSpPr>
              <p:cNvPr id="61" name="Straight Connector 60@|9FFC:0|FBC:0|LFC:8355711|LBC:16777215"/>
              <p:cNvCxnSpPr/>
              <p:nvPr/>
            </p:nvCxnSpPr>
            <p:spPr>
              <a:xfrm flipH="1">
                <a:off x="3616960" y="2228839"/>
                <a:ext cx="254264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3" name="TextBox 61@|17FFC:16777215|FBC:16777215|LFC:16777215|LBC:16777215"/>
              <p:cNvSpPr txBox="1"/>
              <p:nvPr/>
            </p:nvSpPr>
            <p:spPr>
              <a:xfrm>
                <a:off x="3616960" y="1801436"/>
                <a:ext cx="1269641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20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4" name="TextBox 62@|17FFC:16777215|FBC:16777215|LFC:16777215|LBC:16777215"/>
              <p:cNvSpPr txBox="1"/>
              <p:nvPr/>
            </p:nvSpPr>
            <p:spPr>
              <a:xfrm>
                <a:off x="3617226" y="2327971"/>
                <a:ext cx="266635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  <a:endPara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38" name="组合 56"/>
            <p:cNvGrpSpPr/>
            <p:nvPr/>
          </p:nvGrpSpPr>
          <p:grpSpPr>
            <a:xfrm>
              <a:off x="3266816" y="4209255"/>
              <a:ext cx="2666624" cy="1049755"/>
              <a:chOff x="3616960" y="1801436"/>
              <a:chExt cx="2666624" cy="1049755"/>
            </a:xfrm>
          </p:grpSpPr>
          <p:cxnSp>
            <p:nvCxnSpPr>
              <p:cNvPr id="58" name="Straight Connector 57@|9FFC:0|FBC:0|LFC:8355711|LBC:16777215"/>
              <p:cNvCxnSpPr/>
              <p:nvPr/>
            </p:nvCxnSpPr>
            <p:spPr>
              <a:xfrm flipH="1">
                <a:off x="3616960" y="2228839"/>
                <a:ext cx="254264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40" name="TextBox 58@|17FFC:16777215|FBC:16777215|LFC:16777215|LBC:16777215"/>
              <p:cNvSpPr txBox="1"/>
              <p:nvPr/>
            </p:nvSpPr>
            <p:spPr>
              <a:xfrm>
                <a:off x="3616960" y="1801436"/>
                <a:ext cx="1269641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20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41" name="TextBox 59@|17FFC:16777215|FBC:16777215|LFC:16777215|LBC:16777215"/>
              <p:cNvSpPr txBox="1"/>
              <p:nvPr/>
            </p:nvSpPr>
            <p:spPr>
              <a:xfrm>
                <a:off x="3617226" y="2327971"/>
                <a:ext cx="266635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  <a:endPara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223" name="组合 66"/>
          <p:cNvGrpSpPr/>
          <p:nvPr/>
        </p:nvGrpSpPr>
        <p:grpSpPr>
          <a:xfrm>
            <a:off x="7107238" y="2330450"/>
            <a:ext cx="2667000" cy="3457575"/>
            <a:chOff x="7106831" y="2380630"/>
            <a:chExt cx="2666624" cy="3457574"/>
          </a:xfrm>
        </p:grpSpPr>
        <p:grpSp>
          <p:nvGrpSpPr>
            <p:cNvPr id="9224" name="组合 67"/>
            <p:cNvGrpSpPr/>
            <p:nvPr/>
          </p:nvGrpSpPr>
          <p:grpSpPr>
            <a:xfrm>
              <a:off x="7106831" y="2380630"/>
              <a:ext cx="2666624" cy="1049755"/>
              <a:chOff x="3616960" y="1801436"/>
              <a:chExt cx="2666624" cy="1049755"/>
            </a:xfrm>
          </p:grpSpPr>
          <p:cxnSp>
            <p:nvCxnSpPr>
              <p:cNvPr id="77" name="Straight Connector 76@|9FFC:0|FBC:0|LFC:8355711|LBC:16777215"/>
              <p:cNvCxnSpPr/>
              <p:nvPr/>
            </p:nvCxnSpPr>
            <p:spPr>
              <a:xfrm>
                <a:off x="3616960" y="2228839"/>
                <a:ext cx="254264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34" name="TextBox 77@|17FFC:16777215|FBC:16777215|LFC:16777215|LBC:16777215"/>
              <p:cNvSpPr txBox="1"/>
              <p:nvPr/>
            </p:nvSpPr>
            <p:spPr>
              <a:xfrm>
                <a:off x="3616960" y="1801436"/>
                <a:ext cx="1269641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20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35" name="TextBox 78@|17FFC:16777215|FBC:16777215|LFC:16777215|LBC:16777215"/>
              <p:cNvSpPr txBox="1"/>
              <p:nvPr/>
            </p:nvSpPr>
            <p:spPr>
              <a:xfrm>
                <a:off x="3617226" y="2327971"/>
                <a:ext cx="266635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  <a:endPara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25" name="组合 68"/>
            <p:cNvGrpSpPr/>
            <p:nvPr/>
          </p:nvGrpSpPr>
          <p:grpSpPr>
            <a:xfrm>
              <a:off x="7106831" y="3578008"/>
              <a:ext cx="2666624" cy="1049755"/>
              <a:chOff x="3616960" y="1801436"/>
              <a:chExt cx="2666624" cy="1049755"/>
            </a:xfrm>
          </p:grpSpPr>
          <p:cxnSp>
            <p:nvCxnSpPr>
              <p:cNvPr id="74" name="Straight Connector 73@|9FFC:0|FBC:0|LFC:8355711|LBC:16777215"/>
              <p:cNvCxnSpPr/>
              <p:nvPr/>
            </p:nvCxnSpPr>
            <p:spPr>
              <a:xfrm>
                <a:off x="3616960" y="2228839"/>
                <a:ext cx="254264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31" name="TextBox 74@|17FFC:16777215|FBC:16777215|LFC:16777215|LBC:16777215"/>
              <p:cNvSpPr txBox="1"/>
              <p:nvPr/>
            </p:nvSpPr>
            <p:spPr>
              <a:xfrm>
                <a:off x="3616960" y="1801436"/>
                <a:ext cx="1269641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20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32" name="TextBox 75@|17FFC:16777215|FBC:16777215|LFC:16777215|LBC:16777215"/>
              <p:cNvSpPr txBox="1"/>
              <p:nvPr/>
            </p:nvSpPr>
            <p:spPr>
              <a:xfrm>
                <a:off x="3617226" y="2327971"/>
                <a:ext cx="266635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  <a:endPara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226" name="组合 69"/>
            <p:cNvGrpSpPr/>
            <p:nvPr/>
          </p:nvGrpSpPr>
          <p:grpSpPr>
            <a:xfrm>
              <a:off x="7106831" y="4788449"/>
              <a:ext cx="2666624" cy="1049755"/>
              <a:chOff x="3616960" y="1801436"/>
              <a:chExt cx="2666624" cy="1049755"/>
            </a:xfrm>
          </p:grpSpPr>
          <p:cxnSp>
            <p:nvCxnSpPr>
              <p:cNvPr id="71" name="Straight Connector 70@|9FFC:0|FBC:0|LFC:8355711|LBC:16777215"/>
              <p:cNvCxnSpPr/>
              <p:nvPr/>
            </p:nvCxnSpPr>
            <p:spPr>
              <a:xfrm>
                <a:off x="3616960" y="2228839"/>
                <a:ext cx="254264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28" name="TextBox 71@|17FFC:16777215|FBC:16777215|LFC:16777215|LBC:16777215"/>
              <p:cNvSpPr txBox="1"/>
              <p:nvPr/>
            </p:nvSpPr>
            <p:spPr>
              <a:xfrm>
                <a:off x="3616960" y="1801436"/>
                <a:ext cx="1269641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2000" b="1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您的标题</a:t>
                </a:r>
                <a:endParaRPr lang="zh-CN" altLang="en-US" sz="20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29" name="TextBox 72@|17FFC:16777215|FBC:16777215|LFC:16777215|LBC:16777215"/>
              <p:cNvSpPr txBox="1"/>
              <p:nvPr/>
            </p:nvSpPr>
            <p:spPr>
              <a:xfrm>
                <a:off x="3617226" y="2327971"/>
                <a:ext cx="266635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我们工作室致力于专业</a:t>
                </a:r>
                <a:r>
                  <a:rPr lang="en-US" altLang="zh-CN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模板的发布</a:t>
                </a:r>
                <a:endParaRPr lang="en-US" altLang="zh-CN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11"/>
          <p:cNvGrpSpPr/>
          <p:nvPr/>
        </p:nvGrpSpPr>
        <p:grpSpPr>
          <a:xfrm>
            <a:off x="3814763" y="2636838"/>
            <a:ext cx="4481512" cy="3752850"/>
            <a:chOff x="3272121" y="1995493"/>
            <a:chExt cx="5633241" cy="4716835"/>
          </a:xfrm>
        </p:grpSpPr>
        <p:grpSp>
          <p:nvGrpSpPr>
            <p:cNvPr id="10260" name="组合 12"/>
            <p:cNvGrpSpPr/>
            <p:nvPr/>
          </p:nvGrpSpPr>
          <p:grpSpPr>
            <a:xfrm>
              <a:off x="3631131" y="3392746"/>
              <a:ext cx="5224079" cy="3319582"/>
              <a:chOff x="3631131" y="3392746"/>
              <a:chExt cx="5224079" cy="3319582"/>
            </a:xfrm>
          </p:grpSpPr>
          <p:sp>
            <p:nvSpPr>
              <p:cNvPr id="45" name="Freeform 44@|5FFC:8355711|FBC:16777215|LFC:16777215|LBC:16777215"/>
              <p:cNvSpPr/>
              <p:nvPr/>
            </p:nvSpPr>
            <p:spPr>
              <a:xfrm>
                <a:off x="3631307" y="6275362"/>
                <a:ext cx="5224168" cy="436966"/>
              </a:xfrm>
              <a:custGeom>
                <a:avLst/>
                <a:gdLst>
                  <a:gd name="connsiteX0" fmla="*/ 2588096 w 5224079"/>
                  <a:gd name="connsiteY0" fmla="*/ 0 h 1804572"/>
                  <a:gd name="connsiteX1" fmla="*/ 5156688 w 5224079"/>
                  <a:gd name="connsiteY1" fmla="*/ 1628460 h 1804572"/>
                  <a:gd name="connsiteX2" fmla="*/ 5224079 w 5224079"/>
                  <a:gd name="connsiteY2" fmla="*/ 1804572 h 1804572"/>
                  <a:gd name="connsiteX3" fmla="*/ 4992648 w 5224079"/>
                  <a:gd name="connsiteY3" fmla="*/ 1660803 h 1804572"/>
                  <a:gd name="connsiteX4" fmla="*/ 2511317 w 5224079"/>
                  <a:gd name="connsiteY4" fmla="*/ 1051948 h 1804572"/>
                  <a:gd name="connsiteX5" fmla="*/ 29987 w 5224079"/>
                  <a:gd name="connsiteY5" fmla="*/ 1660803 h 1804572"/>
                  <a:gd name="connsiteX6" fmla="*/ 0 w 5224079"/>
                  <a:gd name="connsiteY6" fmla="*/ 1679431 h 1804572"/>
                  <a:gd name="connsiteX7" fmla="*/ 19505 w 5224079"/>
                  <a:gd name="connsiteY7" fmla="*/ 1628460 h 1804572"/>
                  <a:gd name="connsiteX8" fmla="*/ 2588096 w 5224079"/>
                  <a:gd name="connsiteY8" fmla="*/ 0 h 1804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24079" h="1804572">
                    <a:moveTo>
                      <a:pt x="2588096" y="0"/>
                    </a:moveTo>
                    <a:cubicBezTo>
                      <a:pt x="3742782" y="0"/>
                      <a:pt x="4733498" y="671482"/>
                      <a:pt x="5156688" y="1628460"/>
                    </a:cubicBezTo>
                    <a:lnTo>
                      <a:pt x="5224079" y="1804572"/>
                    </a:lnTo>
                    <a:lnTo>
                      <a:pt x="4992648" y="1660803"/>
                    </a:lnTo>
                    <a:cubicBezTo>
                      <a:pt x="4318343" y="1280439"/>
                      <a:pt x="3453869" y="1051948"/>
                      <a:pt x="2511317" y="1051948"/>
                    </a:cubicBezTo>
                    <a:cubicBezTo>
                      <a:pt x="1568766" y="1051948"/>
                      <a:pt x="704291" y="1280439"/>
                      <a:pt x="29987" y="1660803"/>
                    </a:cubicBezTo>
                    <a:lnTo>
                      <a:pt x="0" y="1679431"/>
                    </a:lnTo>
                    <a:lnTo>
                      <a:pt x="19505" y="1628460"/>
                    </a:lnTo>
                    <a:cubicBezTo>
                      <a:pt x="442694" y="671482"/>
                      <a:pt x="1433410" y="0"/>
                      <a:pt x="258809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6" name="Freeform 45@|5FFC:8355711|FBC:16777215|LFC:16777215|LBC:16777215"/>
              <p:cNvSpPr/>
              <p:nvPr/>
            </p:nvSpPr>
            <p:spPr>
              <a:xfrm>
                <a:off x="5501072" y="3392187"/>
                <a:ext cx="1175339" cy="2982939"/>
              </a:xfrm>
              <a:custGeom>
                <a:avLst/>
                <a:gdLst>
                  <a:gd name="connsiteX0" fmla="*/ 617691 w 1175657"/>
                  <a:gd name="connsiteY0" fmla="*/ 0 h 2982236"/>
                  <a:gd name="connsiteX1" fmla="*/ 793031 w 1175657"/>
                  <a:gd name="connsiteY1" fmla="*/ 1653582 h 2982236"/>
                  <a:gd name="connsiteX2" fmla="*/ 870506 w 1175657"/>
                  <a:gd name="connsiteY2" fmla="*/ 1506679 h 2982236"/>
                  <a:gd name="connsiteX3" fmla="*/ 1175657 w 1175657"/>
                  <a:gd name="connsiteY3" fmla="*/ 758339 h 2982236"/>
                  <a:gd name="connsiteX4" fmla="*/ 1103086 w 1175657"/>
                  <a:gd name="connsiteY4" fmla="*/ 2982236 h 2982236"/>
                  <a:gd name="connsiteX5" fmla="*/ 319314 w 1175657"/>
                  <a:gd name="connsiteY5" fmla="*/ 2953207 h 2982236"/>
                  <a:gd name="connsiteX6" fmla="*/ 0 w 1175657"/>
                  <a:gd name="connsiteY6" fmla="*/ 758339 h 2982236"/>
                  <a:gd name="connsiteX7" fmla="*/ 386688 w 1175657"/>
                  <a:gd name="connsiteY7" fmla="*/ 1584495 h 2982236"/>
                  <a:gd name="connsiteX8" fmla="*/ 439166 w 1175657"/>
                  <a:gd name="connsiteY8" fmla="*/ 1683616 h 298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5657" h="2982236">
                    <a:moveTo>
                      <a:pt x="617691" y="0"/>
                    </a:moveTo>
                    <a:lnTo>
                      <a:pt x="793031" y="1653582"/>
                    </a:lnTo>
                    <a:lnTo>
                      <a:pt x="870506" y="1506679"/>
                    </a:lnTo>
                    <a:cubicBezTo>
                      <a:pt x="953407" y="1335112"/>
                      <a:pt x="1052286" y="1090354"/>
                      <a:pt x="1175657" y="758339"/>
                    </a:cubicBezTo>
                    <a:cubicBezTo>
                      <a:pt x="1016000" y="1485124"/>
                      <a:pt x="696686" y="1689395"/>
                      <a:pt x="1103086" y="2982236"/>
                    </a:cubicBezTo>
                    <a:lnTo>
                      <a:pt x="319314" y="2953207"/>
                    </a:lnTo>
                    <a:cubicBezTo>
                      <a:pt x="416076" y="1945812"/>
                      <a:pt x="106438" y="1489962"/>
                      <a:pt x="0" y="758339"/>
                    </a:cubicBezTo>
                    <a:cubicBezTo>
                      <a:pt x="173869" y="1089446"/>
                      <a:pt x="289625" y="1386536"/>
                      <a:pt x="386688" y="1584495"/>
                    </a:cubicBezTo>
                    <a:lnTo>
                      <a:pt x="439166" y="168361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0261" name="组合 13"/>
            <p:cNvGrpSpPr/>
            <p:nvPr/>
          </p:nvGrpSpPr>
          <p:grpSpPr>
            <a:xfrm>
              <a:off x="3272121" y="1995493"/>
              <a:ext cx="5633241" cy="3251854"/>
              <a:chOff x="3410573" y="1824233"/>
              <a:chExt cx="5633241" cy="3251854"/>
            </a:xfrm>
          </p:grpSpPr>
          <p:grpSp>
            <p:nvGrpSpPr>
              <p:cNvPr id="10262" name="组合 14"/>
              <p:cNvGrpSpPr/>
              <p:nvPr/>
            </p:nvGrpSpPr>
            <p:grpSpPr>
              <a:xfrm>
                <a:off x="3410573" y="2967327"/>
                <a:ext cx="2108759" cy="2108759"/>
                <a:chOff x="3410573" y="2967327"/>
                <a:chExt cx="2108759" cy="2108759"/>
              </a:xfrm>
            </p:grpSpPr>
            <p:sp>
              <p:nvSpPr>
                <p:cNvPr id="39" name="直角三角形 3@|5FFC:2732283|FBC:16777215|LFC:16777215|LBC:16777215"/>
                <p:cNvSpPr/>
                <p:nvPr/>
              </p:nvSpPr>
              <p:spPr>
                <a:xfrm rot="18900000">
                  <a:off x="3410681" y="2967419"/>
                  <a:ext cx="2109008" cy="2109223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rgbClr val="FBB0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grpSp>
              <p:nvGrpSpPr>
                <p:cNvPr id="40" name="组合 39"/>
                <p:cNvGrpSpPr/>
                <p:nvPr/>
              </p:nvGrpSpPr>
              <p:grpSpPr>
                <a:xfrm>
                  <a:off x="4067080" y="3765552"/>
                  <a:ext cx="633070" cy="512308"/>
                  <a:chOff x="5491163" y="3163888"/>
                  <a:chExt cx="274638" cy="222249"/>
                </a:xfrm>
                <a:solidFill>
                  <a:schemeClr val="bg1"/>
                </a:solidFill>
              </p:grpSpPr>
              <p:sp>
                <p:nvSpPr>
                  <p:cNvPr id="41" name="Oval 312@|1FFC:0|FBC:0|LFC:0|LBC:16777215"/>
                  <p:cNvSpPr>
                    <a:spLocks noChangeArrowheads="1"/>
                  </p:cNvSpPr>
                  <p:nvPr/>
                </p:nvSpPr>
                <p:spPr bwMode="auto">
                  <a:xfrm>
                    <a:off x="5599113" y="3346450"/>
                    <a:ext cx="39688" cy="39687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" name="Oval 313@|1FFC:0|FBC:0|LFC:0|LBC:16777215"/>
                  <p:cNvSpPr>
                    <a:spLocks noChangeArrowheads="1"/>
                  </p:cNvSpPr>
                  <p:nvPr/>
                </p:nvSpPr>
                <p:spPr bwMode="auto">
                  <a:xfrm>
                    <a:off x="5692776" y="3346450"/>
                    <a:ext cx="39688" cy="39687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Freeform 314@|5FFC:0|FBC:0|LFC:0|LBC:16777215"/>
                  <p:cNvSpPr/>
                  <p:nvPr/>
                </p:nvSpPr>
                <p:spPr bwMode="auto">
                  <a:xfrm>
                    <a:off x="5491163" y="3163888"/>
                    <a:ext cx="254000" cy="166687"/>
                  </a:xfrm>
                  <a:custGeom>
                    <a:avLst/>
                    <a:gdLst>
                      <a:gd name="T0" fmla="*/ 255 w 265"/>
                      <a:gd name="T1" fmla="*/ 153 h 174"/>
                      <a:gd name="T2" fmla="*/ 113 w 265"/>
                      <a:gd name="T3" fmla="*/ 153 h 174"/>
                      <a:gd name="T4" fmla="*/ 64 w 265"/>
                      <a:gd name="T5" fmla="*/ 7 h 174"/>
                      <a:gd name="T6" fmla="*/ 54 w 265"/>
                      <a:gd name="T7" fmla="*/ 0 h 174"/>
                      <a:gd name="T8" fmla="*/ 10 w 265"/>
                      <a:gd name="T9" fmla="*/ 0 h 174"/>
                      <a:gd name="T10" fmla="*/ 0 w 265"/>
                      <a:gd name="T11" fmla="*/ 11 h 174"/>
                      <a:gd name="T12" fmla="*/ 10 w 265"/>
                      <a:gd name="T13" fmla="*/ 21 h 174"/>
                      <a:gd name="T14" fmla="*/ 46 w 265"/>
                      <a:gd name="T15" fmla="*/ 21 h 174"/>
                      <a:gd name="T16" fmla="*/ 95 w 265"/>
                      <a:gd name="T17" fmla="*/ 167 h 174"/>
                      <a:gd name="T18" fmla="*/ 105 w 265"/>
                      <a:gd name="T19" fmla="*/ 174 h 174"/>
                      <a:gd name="T20" fmla="*/ 255 w 265"/>
                      <a:gd name="T21" fmla="*/ 174 h 174"/>
                      <a:gd name="T22" fmla="*/ 265 w 265"/>
                      <a:gd name="T23" fmla="*/ 164 h 174"/>
                      <a:gd name="T24" fmla="*/ 255 w 265"/>
                      <a:gd name="T25" fmla="*/ 153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65" h="174">
                        <a:moveTo>
                          <a:pt x="255" y="153"/>
                        </a:moveTo>
                        <a:cubicBezTo>
                          <a:pt x="113" y="153"/>
                          <a:pt x="113" y="153"/>
                          <a:pt x="113" y="153"/>
                        </a:cubicBezTo>
                        <a:cubicBezTo>
                          <a:pt x="64" y="7"/>
                          <a:pt x="64" y="7"/>
                          <a:pt x="64" y="7"/>
                        </a:cubicBezTo>
                        <a:cubicBezTo>
                          <a:pt x="62" y="3"/>
                          <a:pt x="58" y="0"/>
                          <a:pt x="54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5" y="0"/>
                          <a:pt x="0" y="5"/>
                          <a:pt x="0" y="11"/>
                        </a:cubicBezTo>
                        <a:cubicBezTo>
                          <a:pt x="0" y="16"/>
                          <a:pt x="5" y="21"/>
                          <a:pt x="10" y="21"/>
                        </a:cubicBezTo>
                        <a:cubicBezTo>
                          <a:pt x="46" y="21"/>
                          <a:pt x="46" y="21"/>
                          <a:pt x="46" y="21"/>
                        </a:cubicBezTo>
                        <a:cubicBezTo>
                          <a:pt x="95" y="167"/>
                          <a:pt x="95" y="167"/>
                          <a:pt x="95" y="167"/>
                        </a:cubicBezTo>
                        <a:cubicBezTo>
                          <a:pt x="97" y="171"/>
                          <a:pt x="101" y="174"/>
                          <a:pt x="105" y="174"/>
                        </a:cubicBezTo>
                        <a:cubicBezTo>
                          <a:pt x="255" y="174"/>
                          <a:pt x="255" y="174"/>
                          <a:pt x="255" y="174"/>
                        </a:cubicBezTo>
                        <a:cubicBezTo>
                          <a:pt x="261" y="174"/>
                          <a:pt x="265" y="169"/>
                          <a:pt x="265" y="164"/>
                        </a:cubicBezTo>
                        <a:cubicBezTo>
                          <a:pt x="265" y="158"/>
                          <a:pt x="261" y="153"/>
                          <a:pt x="255" y="15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" name="Freeform 315@|5FFC:0|FBC:0|LFC:0|LBC:16777215"/>
                  <p:cNvSpPr>
                    <a:spLocks noEditPoints="1"/>
                  </p:cNvSpPr>
                  <p:nvPr/>
                </p:nvSpPr>
                <p:spPr bwMode="auto">
                  <a:xfrm>
                    <a:off x="5578476" y="3187700"/>
                    <a:ext cx="187325" cy="106362"/>
                  </a:xfrm>
                  <a:custGeom>
                    <a:avLst/>
                    <a:gdLst>
                      <a:gd name="T0" fmla="*/ 185 w 195"/>
                      <a:gd name="T1" fmla="*/ 16 h 111"/>
                      <a:gd name="T2" fmla="*/ 9 w 195"/>
                      <a:gd name="T3" fmla="*/ 0 h 111"/>
                      <a:gd name="T4" fmla="*/ 8 w 195"/>
                      <a:gd name="T5" fmla="*/ 0 h 111"/>
                      <a:gd name="T6" fmla="*/ 2 w 195"/>
                      <a:gd name="T7" fmla="*/ 9 h 111"/>
                      <a:gd name="T8" fmla="*/ 33 w 195"/>
                      <a:gd name="T9" fmla="*/ 101 h 111"/>
                      <a:gd name="T10" fmla="*/ 46 w 195"/>
                      <a:gd name="T11" fmla="*/ 111 h 111"/>
                      <a:gd name="T12" fmla="*/ 175 w 195"/>
                      <a:gd name="T13" fmla="*/ 111 h 111"/>
                      <a:gd name="T14" fmla="*/ 187 w 195"/>
                      <a:gd name="T15" fmla="*/ 100 h 111"/>
                      <a:gd name="T16" fmla="*/ 195 w 195"/>
                      <a:gd name="T17" fmla="*/ 27 h 111"/>
                      <a:gd name="T18" fmla="*/ 185 w 195"/>
                      <a:gd name="T19" fmla="*/ 16 h 111"/>
                      <a:gd name="T20" fmla="*/ 167 w 195"/>
                      <a:gd name="T21" fmla="*/ 90 h 111"/>
                      <a:gd name="T22" fmla="*/ 51 w 195"/>
                      <a:gd name="T23" fmla="*/ 90 h 111"/>
                      <a:gd name="T24" fmla="*/ 28 w 195"/>
                      <a:gd name="T25" fmla="*/ 23 h 111"/>
                      <a:gd name="T26" fmla="*/ 173 w 195"/>
                      <a:gd name="T27" fmla="*/ 36 h 111"/>
                      <a:gd name="T28" fmla="*/ 167 w 195"/>
                      <a:gd name="T29" fmla="*/ 90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95" h="111">
                        <a:moveTo>
                          <a:pt x="185" y="16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3" y="0"/>
                          <a:pt x="0" y="4"/>
                          <a:pt x="2" y="9"/>
                        </a:cubicBezTo>
                        <a:cubicBezTo>
                          <a:pt x="33" y="101"/>
                          <a:pt x="33" y="101"/>
                          <a:pt x="33" y="101"/>
                        </a:cubicBezTo>
                        <a:cubicBezTo>
                          <a:pt x="35" y="106"/>
                          <a:pt x="41" y="111"/>
                          <a:pt x="46" y="111"/>
                        </a:cubicBezTo>
                        <a:cubicBezTo>
                          <a:pt x="175" y="111"/>
                          <a:pt x="175" y="111"/>
                          <a:pt x="175" y="111"/>
                        </a:cubicBezTo>
                        <a:cubicBezTo>
                          <a:pt x="181" y="111"/>
                          <a:pt x="186" y="106"/>
                          <a:pt x="187" y="100"/>
                        </a:cubicBezTo>
                        <a:cubicBezTo>
                          <a:pt x="195" y="27"/>
                          <a:pt x="195" y="27"/>
                          <a:pt x="195" y="27"/>
                        </a:cubicBezTo>
                        <a:cubicBezTo>
                          <a:pt x="195" y="21"/>
                          <a:pt x="191" y="16"/>
                          <a:pt x="185" y="16"/>
                        </a:cubicBezTo>
                        <a:close/>
                        <a:moveTo>
                          <a:pt x="167" y="90"/>
                        </a:moveTo>
                        <a:cubicBezTo>
                          <a:pt x="51" y="90"/>
                          <a:pt x="51" y="90"/>
                          <a:pt x="51" y="90"/>
                        </a:cubicBezTo>
                        <a:cubicBezTo>
                          <a:pt x="28" y="23"/>
                          <a:pt x="28" y="23"/>
                          <a:pt x="28" y="23"/>
                        </a:cubicBezTo>
                        <a:cubicBezTo>
                          <a:pt x="173" y="36"/>
                          <a:pt x="173" y="36"/>
                          <a:pt x="173" y="36"/>
                        </a:cubicBezTo>
                        <a:lnTo>
                          <a:pt x="167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63" name="组合 15"/>
              <p:cNvGrpSpPr/>
              <p:nvPr/>
            </p:nvGrpSpPr>
            <p:grpSpPr>
              <a:xfrm>
                <a:off x="4134412" y="2089310"/>
                <a:ext cx="2108759" cy="2108759"/>
                <a:chOff x="4134412" y="2089310"/>
                <a:chExt cx="2108759" cy="2108759"/>
              </a:xfrm>
            </p:grpSpPr>
            <p:sp>
              <p:nvSpPr>
                <p:cNvPr id="37" name="直角三角形 3@|5FFC:1657592|FBC:16777215|LFC:16777215|LBC:16777215"/>
                <p:cNvSpPr/>
                <p:nvPr/>
              </p:nvSpPr>
              <p:spPr>
                <a:xfrm>
                  <a:off x="4134932" y="2089604"/>
                  <a:ext cx="2109224" cy="2109008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rgbClr val="0D0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274" name="Freeform 219@|5FFC:16777215|FBC:16777215|LFC:0|LBC:16777215"/>
                <p:cNvSpPr>
                  <a:spLocks noEditPoints="1"/>
                </p:cNvSpPr>
                <p:nvPr/>
              </p:nvSpPr>
              <p:spPr>
                <a:xfrm>
                  <a:off x="4978976" y="2878612"/>
                  <a:ext cx="394489" cy="552904"/>
                </a:xfrm>
                <a:custGeom>
                  <a:avLst/>
                  <a:gdLst/>
                  <a:ahLst/>
                  <a:cxnLst>
                    <a:cxn ang="0">
                      <a:pos x="716569638" y="224820138"/>
                    </a:cxn>
                    <a:cxn ang="0">
                      <a:pos x="213224109" y="38641430"/>
                    </a:cxn>
                    <a:cxn ang="0">
                      <a:pos x="38450525" y="66743947"/>
                    </a:cxn>
                    <a:cxn ang="0">
                      <a:pos x="0" y="158076191"/>
                    </a:cxn>
                    <a:cxn ang="0">
                      <a:pos x="3496182" y="175641670"/>
                    </a:cxn>
                    <a:cxn ang="0">
                      <a:pos x="3496182" y="800921740"/>
                    </a:cxn>
                    <a:cxn ang="0">
                      <a:pos x="24467666" y="832536604"/>
                    </a:cxn>
                    <a:cxn ang="0">
                      <a:pos x="534805559" y="1036280791"/>
                    </a:cxn>
                    <a:cxn ang="0">
                      <a:pos x="548788418" y="1036280791"/>
                    </a:cxn>
                    <a:cxn ang="0">
                      <a:pos x="566265589" y="1032768444"/>
                    </a:cxn>
                    <a:cxn ang="0">
                      <a:pos x="580246579" y="1004665927"/>
                    </a:cxn>
                    <a:cxn ang="0">
                      <a:pos x="580246579" y="969536844"/>
                    </a:cxn>
                    <a:cxn ang="0">
                      <a:pos x="674624800" y="881716946"/>
                    </a:cxn>
                    <a:cxn ang="0">
                      <a:pos x="702588648" y="899280551"/>
                    </a:cxn>
                    <a:cxn ang="0">
                      <a:pos x="737542991" y="864153341"/>
                    </a:cxn>
                    <a:cxn ang="0">
                      <a:pos x="737542991" y="256435001"/>
                    </a:cxn>
                    <a:cxn ang="0">
                      <a:pos x="716569638" y="224820138"/>
                    </a:cxn>
                    <a:cxn ang="0">
                      <a:pos x="73404868" y="172127449"/>
                    </a:cxn>
                    <a:cxn ang="0">
                      <a:pos x="66414373" y="154563845"/>
                    </a:cxn>
                    <a:cxn ang="0">
                      <a:pos x="83891545" y="115922415"/>
                    </a:cxn>
                    <a:cxn ang="0">
                      <a:pos x="188754573" y="98358810"/>
                    </a:cxn>
                    <a:cxn ang="0">
                      <a:pos x="192250755" y="101871156"/>
                    </a:cxn>
                    <a:cxn ang="0">
                      <a:pos x="664138123" y="277512826"/>
                    </a:cxn>
                    <a:cxn ang="0">
                      <a:pos x="562769407" y="372359290"/>
                    </a:cxn>
                    <a:cxn ang="0">
                      <a:pos x="559275095" y="372359290"/>
                    </a:cxn>
                    <a:cxn ang="0">
                      <a:pos x="73404868" y="172127449"/>
                    </a:cxn>
                    <a:cxn ang="0">
                      <a:pos x="580246579" y="389922895"/>
                    </a:cxn>
                    <a:cxn ang="0">
                      <a:pos x="671128618" y="302102997"/>
                    </a:cxn>
                    <a:cxn ang="0">
                      <a:pos x="671128618" y="857126775"/>
                    </a:cxn>
                    <a:cxn ang="0">
                      <a:pos x="580246579" y="941434326"/>
                    </a:cxn>
                    <a:cxn ang="0">
                      <a:pos x="580246579" y="403974153"/>
                    </a:cxn>
                    <a:cxn ang="0">
                      <a:pos x="580246579" y="389922895"/>
                    </a:cxn>
                  </a:cxnLst>
                  <a:pathLst>
                    <a:path w="211" h="295">
                      <a:moveTo>
                        <a:pt x="205" y="64"/>
                      </a:moveTo>
                      <a:cubicBezTo>
                        <a:pt x="61" y="11"/>
                        <a:pt x="61" y="11"/>
                        <a:pt x="61" y="11"/>
                      </a:cubicBezTo>
                      <a:cubicBezTo>
                        <a:pt x="58" y="10"/>
                        <a:pt x="32" y="0"/>
                        <a:pt x="11" y="19"/>
                      </a:cubicBezTo>
                      <a:cubicBezTo>
                        <a:pt x="4" y="26"/>
                        <a:pt x="0" y="35"/>
                        <a:pt x="0" y="45"/>
                      </a:cubicBezTo>
                      <a:cubicBezTo>
                        <a:pt x="0" y="47"/>
                        <a:pt x="1" y="48"/>
                        <a:pt x="1" y="50"/>
                      </a:cubicBezTo>
                      <a:cubicBezTo>
                        <a:pt x="1" y="228"/>
                        <a:pt x="1" y="228"/>
                        <a:pt x="1" y="228"/>
                      </a:cubicBezTo>
                      <a:cubicBezTo>
                        <a:pt x="1" y="232"/>
                        <a:pt x="3" y="236"/>
                        <a:pt x="7" y="237"/>
                      </a:cubicBezTo>
                      <a:cubicBezTo>
                        <a:pt x="153" y="295"/>
                        <a:pt x="153" y="295"/>
                        <a:pt x="153" y="295"/>
                      </a:cubicBezTo>
                      <a:cubicBezTo>
                        <a:pt x="154" y="295"/>
                        <a:pt x="156" y="295"/>
                        <a:pt x="157" y="295"/>
                      </a:cubicBezTo>
                      <a:cubicBezTo>
                        <a:pt x="159" y="295"/>
                        <a:pt x="161" y="295"/>
                        <a:pt x="162" y="294"/>
                      </a:cubicBezTo>
                      <a:cubicBezTo>
                        <a:pt x="165" y="292"/>
                        <a:pt x="166" y="289"/>
                        <a:pt x="166" y="286"/>
                      </a:cubicBezTo>
                      <a:cubicBezTo>
                        <a:pt x="166" y="276"/>
                        <a:pt x="166" y="276"/>
                        <a:pt x="166" y="276"/>
                      </a:cubicBezTo>
                      <a:cubicBezTo>
                        <a:pt x="193" y="251"/>
                        <a:pt x="193" y="251"/>
                        <a:pt x="193" y="251"/>
                      </a:cubicBezTo>
                      <a:cubicBezTo>
                        <a:pt x="195" y="254"/>
                        <a:pt x="198" y="256"/>
                        <a:pt x="201" y="256"/>
                      </a:cubicBezTo>
                      <a:cubicBezTo>
                        <a:pt x="207" y="256"/>
                        <a:pt x="211" y="251"/>
                        <a:pt x="211" y="246"/>
                      </a:cubicBezTo>
                      <a:cubicBezTo>
                        <a:pt x="211" y="73"/>
                        <a:pt x="211" y="73"/>
                        <a:pt x="211" y="73"/>
                      </a:cubicBezTo>
                      <a:cubicBezTo>
                        <a:pt x="211" y="69"/>
                        <a:pt x="208" y="66"/>
                        <a:pt x="205" y="64"/>
                      </a:cubicBezTo>
                      <a:close/>
                      <a:moveTo>
                        <a:pt x="21" y="49"/>
                      </a:moveTo>
                      <a:cubicBezTo>
                        <a:pt x="20" y="48"/>
                        <a:pt x="19" y="46"/>
                        <a:pt x="19" y="44"/>
                      </a:cubicBezTo>
                      <a:cubicBezTo>
                        <a:pt x="19" y="40"/>
                        <a:pt x="21" y="36"/>
                        <a:pt x="24" y="33"/>
                      </a:cubicBezTo>
                      <a:cubicBezTo>
                        <a:pt x="36" y="22"/>
                        <a:pt x="54" y="28"/>
                        <a:pt x="54" y="28"/>
                      </a:cubicBezTo>
                      <a:cubicBezTo>
                        <a:pt x="54" y="28"/>
                        <a:pt x="54" y="29"/>
                        <a:pt x="55" y="29"/>
                      </a:cubicBezTo>
                      <a:cubicBezTo>
                        <a:pt x="190" y="79"/>
                        <a:pt x="190" y="79"/>
                        <a:pt x="190" y="79"/>
                      </a:cubicBezTo>
                      <a:cubicBezTo>
                        <a:pt x="161" y="106"/>
                        <a:pt x="161" y="106"/>
                        <a:pt x="161" y="106"/>
                      </a:cubicBezTo>
                      <a:cubicBezTo>
                        <a:pt x="161" y="106"/>
                        <a:pt x="161" y="106"/>
                        <a:pt x="160" y="106"/>
                      </a:cubicBezTo>
                      <a:lnTo>
                        <a:pt x="21" y="49"/>
                      </a:lnTo>
                      <a:close/>
                      <a:moveTo>
                        <a:pt x="166" y="111"/>
                      </a:moveTo>
                      <a:cubicBezTo>
                        <a:pt x="192" y="86"/>
                        <a:pt x="192" y="86"/>
                        <a:pt x="192" y="86"/>
                      </a:cubicBezTo>
                      <a:cubicBezTo>
                        <a:pt x="192" y="244"/>
                        <a:pt x="192" y="244"/>
                        <a:pt x="192" y="244"/>
                      </a:cubicBezTo>
                      <a:cubicBezTo>
                        <a:pt x="166" y="268"/>
                        <a:pt x="166" y="268"/>
                        <a:pt x="166" y="268"/>
                      </a:cubicBezTo>
                      <a:cubicBezTo>
                        <a:pt x="166" y="115"/>
                        <a:pt x="166" y="115"/>
                        <a:pt x="166" y="115"/>
                      </a:cubicBezTo>
                      <a:cubicBezTo>
                        <a:pt x="166" y="114"/>
                        <a:pt x="166" y="112"/>
                        <a:pt x="166" y="111"/>
                      </a:cubicBezTo>
                      <a:close/>
                    </a:path>
                  </a:pathLst>
                </a:custGeom>
                <a:solidFill>
                  <a:schemeClr val="bg1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10264" name="组合 16"/>
              <p:cNvGrpSpPr/>
              <p:nvPr/>
            </p:nvGrpSpPr>
            <p:grpSpPr>
              <a:xfrm>
                <a:off x="5156839" y="1824233"/>
                <a:ext cx="2108759" cy="2108759"/>
                <a:chOff x="5156839" y="1824233"/>
                <a:chExt cx="2108759" cy="2108759"/>
              </a:xfrm>
            </p:grpSpPr>
            <p:sp>
              <p:nvSpPr>
                <p:cNvPr id="35" name="直角三角形 3@|5FFC:2732283|FBC:16777215|LFC:16777215|LBC:16777215"/>
                <p:cNvSpPr/>
                <p:nvPr/>
              </p:nvSpPr>
              <p:spPr>
                <a:xfrm rot="2700000">
                  <a:off x="5156727" y="1824125"/>
                  <a:ext cx="2109007" cy="2109224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rgbClr val="FBB0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0272" name="Freeform 70@|5FFC:16777215|FBC:16777215|LFC:0|LBC:16777215"/>
                <p:cNvSpPr/>
                <p:nvPr/>
              </p:nvSpPr>
              <p:spPr>
                <a:xfrm>
                  <a:off x="5887436" y="2511422"/>
                  <a:ext cx="483307" cy="483305"/>
                </a:xfrm>
                <a:custGeom>
                  <a:avLst/>
                  <a:gdLst/>
                  <a:ahLst/>
                  <a:cxnLst>
                    <a:cxn ang="0">
                      <a:pos x="709679272" y="507611705"/>
                    </a:cxn>
                    <a:cxn ang="0">
                      <a:pos x="811061306" y="405523207"/>
                    </a:cxn>
                    <a:cxn ang="0">
                      <a:pos x="709679272" y="303433025"/>
                    </a:cxn>
                    <a:cxn ang="0">
                      <a:pos x="613929107" y="377164823"/>
                    </a:cxn>
                    <a:cxn ang="0">
                      <a:pos x="360471505" y="377164823"/>
                    </a:cxn>
                    <a:cxn ang="0">
                      <a:pos x="501281657" y="130448566"/>
                    </a:cxn>
                    <a:cxn ang="0">
                      <a:pos x="613929107" y="130448566"/>
                    </a:cxn>
                    <a:cxn ang="0">
                      <a:pos x="709679272" y="204178681"/>
                    </a:cxn>
                    <a:cxn ang="0">
                      <a:pos x="811061306" y="102090182"/>
                    </a:cxn>
                    <a:cxn ang="0">
                      <a:pos x="709679272" y="0"/>
                    </a:cxn>
                    <a:cxn ang="0">
                      <a:pos x="613929107" y="73731798"/>
                    </a:cxn>
                    <a:cxn ang="0">
                      <a:pos x="467487086" y="73731798"/>
                    </a:cxn>
                    <a:cxn ang="0">
                      <a:pos x="292884042" y="377164823"/>
                    </a:cxn>
                    <a:cxn ang="0">
                      <a:pos x="199949812" y="377164823"/>
                    </a:cxn>
                    <a:cxn ang="0">
                      <a:pos x="101382034" y="303433025"/>
                    </a:cxn>
                    <a:cxn ang="0">
                      <a:pos x="0" y="405523207"/>
                    </a:cxn>
                    <a:cxn ang="0">
                      <a:pos x="101382034" y="507611705"/>
                    </a:cxn>
                    <a:cxn ang="0">
                      <a:pos x="199949812" y="433879907"/>
                    </a:cxn>
                    <a:cxn ang="0">
                      <a:pos x="292884042" y="433879907"/>
                    </a:cxn>
                    <a:cxn ang="0">
                      <a:pos x="467487086" y="740148770"/>
                    </a:cxn>
                    <a:cxn ang="0">
                      <a:pos x="613929107" y="740148770"/>
                    </a:cxn>
                    <a:cxn ang="0">
                      <a:pos x="709679272" y="813880568"/>
                    </a:cxn>
                    <a:cxn ang="0">
                      <a:pos x="811061306" y="711790386"/>
                    </a:cxn>
                    <a:cxn ang="0">
                      <a:pos x="709679272" y="609701887"/>
                    </a:cxn>
                    <a:cxn ang="0">
                      <a:pos x="613929107" y="683432002"/>
                    </a:cxn>
                    <a:cxn ang="0">
                      <a:pos x="501281657" y="683432002"/>
                    </a:cxn>
                    <a:cxn ang="0">
                      <a:pos x="360471505" y="433879907"/>
                    </a:cxn>
                    <a:cxn ang="0">
                      <a:pos x="613929107" y="433879907"/>
                    </a:cxn>
                    <a:cxn ang="0">
                      <a:pos x="709679272" y="507611705"/>
                    </a:cxn>
                  </a:cxnLst>
                  <a:pathLst>
                    <a:path w="288" h="287">
                      <a:moveTo>
                        <a:pt x="252" y="179"/>
                      </a:moveTo>
                      <a:cubicBezTo>
                        <a:pt x="272" y="179"/>
                        <a:pt x="288" y="163"/>
                        <a:pt x="288" y="143"/>
                      </a:cubicBezTo>
                      <a:cubicBezTo>
                        <a:pt x="288" y="124"/>
                        <a:pt x="272" y="107"/>
                        <a:pt x="252" y="107"/>
                      </a:cubicBezTo>
                      <a:cubicBezTo>
                        <a:pt x="236" y="107"/>
                        <a:pt x="222" y="118"/>
                        <a:pt x="218" y="133"/>
                      </a:cubicBezTo>
                      <a:cubicBezTo>
                        <a:pt x="128" y="133"/>
                        <a:pt x="128" y="133"/>
                        <a:pt x="128" y="133"/>
                      </a:cubicBezTo>
                      <a:cubicBezTo>
                        <a:pt x="178" y="46"/>
                        <a:pt x="178" y="46"/>
                        <a:pt x="178" y="46"/>
                      </a:cubicBezTo>
                      <a:cubicBezTo>
                        <a:pt x="218" y="46"/>
                        <a:pt x="218" y="46"/>
                        <a:pt x="218" y="46"/>
                      </a:cubicBezTo>
                      <a:cubicBezTo>
                        <a:pt x="222" y="61"/>
                        <a:pt x="236" y="72"/>
                        <a:pt x="252" y="72"/>
                      </a:cubicBezTo>
                      <a:cubicBezTo>
                        <a:pt x="272" y="72"/>
                        <a:pt x="288" y="56"/>
                        <a:pt x="288" y="36"/>
                      </a:cubicBezTo>
                      <a:cubicBezTo>
                        <a:pt x="288" y="16"/>
                        <a:pt x="272" y="0"/>
                        <a:pt x="252" y="0"/>
                      </a:cubicBezTo>
                      <a:cubicBezTo>
                        <a:pt x="236" y="0"/>
                        <a:pt x="222" y="11"/>
                        <a:pt x="218" y="26"/>
                      </a:cubicBezTo>
                      <a:cubicBezTo>
                        <a:pt x="166" y="26"/>
                        <a:pt x="166" y="26"/>
                        <a:pt x="166" y="26"/>
                      </a:cubicBezTo>
                      <a:cubicBezTo>
                        <a:pt x="104" y="133"/>
                        <a:pt x="104" y="133"/>
                        <a:pt x="104" y="133"/>
                      </a:cubicBezTo>
                      <a:cubicBezTo>
                        <a:pt x="71" y="133"/>
                        <a:pt x="71" y="133"/>
                        <a:pt x="71" y="133"/>
                      </a:cubicBezTo>
                      <a:cubicBezTo>
                        <a:pt x="66" y="118"/>
                        <a:pt x="53" y="107"/>
                        <a:pt x="36" y="107"/>
                      </a:cubicBezTo>
                      <a:cubicBezTo>
                        <a:pt x="16" y="107"/>
                        <a:pt x="0" y="124"/>
                        <a:pt x="0" y="143"/>
                      </a:cubicBezTo>
                      <a:cubicBezTo>
                        <a:pt x="0" y="163"/>
                        <a:pt x="16" y="179"/>
                        <a:pt x="36" y="179"/>
                      </a:cubicBezTo>
                      <a:cubicBezTo>
                        <a:pt x="53" y="179"/>
                        <a:pt x="66" y="168"/>
                        <a:pt x="71" y="153"/>
                      </a:cubicBezTo>
                      <a:cubicBezTo>
                        <a:pt x="104" y="153"/>
                        <a:pt x="104" y="153"/>
                        <a:pt x="104" y="153"/>
                      </a:cubicBezTo>
                      <a:cubicBezTo>
                        <a:pt x="166" y="261"/>
                        <a:pt x="166" y="261"/>
                        <a:pt x="166" y="261"/>
                      </a:cubicBezTo>
                      <a:cubicBezTo>
                        <a:pt x="218" y="261"/>
                        <a:pt x="218" y="261"/>
                        <a:pt x="218" y="261"/>
                      </a:cubicBezTo>
                      <a:cubicBezTo>
                        <a:pt x="222" y="277"/>
                        <a:pt x="236" y="287"/>
                        <a:pt x="252" y="287"/>
                      </a:cubicBezTo>
                      <a:cubicBezTo>
                        <a:pt x="272" y="287"/>
                        <a:pt x="288" y="271"/>
                        <a:pt x="288" y="251"/>
                      </a:cubicBezTo>
                      <a:cubicBezTo>
                        <a:pt x="288" y="232"/>
                        <a:pt x="272" y="215"/>
                        <a:pt x="252" y="215"/>
                      </a:cubicBezTo>
                      <a:cubicBezTo>
                        <a:pt x="236" y="215"/>
                        <a:pt x="222" y="226"/>
                        <a:pt x="218" y="241"/>
                      </a:cubicBezTo>
                      <a:cubicBezTo>
                        <a:pt x="178" y="241"/>
                        <a:pt x="178" y="241"/>
                        <a:pt x="178" y="241"/>
                      </a:cubicBezTo>
                      <a:cubicBezTo>
                        <a:pt x="128" y="153"/>
                        <a:pt x="128" y="153"/>
                        <a:pt x="128" y="153"/>
                      </a:cubicBezTo>
                      <a:cubicBezTo>
                        <a:pt x="218" y="153"/>
                        <a:pt x="218" y="153"/>
                        <a:pt x="218" y="153"/>
                      </a:cubicBezTo>
                      <a:cubicBezTo>
                        <a:pt x="222" y="168"/>
                        <a:pt x="236" y="179"/>
                        <a:pt x="252" y="179"/>
                      </a:cubicBezTo>
                      <a:close/>
                    </a:path>
                  </a:pathLst>
                </a:custGeom>
                <a:solidFill>
                  <a:schemeClr val="bg1">
                    <a:alpha val="100000"/>
                  </a:schemeClr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10265" name="组合 17"/>
              <p:cNvGrpSpPr/>
              <p:nvPr/>
            </p:nvGrpSpPr>
            <p:grpSpPr>
              <a:xfrm>
                <a:off x="6246598" y="2089310"/>
                <a:ext cx="2108759" cy="2108759"/>
                <a:chOff x="6246598" y="2089310"/>
                <a:chExt cx="2108759" cy="2108759"/>
              </a:xfrm>
            </p:grpSpPr>
            <p:sp>
              <p:nvSpPr>
                <p:cNvPr id="25" name="直角三角形 3@|5FFC:1657592|FBC:16777215|LFC:16777215|LBC:16777215"/>
                <p:cNvSpPr/>
                <p:nvPr/>
              </p:nvSpPr>
              <p:spPr>
                <a:xfrm rot="5400000">
                  <a:off x="6246259" y="2089496"/>
                  <a:ext cx="2109008" cy="2109224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rgbClr val="0D0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grpSp>
              <p:nvGrpSpPr>
                <p:cNvPr id="26" name="组合 25"/>
                <p:cNvGrpSpPr/>
                <p:nvPr/>
              </p:nvGrpSpPr>
              <p:grpSpPr>
                <a:xfrm>
                  <a:off x="7008791" y="2994727"/>
                  <a:ext cx="531741" cy="371911"/>
                  <a:chOff x="3286126" y="3176588"/>
                  <a:chExt cx="274637" cy="192087"/>
                </a:xfrm>
                <a:solidFill>
                  <a:schemeClr val="bg1"/>
                </a:solidFill>
              </p:grpSpPr>
              <p:sp>
                <p:nvSpPr>
                  <p:cNvPr id="27" name="Freeform 158@|5FFC:0|FBC:0|LFC:0|LBC:16777215"/>
                  <p:cNvSpPr/>
                  <p:nvPr/>
                </p:nvSpPr>
                <p:spPr bwMode="auto">
                  <a:xfrm>
                    <a:off x="3286126" y="3176588"/>
                    <a:ext cx="219075" cy="136525"/>
                  </a:xfrm>
                  <a:custGeom>
                    <a:avLst/>
                    <a:gdLst>
                      <a:gd name="T0" fmla="*/ 9 w 138"/>
                      <a:gd name="T1" fmla="*/ 9 h 86"/>
                      <a:gd name="T2" fmla="*/ 138 w 138"/>
                      <a:gd name="T3" fmla="*/ 9 h 86"/>
                      <a:gd name="T4" fmla="*/ 138 w 138"/>
                      <a:gd name="T5" fmla="*/ 0 h 86"/>
                      <a:gd name="T6" fmla="*/ 0 w 138"/>
                      <a:gd name="T7" fmla="*/ 0 h 86"/>
                      <a:gd name="T8" fmla="*/ 0 w 138"/>
                      <a:gd name="T9" fmla="*/ 86 h 86"/>
                      <a:gd name="T10" fmla="*/ 9 w 138"/>
                      <a:gd name="T11" fmla="*/ 86 h 86"/>
                      <a:gd name="T12" fmla="*/ 9 w 138"/>
                      <a:gd name="T13" fmla="*/ 9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8" h="86">
                        <a:moveTo>
                          <a:pt x="9" y="9"/>
                        </a:moveTo>
                        <a:lnTo>
                          <a:pt x="138" y="9"/>
                        </a:lnTo>
                        <a:lnTo>
                          <a:pt x="138" y="0"/>
                        </a:lnTo>
                        <a:lnTo>
                          <a:pt x="0" y="0"/>
                        </a:lnTo>
                        <a:lnTo>
                          <a:pt x="0" y="86"/>
                        </a:lnTo>
                        <a:lnTo>
                          <a:pt x="9" y="86"/>
                        </a:lnTo>
                        <a:lnTo>
                          <a:pt x="9" y="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Freeform 159@|5FFC:0|FBC:0|LFC:0|LBC:16777215"/>
                  <p:cNvSpPr/>
                  <p:nvPr/>
                </p:nvSpPr>
                <p:spPr bwMode="auto">
                  <a:xfrm>
                    <a:off x="3313113" y="3203575"/>
                    <a:ext cx="220663" cy="136525"/>
                  </a:xfrm>
                  <a:custGeom>
                    <a:avLst/>
                    <a:gdLst>
                      <a:gd name="T0" fmla="*/ 10 w 139"/>
                      <a:gd name="T1" fmla="*/ 9 h 86"/>
                      <a:gd name="T2" fmla="*/ 139 w 139"/>
                      <a:gd name="T3" fmla="*/ 9 h 86"/>
                      <a:gd name="T4" fmla="*/ 139 w 139"/>
                      <a:gd name="T5" fmla="*/ 0 h 86"/>
                      <a:gd name="T6" fmla="*/ 0 w 139"/>
                      <a:gd name="T7" fmla="*/ 0 h 86"/>
                      <a:gd name="T8" fmla="*/ 0 w 139"/>
                      <a:gd name="T9" fmla="*/ 86 h 86"/>
                      <a:gd name="T10" fmla="*/ 10 w 139"/>
                      <a:gd name="T11" fmla="*/ 86 h 86"/>
                      <a:gd name="T12" fmla="*/ 10 w 139"/>
                      <a:gd name="T13" fmla="*/ 9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9" h="86">
                        <a:moveTo>
                          <a:pt x="10" y="9"/>
                        </a:moveTo>
                        <a:lnTo>
                          <a:pt x="139" y="9"/>
                        </a:lnTo>
                        <a:lnTo>
                          <a:pt x="139" y="0"/>
                        </a:lnTo>
                        <a:lnTo>
                          <a:pt x="0" y="0"/>
                        </a:lnTo>
                        <a:lnTo>
                          <a:pt x="0" y="86"/>
                        </a:lnTo>
                        <a:lnTo>
                          <a:pt x="10" y="86"/>
                        </a:lnTo>
                        <a:lnTo>
                          <a:pt x="10" y="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" name="Freeform 160@|5FFC:0|FBC:0|LFC:0|LBC:16777215"/>
                  <p:cNvSpPr>
                    <a:spLocks noEditPoints="1"/>
                  </p:cNvSpPr>
                  <p:nvPr/>
                </p:nvSpPr>
                <p:spPr bwMode="auto">
                  <a:xfrm>
                    <a:off x="3341688" y="3230563"/>
                    <a:ext cx="219075" cy="138112"/>
                  </a:xfrm>
                  <a:custGeom>
                    <a:avLst/>
                    <a:gdLst>
                      <a:gd name="T0" fmla="*/ 0 w 138"/>
                      <a:gd name="T1" fmla="*/ 0 h 87"/>
                      <a:gd name="T2" fmla="*/ 0 w 138"/>
                      <a:gd name="T3" fmla="*/ 87 h 87"/>
                      <a:gd name="T4" fmla="*/ 138 w 138"/>
                      <a:gd name="T5" fmla="*/ 87 h 87"/>
                      <a:gd name="T6" fmla="*/ 138 w 138"/>
                      <a:gd name="T7" fmla="*/ 0 h 87"/>
                      <a:gd name="T8" fmla="*/ 0 w 138"/>
                      <a:gd name="T9" fmla="*/ 0 h 87"/>
                      <a:gd name="T10" fmla="*/ 130 w 138"/>
                      <a:gd name="T11" fmla="*/ 79 h 87"/>
                      <a:gd name="T12" fmla="*/ 7 w 138"/>
                      <a:gd name="T13" fmla="*/ 79 h 87"/>
                      <a:gd name="T14" fmla="*/ 7 w 138"/>
                      <a:gd name="T15" fmla="*/ 8 h 87"/>
                      <a:gd name="T16" fmla="*/ 130 w 138"/>
                      <a:gd name="T17" fmla="*/ 8 h 87"/>
                      <a:gd name="T18" fmla="*/ 130 w 138"/>
                      <a:gd name="T19" fmla="*/ 79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38" h="87">
                        <a:moveTo>
                          <a:pt x="0" y="0"/>
                        </a:moveTo>
                        <a:lnTo>
                          <a:pt x="0" y="87"/>
                        </a:lnTo>
                        <a:lnTo>
                          <a:pt x="138" y="87"/>
                        </a:lnTo>
                        <a:lnTo>
                          <a:pt x="138" y="0"/>
                        </a:lnTo>
                        <a:lnTo>
                          <a:pt x="0" y="0"/>
                        </a:lnTo>
                        <a:close/>
                        <a:moveTo>
                          <a:pt x="130" y="79"/>
                        </a:moveTo>
                        <a:lnTo>
                          <a:pt x="7" y="79"/>
                        </a:lnTo>
                        <a:lnTo>
                          <a:pt x="7" y="8"/>
                        </a:lnTo>
                        <a:lnTo>
                          <a:pt x="130" y="8"/>
                        </a:lnTo>
                        <a:lnTo>
                          <a:pt x="130" y="7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" name="Oval 161@|1FFC:0|FBC:0|LFC:0|LBC:16777215"/>
                  <p:cNvSpPr>
                    <a:spLocks noChangeArrowheads="1"/>
                  </p:cNvSpPr>
                  <p:nvPr/>
                </p:nvSpPr>
                <p:spPr bwMode="auto">
                  <a:xfrm>
                    <a:off x="3379788" y="3289300"/>
                    <a:ext cx="9525" cy="19050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" name="Oval 162@|1FFC:0|FBC:0|LFC:0|LBC:16777215"/>
                  <p:cNvSpPr>
                    <a:spLocks noChangeArrowheads="1"/>
                  </p:cNvSpPr>
                  <p:nvPr/>
                </p:nvSpPr>
                <p:spPr bwMode="auto">
                  <a:xfrm>
                    <a:off x="3513138" y="3289300"/>
                    <a:ext cx="7938" cy="19050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" name="Freeform 163@|5FFC:0|FBC:0|LFC:0|LBC:16777215"/>
                  <p:cNvSpPr>
                    <a:spLocks noEditPoints="1"/>
                  </p:cNvSpPr>
                  <p:nvPr/>
                </p:nvSpPr>
                <p:spPr bwMode="auto">
                  <a:xfrm>
                    <a:off x="3362326" y="3251200"/>
                    <a:ext cx="69850" cy="96837"/>
                  </a:xfrm>
                  <a:custGeom>
                    <a:avLst/>
                    <a:gdLst>
                      <a:gd name="T0" fmla="*/ 51 w 73"/>
                      <a:gd name="T1" fmla="*/ 50 h 100"/>
                      <a:gd name="T2" fmla="*/ 72 w 73"/>
                      <a:gd name="T3" fmla="*/ 0 h 100"/>
                      <a:gd name="T4" fmla="*/ 0 w 73"/>
                      <a:gd name="T5" fmla="*/ 0 h 100"/>
                      <a:gd name="T6" fmla="*/ 0 w 73"/>
                      <a:gd name="T7" fmla="*/ 100 h 100"/>
                      <a:gd name="T8" fmla="*/ 73 w 73"/>
                      <a:gd name="T9" fmla="*/ 100 h 100"/>
                      <a:gd name="T10" fmla="*/ 51 w 73"/>
                      <a:gd name="T11" fmla="*/ 50 h 100"/>
                      <a:gd name="T12" fmla="*/ 13 w 73"/>
                      <a:gd name="T13" fmla="*/ 50 h 100"/>
                      <a:gd name="T14" fmla="*/ 23 w 73"/>
                      <a:gd name="T15" fmla="*/ 33 h 100"/>
                      <a:gd name="T16" fmla="*/ 34 w 73"/>
                      <a:gd name="T17" fmla="*/ 50 h 100"/>
                      <a:gd name="T18" fmla="*/ 23 w 73"/>
                      <a:gd name="T19" fmla="*/ 67 h 100"/>
                      <a:gd name="T20" fmla="*/ 13 w 73"/>
                      <a:gd name="T21" fmla="*/ 5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3" h="100">
                        <a:moveTo>
                          <a:pt x="51" y="50"/>
                        </a:moveTo>
                        <a:cubicBezTo>
                          <a:pt x="51" y="29"/>
                          <a:pt x="59" y="10"/>
                          <a:pt x="7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73" y="100"/>
                          <a:pt x="73" y="100"/>
                          <a:pt x="73" y="100"/>
                        </a:cubicBezTo>
                        <a:cubicBezTo>
                          <a:pt x="60" y="90"/>
                          <a:pt x="51" y="71"/>
                          <a:pt x="51" y="50"/>
                        </a:cubicBezTo>
                        <a:close/>
                        <a:moveTo>
                          <a:pt x="13" y="50"/>
                        </a:moveTo>
                        <a:cubicBezTo>
                          <a:pt x="13" y="40"/>
                          <a:pt x="18" y="33"/>
                          <a:pt x="23" y="33"/>
                        </a:cubicBezTo>
                        <a:cubicBezTo>
                          <a:pt x="29" y="33"/>
                          <a:pt x="34" y="40"/>
                          <a:pt x="34" y="50"/>
                        </a:cubicBezTo>
                        <a:cubicBezTo>
                          <a:pt x="34" y="59"/>
                          <a:pt x="29" y="67"/>
                          <a:pt x="23" y="67"/>
                        </a:cubicBezTo>
                        <a:cubicBezTo>
                          <a:pt x="18" y="67"/>
                          <a:pt x="13" y="59"/>
                          <a:pt x="13" y="5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" name="Freeform 164@|5FFC:0|FBC:0|LFC:0|LBC:16777215"/>
                  <p:cNvSpPr>
                    <a:spLocks noEditPoints="1"/>
                  </p:cNvSpPr>
                  <p:nvPr/>
                </p:nvSpPr>
                <p:spPr bwMode="auto">
                  <a:xfrm>
                    <a:off x="3468688" y="3251200"/>
                    <a:ext cx="71438" cy="96837"/>
                  </a:xfrm>
                  <a:custGeom>
                    <a:avLst/>
                    <a:gdLst>
                      <a:gd name="T0" fmla="*/ 1 w 74"/>
                      <a:gd name="T1" fmla="*/ 0 h 100"/>
                      <a:gd name="T2" fmla="*/ 23 w 74"/>
                      <a:gd name="T3" fmla="*/ 50 h 100"/>
                      <a:gd name="T4" fmla="*/ 0 w 74"/>
                      <a:gd name="T5" fmla="*/ 100 h 100"/>
                      <a:gd name="T6" fmla="*/ 74 w 74"/>
                      <a:gd name="T7" fmla="*/ 100 h 100"/>
                      <a:gd name="T8" fmla="*/ 74 w 74"/>
                      <a:gd name="T9" fmla="*/ 0 h 100"/>
                      <a:gd name="T10" fmla="*/ 1 w 74"/>
                      <a:gd name="T11" fmla="*/ 0 h 100"/>
                      <a:gd name="T12" fmla="*/ 50 w 74"/>
                      <a:gd name="T13" fmla="*/ 33 h 100"/>
                      <a:gd name="T14" fmla="*/ 61 w 74"/>
                      <a:gd name="T15" fmla="*/ 50 h 100"/>
                      <a:gd name="T16" fmla="*/ 50 w 74"/>
                      <a:gd name="T17" fmla="*/ 67 h 100"/>
                      <a:gd name="T18" fmla="*/ 40 w 74"/>
                      <a:gd name="T19" fmla="*/ 50 h 100"/>
                      <a:gd name="T20" fmla="*/ 50 w 74"/>
                      <a:gd name="T21" fmla="*/ 33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4" h="100">
                        <a:moveTo>
                          <a:pt x="1" y="0"/>
                        </a:moveTo>
                        <a:cubicBezTo>
                          <a:pt x="14" y="10"/>
                          <a:pt x="23" y="29"/>
                          <a:pt x="23" y="50"/>
                        </a:cubicBezTo>
                        <a:cubicBezTo>
                          <a:pt x="23" y="71"/>
                          <a:pt x="14" y="90"/>
                          <a:pt x="0" y="100"/>
                        </a:cubicBezTo>
                        <a:cubicBezTo>
                          <a:pt x="74" y="100"/>
                          <a:pt x="74" y="100"/>
                          <a:pt x="74" y="100"/>
                        </a:cubicBezTo>
                        <a:cubicBezTo>
                          <a:pt x="74" y="0"/>
                          <a:pt x="74" y="0"/>
                          <a:pt x="74" y="0"/>
                        </a:cubicBezTo>
                        <a:lnTo>
                          <a:pt x="1" y="0"/>
                        </a:lnTo>
                        <a:close/>
                        <a:moveTo>
                          <a:pt x="50" y="33"/>
                        </a:moveTo>
                        <a:cubicBezTo>
                          <a:pt x="56" y="33"/>
                          <a:pt x="61" y="40"/>
                          <a:pt x="61" y="50"/>
                        </a:cubicBezTo>
                        <a:cubicBezTo>
                          <a:pt x="61" y="59"/>
                          <a:pt x="56" y="67"/>
                          <a:pt x="50" y="67"/>
                        </a:cubicBezTo>
                        <a:cubicBezTo>
                          <a:pt x="44" y="67"/>
                          <a:pt x="40" y="59"/>
                          <a:pt x="40" y="50"/>
                        </a:cubicBezTo>
                        <a:cubicBezTo>
                          <a:pt x="40" y="40"/>
                          <a:pt x="44" y="33"/>
                          <a:pt x="50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" name="Freeform 165@|5FFC:0|FBC:0|LFC:0|LBC:16777215"/>
                  <p:cNvSpPr>
                    <a:spLocks noEditPoints="1"/>
                  </p:cNvSpPr>
                  <p:nvPr/>
                </p:nvSpPr>
                <p:spPr bwMode="auto">
                  <a:xfrm>
                    <a:off x="3430588" y="3259138"/>
                    <a:ext cx="41275" cy="80962"/>
                  </a:xfrm>
                  <a:custGeom>
                    <a:avLst/>
                    <a:gdLst>
                      <a:gd name="T0" fmla="*/ 18 w 42"/>
                      <a:gd name="T1" fmla="*/ 77 h 84"/>
                      <a:gd name="T2" fmla="*/ 18 w 42"/>
                      <a:gd name="T3" fmla="*/ 82 h 84"/>
                      <a:gd name="T4" fmla="*/ 20 w 42"/>
                      <a:gd name="T5" fmla="*/ 84 h 84"/>
                      <a:gd name="T6" fmla="*/ 22 w 42"/>
                      <a:gd name="T7" fmla="*/ 84 h 84"/>
                      <a:gd name="T8" fmla="*/ 24 w 42"/>
                      <a:gd name="T9" fmla="*/ 82 h 84"/>
                      <a:gd name="T10" fmla="*/ 24 w 42"/>
                      <a:gd name="T11" fmla="*/ 77 h 84"/>
                      <a:gd name="T12" fmla="*/ 42 w 42"/>
                      <a:gd name="T13" fmla="*/ 58 h 84"/>
                      <a:gd name="T14" fmla="*/ 24 w 42"/>
                      <a:gd name="T15" fmla="*/ 37 h 84"/>
                      <a:gd name="T16" fmla="*/ 24 w 42"/>
                      <a:gd name="T17" fmla="*/ 18 h 84"/>
                      <a:gd name="T18" fmla="*/ 36 w 42"/>
                      <a:gd name="T19" fmla="*/ 22 h 84"/>
                      <a:gd name="T20" fmla="*/ 37 w 42"/>
                      <a:gd name="T21" fmla="*/ 21 h 84"/>
                      <a:gd name="T22" fmla="*/ 40 w 42"/>
                      <a:gd name="T23" fmla="*/ 14 h 84"/>
                      <a:gd name="T24" fmla="*/ 40 w 42"/>
                      <a:gd name="T25" fmla="*/ 13 h 84"/>
                      <a:gd name="T26" fmla="*/ 24 w 42"/>
                      <a:gd name="T27" fmla="*/ 7 h 84"/>
                      <a:gd name="T28" fmla="*/ 24 w 42"/>
                      <a:gd name="T29" fmla="*/ 2 h 84"/>
                      <a:gd name="T30" fmla="*/ 22 w 42"/>
                      <a:gd name="T31" fmla="*/ 0 h 84"/>
                      <a:gd name="T32" fmla="*/ 20 w 42"/>
                      <a:gd name="T33" fmla="*/ 0 h 84"/>
                      <a:gd name="T34" fmla="*/ 18 w 42"/>
                      <a:gd name="T35" fmla="*/ 2 h 84"/>
                      <a:gd name="T36" fmla="*/ 18 w 42"/>
                      <a:gd name="T37" fmla="*/ 7 h 84"/>
                      <a:gd name="T38" fmla="*/ 0 w 42"/>
                      <a:gd name="T39" fmla="*/ 27 h 84"/>
                      <a:gd name="T40" fmla="*/ 18 w 42"/>
                      <a:gd name="T41" fmla="*/ 47 h 84"/>
                      <a:gd name="T42" fmla="*/ 18 w 42"/>
                      <a:gd name="T43" fmla="*/ 66 h 84"/>
                      <a:gd name="T44" fmla="*/ 4 w 42"/>
                      <a:gd name="T45" fmla="*/ 62 h 84"/>
                      <a:gd name="T46" fmla="*/ 3 w 42"/>
                      <a:gd name="T47" fmla="*/ 63 h 84"/>
                      <a:gd name="T48" fmla="*/ 0 w 42"/>
                      <a:gd name="T49" fmla="*/ 71 h 84"/>
                      <a:gd name="T50" fmla="*/ 0 w 42"/>
                      <a:gd name="T51" fmla="*/ 72 h 84"/>
                      <a:gd name="T52" fmla="*/ 18 w 42"/>
                      <a:gd name="T53" fmla="*/ 77 h 84"/>
                      <a:gd name="T54" fmla="*/ 12 w 42"/>
                      <a:gd name="T55" fmla="*/ 26 h 84"/>
                      <a:gd name="T56" fmla="*/ 18 w 42"/>
                      <a:gd name="T57" fmla="*/ 18 h 84"/>
                      <a:gd name="T58" fmla="*/ 18 w 42"/>
                      <a:gd name="T59" fmla="*/ 35 h 84"/>
                      <a:gd name="T60" fmla="*/ 12 w 42"/>
                      <a:gd name="T61" fmla="*/ 26 h 84"/>
                      <a:gd name="T62" fmla="*/ 23 w 42"/>
                      <a:gd name="T63" fmla="*/ 49 h 84"/>
                      <a:gd name="T64" fmla="*/ 30 w 42"/>
                      <a:gd name="T65" fmla="*/ 58 h 84"/>
                      <a:gd name="T66" fmla="*/ 23 w 42"/>
                      <a:gd name="T67" fmla="*/ 66 h 84"/>
                      <a:gd name="T68" fmla="*/ 23 w 42"/>
                      <a:gd name="T69" fmla="*/ 49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42" h="84">
                        <a:moveTo>
                          <a:pt x="18" y="77"/>
                        </a:moveTo>
                        <a:cubicBezTo>
                          <a:pt x="18" y="82"/>
                          <a:pt x="18" y="82"/>
                          <a:pt x="18" y="82"/>
                        </a:cubicBezTo>
                        <a:cubicBezTo>
                          <a:pt x="18" y="84"/>
                          <a:pt x="18" y="84"/>
                          <a:pt x="20" y="84"/>
                        </a:cubicBezTo>
                        <a:cubicBezTo>
                          <a:pt x="22" y="84"/>
                          <a:pt x="22" y="84"/>
                          <a:pt x="22" y="84"/>
                        </a:cubicBezTo>
                        <a:cubicBezTo>
                          <a:pt x="24" y="84"/>
                          <a:pt x="24" y="84"/>
                          <a:pt x="24" y="82"/>
                        </a:cubicBezTo>
                        <a:cubicBezTo>
                          <a:pt x="24" y="77"/>
                          <a:pt x="24" y="77"/>
                          <a:pt x="24" y="77"/>
                        </a:cubicBezTo>
                        <a:cubicBezTo>
                          <a:pt x="31" y="76"/>
                          <a:pt x="42" y="72"/>
                          <a:pt x="42" y="58"/>
                        </a:cubicBezTo>
                        <a:cubicBezTo>
                          <a:pt x="42" y="44"/>
                          <a:pt x="31" y="40"/>
                          <a:pt x="24" y="37"/>
                        </a:cubicBezTo>
                        <a:cubicBezTo>
                          <a:pt x="24" y="18"/>
                          <a:pt x="24" y="18"/>
                          <a:pt x="24" y="18"/>
                        </a:cubicBezTo>
                        <a:cubicBezTo>
                          <a:pt x="28" y="18"/>
                          <a:pt x="35" y="22"/>
                          <a:pt x="36" y="22"/>
                        </a:cubicBezTo>
                        <a:cubicBezTo>
                          <a:pt x="36" y="22"/>
                          <a:pt x="36" y="22"/>
                          <a:pt x="37" y="21"/>
                        </a:cubicBezTo>
                        <a:cubicBezTo>
                          <a:pt x="40" y="14"/>
                          <a:pt x="40" y="14"/>
                          <a:pt x="40" y="14"/>
                        </a:cubicBezTo>
                        <a:cubicBezTo>
                          <a:pt x="40" y="14"/>
                          <a:pt x="40" y="14"/>
                          <a:pt x="40" y="13"/>
                        </a:cubicBezTo>
                        <a:cubicBezTo>
                          <a:pt x="40" y="10"/>
                          <a:pt x="27" y="8"/>
                          <a:pt x="24" y="7"/>
                        </a:cubicBezTo>
                        <a:cubicBezTo>
                          <a:pt x="24" y="2"/>
                          <a:pt x="24" y="2"/>
                          <a:pt x="24" y="2"/>
                        </a:cubicBezTo>
                        <a:cubicBezTo>
                          <a:pt x="24" y="1"/>
                          <a:pt x="24" y="0"/>
                          <a:pt x="22" y="0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8" y="0"/>
                          <a:pt x="18" y="1"/>
                          <a:pt x="18" y="2"/>
                        </a:cubicBezTo>
                        <a:cubicBezTo>
                          <a:pt x="18" y="7"/>
                          <a:pt x="18" y="7"/>
                          <a:pt x="18" y="7"/>
                        </a:cubicBezTo>
                        <a:cubicBezTo>
                          <a:pt x="13" y="8"/>
                          <a:pt x="0" y="12"/>
                          <a:pt x="0" y="27"/>
                        </a:cubicBezTo>
                        <a:cubicBezTo>
                          <a:pt x="0" y="40"/>
                          <a:pt x="12" y="44"/>
                          <a:pt x="18" y="47"/>
                        </a:cubicBezTo>
                        <a:cubicBezTo>
                          <a:pt x="18" y="66"/>
                          <a:pt x="18" y="66"/>
                          <a:pt x="18" y="66"/>
                        </a:cubicBezTo>
                        <a:cubicBezTo>
                          <a:pt x="12" y="66"/>
                          <a:pt x="5" y="62"/>
                          <a:pt x="4" y="62"/>
                        </a:cubicBezTo>
                        <a:cubicBezTo>
                          <a:pt x="4" y="62"/>
                          <a:pt x="3" y="62"/>
                          <a:pt x="3" y="63"/>
                        </a:cubicBezTo>
                        <a:cubicBezTo>
                          <a:pt x="0" y="71"/>
                          <a:pt x="0" y="71"/>
                          <a:pt x="0" y="71"/>
                        </a:cubicBezTo>
                        <a:cubicBezTo>
                          <a:pt x="0" y="72"/>
                          <a:pt x="0" y="72"/>
                          <a:pt x="0" y="72"/>
                        </a:cubicBezTo>
                        <a:cubicBezTo>
                          <a:pt x="0" y="75"/>
                          <a:pt x="14" y="77"/>
                          <a:pt x="18" y="77"/>
                        </a:cubicBezTo>
                        <a:close/>
                        <a:moveTo>
                          <a:pt x="12" y="26"/>
                        </a:moveTo>
                        <a:cubicBezTo>
                          <a:pt x="12" y="20"/>
                          <a:pt x="16" y="19"/>
                          <a:pt x="18" y="18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6" y="34"/>
                          <a:pt x="12" y="31"/>
                          <a:pt x="12" y="26"/>
                        </a:cubicBezTo>
                        <a:close/>
                        <a:moveTo>
                          <a:pt x="23" y="49"/>
                        </a:moveTo>
                        <a:cubicBezTo>
                          <a:pt x="26" y="50"/>
                          <a:pt x="30" y="52"/>
                          <a:pt x="30" y="58"/>
                        </a:cubicBezTo>
                        <a:cubicBezTo>
                          <a:pt x="30" y="64"/>
                          <a:pt x="26" y="66"/>
                          <a:pt x="23" y="66"/>
                        </a:cubicBezTo>
                        <a:lnTo>
                          <a:pt x="23" y="49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266" name="组合 18"/>
              <p:cNvGrpSpPr/>
              <p:nvPr/>
            </p:nvGrpSpPr>
            <p:grpSpPr>
              <a:xfrm>
                <a:off x="6935055" y="2967328"/>
                <a:ext cx="2108759" cy="2108759"/>
                <a:chOff x="6935055" y="2967328"/>
                <a:chExt cx="2108759" cy="2108759"/>
              </a:xfrm>
            </p:grpSpPr>
            <p:sp>
              <p:nvSpPr>
                <p:cNvPr id="20" name="直角三角形 3@|5FFC:2732283|FBC:16777215|LFC:16777215|LBC:16777215"/>
                <p:cNvSpPr/>
                <p:nvPr/>
              </p:nvSpPr>
              <p:spPr>
                <a:xfrm rot="8100000">
                  <a:off x="6934591" y="2967527"/>
                  <a:ext cx="2109223" cy="2109008"/>
                </a:xfrm>
                <a:custGeom>
                  <a:avLst/>
                  <a:gdLst>
                    <a:gd name="connsiteX0" fmla="*/ 0 w 2158189"/>
                    <a:gd name="connsiteY0" fmla="*/ 2158189 h 2158189"/>
                    <a:gd name="connsiteX1" fmla="*/ 0 w 2158189"/>
                    <a:gd name="connsiteY1" fmla="*/ 0 h 2158189"/>
                    <a:gd name="connsiteX2" fmla="*/ 2158189 w 2158189"/>
                    <a:gd name="connsiteY2" fmla="*/ 2158189 h 2158189"/>
                    <a:gd name="connsiteX3" fmla="*/ 0 w 2158189"/>
                    <a:gd name="connsiteY3" fmla="*/ 2158189 h 2158189"/>
                    <a:gd name="connsiteX0-1" fmla="*/ 270933 w 2429122"/>
                    <a:gd name="connsiteY0-2" fmla="*/ 2158189 h 2158189"/>
                    <a:gd name="connsiteX1-3" fmla="*/ 270933 w 2429122"/>
                    <a:gd name="connsiteY1-4" fmla="*/ 0 h 2158189"/>
                    <a:gd name="connsiteX2-5" fmla="*/ 2429122 w 2429122"/>
                    <a:gd name="connsiteY2-6" fmla="*/ 2158189 h 2158189"/>
                    <a:gd name="connsiteX3-7" fmla="*/ 270933 w 2429122"/>
                    <a:gd name="connsiteY3-8" fmla="*/ 2158189 h 2158189"/>
                    <a:gd name="connsiteX0-9" fmla="*/ 2158189 w 2158189"/>
                    <a:gd name="connsiteY0-10" fmla="*/ 2158189 h 2158189"/>
                    <a:gd name="connsiteX1-11" fmla="*/ 0 w 2158189"/>
                    <a:gd name="connsiteY1-12" fmla="*/ 0 h 2158189"/>
                    <a:gd name="connsiteX2-13" fmla="*/ 2158189 w 2158189"/>
                    <a:gd name="connsiteY2-14" fmla="*/ 2158189 h 2158189"/>
                    <a:gd name="connsiteX0-15" fmla="*/ 2158189 w 2158189"/>
                    <a:gd name="connsiteY0-16" fmla="*/ 2158189 h 2158189"/>
                    <a:gd name="connsiteX1-17" fmla="*/ 0 w 2158189"/>
                    <a:gd name="connsiteY1-18" fmla="*/ 0 h 2158189"/>
                    <a:gd name="connsiteX2-19" fmla="*/ 2158189 w 2158189"/>
                    <a:gd name="connsiteY2-20" fmla="*/ 2158189 h 2158189"/>
                    <a:gd name="connsiteX0-21" fmla="*/ 2158189 w 2158189"/>
                    <a:gd name="connsiteY0-22" fmla="*/ 2158189 h 2158189"/>
                    <a:gd name="connsiteX1-23" fmla="*/ 0 w 2158189"/>
                    <a:gd name="connsiteY1-24" fmla="*/ 0 h 2158189"/>
                    <a:gd name="connsiteX2-25" fmla="*/ 2158189 w 2158189"/>
                    <a:gd name="connsiteY2-26" fmla="*/ 2158189 h 2158189"/>
                    <a:gd name="connsiteX0-27" fmla="*/ 2158189 w 2158189"/>
                    <a:gd name="connsiteY0-28" fmla="*/ 2158189 h 2158189"/>
                    <a:gd name="connsiteX1-29" fmla="*/ 0 w 2158189"/>
                    <a:gd name="connsiteY1-30" fmla="*/ 0 h 2158189"/>
                    <a:gd name="connsiteX2-31" fmla="*/ 2158189 w 2158189"/>
                    <a:gd name="connsiteY2-32" fmla="*/ 2158189 h 2158189"/>
                    <a:gd name="connsiteX0-33" fmla="*/ 2158189 w 2158189"/>
                    <a:gd name="connsiteY0-34" fmla="*/ 2158189 h 2158189"/>
                    <a:gd name="connsiteX1-35" fmla="*/ 0 w 2158189"/>
                    <a:gd name="connsiteY1-36" fmla="*/ 0 h 2158189"/>
                    <a:gd name="connsiteX2-37" fmla="*/ 2158189 w 2158189"/>
                    <a:gd name="connsiteY2-38" fmla="*/ 2158189 h 2158189"/>
                    <a:gd name="connsiteX0-39" fmla="*/ 2158189 w 2158189"/>
                    <a:gd name="connsiteY0-40" fmla="*/ 2158189 h 2158189"/>
                    <a:gd name="connsiteX1-41" fmla="*/ 0 w 2158189"/>
                    <a:gd name="connsiteY1-42" fmla="*/ 0 h 2158189"/>
                    <a:gd name="connsiteX2-43" fmla="*/ 2158189 w 2158189"/>
                    <a:gd name="connsiteY2-44" fmla="*/ 2158189 h 2158189"/>
                    <a:gd name="connsiteX0-45" fmla="*/ 2158189 w 2158189"/>
                    <a:gd name="connsiteY0-46" fmla="*/ 2158189 h 2158189"/>
                    <a:gd name="connsiteX1-47" fmla="*/ 0 w 2158189"/>
                    <a:gd name="connsiteY1-48" fmla="*/ 0 h 2158189"/>
                    <a:gd name="connsiteX2-49" fmla="*/ 2158189 w 2158189"/>
                    <a:gd name="connsiteY2-50" fmla="*/ 2158189 h 2158189"/>
                    <a:gd name="connsiteX0-51" fmla="*/ 2158189 w 2158189"/>
                    <a:gd name="connsiteY0-52" fmla="*/ 2158189 h 2158189"/>
                    <a:gd name="connsiteX1-53" fmla="*/ 0 w 2158189"/>
                    <a:gd name="connsiteY1-54" fmla="*/ 0 h 2158189"/>
                    <a:gd name="connsiteX2-55" fmla="*/ 2158189 w 2158189"/>
                    <a:gd name="connsiteY2-56" fmla="*/ 2158189 h 2158189"/>
                    <a:gd name="connsiteX0-57" fmla="*/ 2158189 w 2158189"/>
                    <a:gd name="connsiteY0-58" fmla="*/ 2158189 h 2158189"/>
                    <a:gd name="connsiteX1-59" fmla="*/ 0 w 2158189"/>
                    <a:gd name="connsiteY1-60" fmla="*/ 0 h 2158189"/>
                    <a:gd name="connsiteX2-61" fmla="*/ 2158189 w 2158189"/>
                    <a:gd name="connsiteY2-62" fmla="*/ 2158189 h 2158189"/>
                    <a:gd name="connsiteX0-63" fmla="*/ 2158189 w 2158189"/>
                    <a:gd name="connsiteY0-64" fmla="*/ 2158189 h 2158189"/>
                    <a:gd name="connsiteX1-65" fmla="*/ 0 w 2158189"/>
                    <a:gd name="connsiteY1-66" fmla="*/ 0 h 2158189"/>
                    <a:gd name="connsiteX2-67" fmla="*/ 2158189 w 2158189"/>
                    <a:gd name="connsiteY2-68" fmla="*/ 2158189 h 2158189"/>
                    <a:gd name="connsiteX0-69" fmla="*/ 2158189 w 2158189"/>
                    <a:gd name="connsiteY0-70" fmla="*/ 2158189 h 2158189"/>
                    <a:gd name="connsiteX1-71" fmla="*/ 0 w 2158189"/>
                    <a:gd name="connsiteY1-72" fmla="*/ 0 h 2158189"/>
                    <a:gd name="connsiteX2-73" fmla="*/ 2158189 w 2158189"/>
                    <a:gd name="connsiteY2-74" fmla="*/ 2158189 h 2158189"/>
                    <a:gd name="connsiteX0-75" fmla="*/ 2158189 w 2158189"/>
                    <a:gd name="connsiteY0-76" fmla="*/ 2158189 h 2158189"/>
                    <a:gd name="connsiteX1-77" fmla="*/ 0 w 2158189"/>
                    <a:gd name="connsiteY1-78" fmla="*/ 0 h 2158189"/>
                    <a:gd name="connsiteX2-79" fmla="*/ 2158189 w 2158189"/>
                    <a:gd name="connsiteY2-80" fmla="*/ 2158189 h 2158189"/>
                    <a:gd name="connsiteX0-81" fmla="*/ 2158189 w 2158189"/>
                    <a:gd name="connsiteY0-82" fmla="*/ 2158189 h 2158189"/>
                    <a:gd name="connsiteX1-83" fmla="*/ 0 w 2158189"/>
                    <a:gd name="connsiteY1-84" fmla="*/ 0 h 2158189"/>
                    <a:gd name="connsiteX2-85" fmla="*/ 2158189 w 2158189"/>
                    <a:gd name="connsiteY2-86" fmla="*/ 2158189 h 2158189"/>
                    <a:gd name="connsiteX0-87" fmla="*/ 2158189 w 2158189"/>
                    <a:gd name="connsiteY0-88" fmla="*/ 2158189 h 2158189"/>
                    <a:gd name="connsiteX1-89" fmla="*/ 0 w 2158189"/>
                    <a:gd name="connsiteY1-90" fmla="*/ 0 h 2158189"/>
                    <a:gd name="connsiteX2-91" fmla="*/ 2158189 w 2158189"/>
                    <a:gd name="connsiteY2-92" fmla="*/ 2158189 h 2158189"/>
                    <a:gd name="connsiteX0-93" fmla="*/ 2158189 w 2158189"/>
                    <a:gd name="connsiteY0-94" fmla="*/ 2158189 h 2158189"/>
                    <a:gd name="connsiteX1-95" fmla="*/ 0 w 2158189"/>
                    <a:gd name="connsiteY1-96" fmla="*/ 0 h 2158189"/>
                    <a:gd name="connsiteX2-97" fmla="*/ 2158189 w 2158189"/>
                    <a:gd name="connsiteY2-98" fmla="*/ 2158189 h 2158189"/>
                    <a:gd name="connsiteX0-99" fmla="*/ 2158189 w 2158189"/>
                    <a:gd name="connsiteY0-100" fmla="*/ 2158189 h 2158189"/>
                    <a:gd name="connsiteX1-101" fmla="*/ 0 w 2158189"/>
                    <a:gd name="connsiteY1-102" fmla="*/ 0 h 2158189"/>
                    <a:gd name="connsiteX2-103" fmla="*/ 2158189 w 2158189"/>
                    <a:gd name="connsiteY2-104" fmla="*/ 2158189 h 2158189"/>
                    <a:gd name="connsiteX0-105" fmla="*/ 2158189 w 2158189"/>
                    <a:gd name="connsiteY0-106" fmla="*/ 2158189 h 2158189"/>
                    <a:gd name="connsiteX1-107" fmla="*/ 0 w 2158189"/>
                    <a:gd name="connsiteY1-108" fmla="*/ 0 h 2158189"/>
                    <a:gd name="connsiteX2-109" fmla="*/ 2158189 w 2158189"/>
                    <a:gd name="connsiteY2-110" fmla="*/ 2158189 h 215818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158189" h="2158189">
                      <a:moveTo>
                        <a:pt x="2158189" y="2158189"/>
                      </a:moveTo>
                      <a:cubicBezTo>
                        <a:pt x="959822" y="1932280"/>
                        <a:pt x="240425" y="1256425"/>
                        <a:pt x="0" y="0"/>
                      </a:cubicBezTo>
                      <a:cubicBezTo>
                        <a:pt x="1140310" y="283968"/>
                        <a:pt x="1888735" y="916278"/>
                        <a:pt x="2158189" y="2158189"/>
                      </a:cubicBezTo>
                      <a:close/>
                    </a:path>
                  </a:pathLst>
                </a:custGeom>
                <a:solidFill>
                  <a:srgbClr val="FBB02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grpSp>
              <p:nvGrpSpPr>
                <p:cNvPr id="21" name="组合 20"/>
                <p:cNvGrpSpPr/>
                <p:nvPr/>
              </p:nvGrpSpPr>
              <p:grpSpPr>
                <a:xfrm>
                  <a:off x="7780698" y="3767878"/>
                  <a:ext cx="485548" cy="499744"/>
                  <a:chOff x="5494338" y="4791075"/>
                  <a:chExt cx="271463" cy="279400"/>
                </a:xfrm>
                <a:solidFill>
                  <a:schemeClr val="bg1"/>
                </a:solidFill>
              </p:grpSpPr>
              <p:sp>
                <p:nvSpPr>
                  <p:cNvPr id="22" name="Freeform 278@|5FFC:0|FBC:0|LFC:0|LBC:16777215"/>
                  <p:cNvSpPr/>
                  <p:nvPr/>
                </p:nvSpPr>
                <p:spPr bwMode="auto">
                  <a:xfrm>
                    <a:off x="5494338" y="4791075"/>
                    <a:ext cx="271463" cy="279400"/>
                  </a:xfrm>
                  <a:custGeom>
                    <a:avLst/>
                    <a:gdLst>
                      <a:gd name="T0" fmla="*/ 102 w 283"/>
                      <a:gd name="T1" fmla="*/ 233 h 292"/>
                      <a:gd name="T2" fmla="*/ 102 w 283"/>
                      <a:gd name="T3" fmla="*/ 8 h 292"/>
                      <a:gd name="T4" fmla="*/ 94 w 283"/>
                      <a:gd name="T5" fmla="*/ 0 h 292"/>
                      <a:gd name="T6" fmla="*/ 86 w 283"/>
                      <a:gd name="T7" fmla="*/ 8 h 292"/>
                      <a:gd name="T8" fmla="*/ 86 w 283"/>
                      <a:gd name="T9" fmla="*/ 233 h 292"/>
                      <a:gd name="T10" fmla="*/ 0 w 283"/>
                      <a:gd name="T11" fmla="*/ 233 h 292"/>
                      <a:gd name="T12" fmla="*/ 141 w 283"/>
                      <a:gd name="T13" fmla="*/ 288 h 292"/>
                      <a:gd name="T14" fmla="*/ 283 w 283"/>
                      <a:gd name="T15" fmla="*/ 233 h 292"/>
                      <a:gd name="T16" fmla="*/ 102 w 283"/>
                      <a:gd name="T17" fmla="*/ 233 h 2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83" h="292">
                        <a:moveTo>
                          <a:pt x="102" y="233"/>
                        </a:moveTo>
                        <a:cubicBezTo>
                          <a:pt x="102" y="8"/>
                          <a:pt x="102" y="8"/>
                          <a:pt x="102" y="8"/>
                        </a:cubicBezTo>
                        <a:cubicBezTo>
                          <a:pt x="102" y="4"/>
                          <a:pt x="98" y="0"/>
                          <a:pt x="94" y="0"/>
                        </a:cubicBezTo>
                        <a:cubicBezTo>
                          <a:pt x="89" y="0"/>
                          <a:pt x="86" y="4"/>
                          <a:pt x="86" y="8"/>
                        </a:cubicBezTo>
                        <a:cubicBezTo>
                          <a:pt x="86" y="233"/>
                          <a:pt x="86" y="233"/>
                          <a:pt x="86" y="233"/>
                        </a:cubicBezTo>
                        <a:cubicBezTo>
                          <a:pt x="0" y="233"/>
                          <a:pt x="0" y="233"/>
                          <a:pt x="0" y="233"/>
                        </a:cubicBezTo>
                        <a:cubicBezTo>
                          <a:pt x="0" y="292"/>
                          <a:pt x="0" y="288"/>
                          <a:pt x="141" y="288"/>
                        </a:cubicBezTo>
                        <a:cubicBezTo>
                          <a:pt x="219" y="288"/>
                          <a:pt x="283" y="268"/>
                          <a:pt x="283" y="233"/>
                        </a:cubicBezTo>
                        <a:lnTo>
                          <a:pt x="102" y="23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Freeform 279@|5FFC:0|FBC:0|LFC:0|LBC:16777215"/>
                  <p:cNvSpPr/>
                  <p:nvPr/>
                </p:nvSpPr>
                <p:spPr bwMode="auto">
                  <a:xfrm>
                    <a:off x="5618163" y="4819650"/>
                    <a:ext cx="122238" cy="163512"/>
                  </a:xfrm>
                  <a:custGeom>
                    <a:avLst/>
                    <a:gdLst>
                      <a:gd name="T0" fmla="*/ 0 w 128"/>
                      <a:gd name="T1" fmla="*/ 0 h 172"/>
                      <a:gd name="T2" fmla="*/ 0 w 128"/>
                      <a:gd name="T3" fmla="*/ 172 h 172"/>
                      <a:gd name="T4" fmla="*/ 128 w 128"/>
                      <a:gd name="T5" fmla="*/ 172 h 172"/>
                      <a:gd name="T6" fmla="*/ 0 w 128"/>
                      <a:gd name="T7" fmla="*/ 0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8" h="172">
                        <a:moveTo>
                          <a:pt x="0" y="0"/>
                        </a:moveTo>
                        <a:cubicBezTo>
                          <a:pt x="0" y="172"/>
                          <a:pt x="0" y="172"/>
                          <a:pt x="0" y="172"/>
                        </a:cubicBezTo>
                        <a:cubicBezTo>
                          <a:pt x="128" y="172"/>
                          <a:pt x="128" y="172"/>
                          <a:pt x="128" y="172"/>
                        </a:cubicBezTo>
                        <a:cubicBezTo>
                          <a:pt x="128" y="111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Freeform 280@|5FFC:0|FBC:0|LFC:0|LBC:16777215"/>
                  <p:cNvSpPr/>
                  <p:nvPr/>
                </p:nvSpPr>
                <p:spPr bwMode="auto">
                  <a:xfrm>
                    <a:off x="5503863" y="4818063"/>
                    <a:ext cx="46038" cy="165100"/>
                  </a:xfrm>
                  <a:custGeom>
                    <a:avLst/>
                    <a:gdLst>
                      <a:gd name="T0" fmla="*/ 49 w 49"/>
                      <a:gd name="T1" fmla="*/ 0 h 173"/>
                      <a:gd name="T2" fmla="*/ 0 w 49"/>
                      <a:gd name="T3" fmla="*/ 173 h 173"/>
                      <a:gd name="T4" fmla="*/ 49 w 49"/>
                      <a:gd name="T5" fmla="*/ 173 h 173"/>
                      <a:gd name="T6" fmla="*/ 49 w 49"/>
                      <a:gd name="T7" fmla="*/ 0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9" h="173">
                        <a:moveTo>
                          <a:pt x="49" y="0"/>
                        </a:moveTo>
                        <a:cubicBezTo>
                          <a:pt x="49" y="0"/>
                          <a:pt x="0" y="122"/>
                          <a:pt x="0" y="173"/>
                        </a:cubicBezTo>
                        <a:cubicBezTo>
                          <a:pt x="49" y="173"/>
                          <a:pt x="49" y="173"/>
                          <a:pt x="49" y="173"/>
                        </a:cubicBezTo>
                        <a:lnTo>
                          <a:pt x="4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0243" name="组合 46"/>
          <p:cNvGrpSpPr/>
          <p:nvPr/>
        </p:nvGrpSpPr>
        <p:grpSpPr>
          <a:xfrm>
            <a:off x="823913" y="4672013"/>
            <a:ext cx="3173412" cy="1049337"/>
            <a:chOff x="6334589" y="1723562"/>
            <a:chExt cx="3172269" cy="1049940"/>
          </a:xfrm>
        </p:grpSpPr>
        <p:sp>
          <p:nvSpPr>
            <p:cNvPr id="10258" name="矩形 47@|1FFC:16777215|FBC:16777215|LFC:0|LBC:16777215"/>
            <p:cNvSpPr/>
            <p:nvPr/>
          </p:nvSpPr>
          <p:spPr>
            <a:xfrm>
              <a:off x="6334589" y="2034838"/>
              <a:ext cx="3114211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  <a:endParaRPr lang="zh-CN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0259" name="矩形 48@|1FFC:16777215|FBC:16777215|LFC:0|LBC:16777215"/>
            <p:cNvSpPr/>
            <p:nvPr/>
          </p:nvSpPr>
          <p:spPr>
            <a:xfrm>
              <a:off x="8285142" y="1723562"/>
              <a:ext cx="122171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FBB02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800" b="1" dirty="0">
                <a:solidFill>
                  <a:srgbClr val="FBB029"/>
                </a:solidFill>
              </a:endParaRPr>
            </a:p>
          </p:txBody>
        </p:sp>
      </p:grpSp>
      <p:grpSp>
        <p:nvGrpSpPr>
          <p:cNvPr id="10244" name="组合 49"/>
          <p:cNvGrpSpPr/>
          <p:nvPr/>
        </p:nvGrpSpPr>
        <p:grpSpPr>
          <a:xfrm>
            <a:off x="8170863" y="4672013"/>
            <a:ext cx="3122612" cy="1049337"/>
            <a:chOff x="6325720" y="1723562"/>
            <a:chExt cx="3123080" cy="1049940"/>
          </a:xfrm>
        </p:grpSpPr>
        <p:sp>
          <p:nvSpPr>
            <p:cNvPr id="10256" name="矩形 50@|1FFC:16777215|FBC:16777215|LFC:0|LBC:16777215"/>
            <p:cNvSpPr/>
            <p:nvPr/>
          </p:nvSpPr>
          <p:spPr>
            <a:xfrm>
              <a:off x="6334589" y="2034838"/>
              <a:ext cx="3114211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  <a:endParaRPr lang="zh-CN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0257" name="矩形 51@|1FFC:16777215|FBC:16777215|LFC:0|LBC:16777215"/>
            <p:cNvSpPr/>
            <p:nvPr/>
          </p:nvSpPr>
          <p:spPr>
            <a:xfrm>
              <a:off x="6325720" y="1723562"/>
              <a:ext cx="122171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FBB02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800" b="1" dirty="0">
                <a:solidFill>
                  <a:srgbClr val="FBB029"/>
                </a:solidFill>
              </a:endParaRPr>
            </a:p>
          </p:txBody>
        </p:sp>
      </p:grpSp>
      <p:grpSp>
        <p:nvGrpSpPr>
          <p:cNvPr id="10245" name="组合 52"/>
          <p:cNvGrpSpPr/>
          <p:nvPr/>
        </p:nvGrpSpPr>
        <p:grpSpPr>
          <a:xfrm>
            <a:off x="7948613" y="2498725"/>
            <a:ext cx="3122612" cy="1049338"/>
            <a:chOff x="6325720" y="1723562"/>
            <a:chExt cx="3123080" cy="1049940"/>
          </a:xfrm>
        </p:grpSpPr>
        <p:sp>
          <p:nvSpPr>
            <p:cNvPr id="10254" name="矩形 53@|1FFC:16777215|FBC:16777215|LFC:0|LBC:16777215"/>
            <p:cNvSpPr/>
            <p:nvPr/>
          </p:nvSpPr>
          <p:spPr>
            <a:xfrm>
              <a:off x="6334589" y="2034838"/>
              <a:ext cx="3114211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  <a:endParaRPr lang="zh-CN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0255" name="矩形 54@|1FFC:16777215|FBC:16777215|LFC:0|LBC:16777215"/>
            <p:cNvSpPr/>
            <p:nvPr/>
          </p:nvSpPr>
          <p:spPr>
            <a:xfrm>
              <a:off x="6325720" y="1723562"/>
              <a:ext cx="122171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800" b="1" dirty="0">
                <a:solidFill>
                  <a:srgbClr val="0D0D0D"/>
                </a:solidFill>
              </a:endParaRPr>
            </a:p>
          </p:txBody>
        </p:sp>
      </p:grpSp>
      <p:grpSp>
        <p:nvGrpSpPr>
          <p:cNvPr id="10246" name="组合 55"/>
          <p:cNvGrpSpPr/>
          <p:nvPr/>
        </p:nvGrpSpPr>
        <p:grpSpPr>
          <a:xfrm>
            <a:off x="1266825" y="2498725"/>
            <a:ext cx="3171825" cy="1049338"/>
            <a:chOff x="6334589" y="1723562"/>
            <a:chExt cx="3172269" cy="1049940"/>
          </a:xfrm>
        </p:grpSpPr>
        <p:sp>
          <p:nvSpPr>
            <p:cNvPr id="10252" name="矩形 56@|1FFC:16777215|FBC:16777215|LFC:0|LBC:16777215"/>
            <p:cNvSpPr/>
            <p:nvPr/>
          </p:nvSpPr>
          <p:spPr>
            <a:xfrm>
              <a:off x="6334589" y="2034838"/>
              <a:ext cx="3114211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  <a:endParaRPr lang="zh-CN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0253" name="矩形 57@|1FFC:16777215|FBC:16777215|LFC:0|LBC:16777215"/>
            <p:cNvSpPr/>
            <p:nvPr/>
          </p:nvSpPr>
          <p:spPr>
            <a:xfrm>
              <a:off x="8285142" y="1723562"/>
              <a:ext cx="122171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800" b="1" dirty="0">
                <a:solidFill>
                  <a:srgbClr val="0D0D0D"/>
                </a:solidFill>
              </a:endParaRPr>
            </a:p>
          </p:txBody>
        </p:sp>
      </p:grpSp>
      <p:grpSp>
        <p:nvGrpSpPr>
          <p:cNvPr id="10247" name="组合 58"/>
          <p:cNvGrpSpPr/>
          <p:nvPr/>
        </p:nvGrpSpPr>
        <p:grpSpPr>
          <a:xfrm>
            <a:off x="4773613" y="1076325"/>
            <a:ext cx="3114675" cy="1081088"/>
            <a:chOff x="6334589" y="1692237"/>
            <a:chExt cx="3114211" cy="1081265"/>
          </a:xfrm>
        </p:grpSpPr>
        <p:sp>
          <p:nvSpPr>
            <p:cNvPr id="10250" name="矩形 59@|1FFC:16777215|FBC:16777215|LFC:0|LBC:16777215"/>
            <p:cNvSpPr/>
            <p:nvPr/>
          </p:nvSpPr>
          <p:spPr>
            <a:xfrm>
              <a:off x="6334589" y="2034838"/>
              <a:ext cx="3114211" cy="738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我们工作室致力于专业PPT模板的发布，课件及汇报PPT的美化，并为您提供专业的PPT个性定制服务。</a:t>
              </a:r>
              <a:endParaRPr lang="zh-CN" alt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0251" name="矩形 60@|1FFC:16777215|FBC:16777215|LFC:0|LBC:16777215"/>
            <p:cNvSpPr/>
            <p:nvPr/>
          </p:nvSpPr>
          <p:spPr>
            <a:xfrm>
              <a:off x="6344838" y="1692237"/>
              <a:ext cx="122171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just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FBB02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  <a:endParaRPr lang="zh-CN" altLang="en-US" sz="1800" b="1" dirty="0">
                <a:solidFill>
                  <a:srgbClr val="FBB029"/>
                </a:solidFill>
              </a:endParaRPr>
            </a:p>
          </p:txBody>
        </p:sp>
      </p:grpSp>
      <p:sp>
        <p:nvSpPr>
          <p:cNvPr id="10248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62" name="Freeform 408@|5FFC:2732283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Freeform 409@|5FFC:2732283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Freeform 410@|5FFC:2732283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Freeform 411@|5FFC:2732283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Freeform 412@|5FFC:2732283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57" name="Freeform 408@|5FFC:11246894|FBC:16777215|LFC:0|LBC:16777215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8" name="Freeform 409@|5FFC:11246894|FBC:16777215|LFC:0|LBC:16777215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9" name="Freeform 410@|5FFC:11246894|FBC:16777215|LFC:0|LBC:16777215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Freeform 411@|5FFC:11246894|FBC:16777215|LFC:0|LBC:16777215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Freeform 412@|5FFC:11246894|FBC:16777215|LFC:0|LBC:16777215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1" cstate="screen"/>
          <a:srcRect b="29240"/>
          <a:stretch>
            <a:fillRect/>
          </a:stretch>
        </p:blipFill>
        <p:spPr>
          <a:xfrm>
            <a:off x="0" y="1187354"/>
            <a:ext cx="12192000" cy="4380933"/>
          </a:xfrm>
          <a:custGeom>
            <a:avLst/>
            <a:gdLst>
              <a:gd name="connsiteX0" fmla="*/ 0 w 12192000"/>
              <a:gd name="connsiteY0" fmla="*/ 0 h 4489568"/>
              <a:gd name="connsiteX1" fmla="*/ 12192000 w 12192000"/>
              <a:gd name="connsiteY1" fmla="*/ 0 h 4489568"/>
              <a:gd name="connsiteX2" fmla="*/ 12192000 w 12192000"/>
              <a:gd name="connsiteY2" fmla="*/ 4489568 h 4489568"/>
              <a:gd name="connsiteX3" fmla="*/ 0 w 12192000"/>
              <a:gd name="connsiteY3" fmla="*/ 4489568 h 448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489568">
                <a:moveTo>
                  <a:pt x="0" y="0"/>
                </a:moveTo>
                <a:lnTo>
                  <a:pt x="12192000" y="0"/>
                </a:lnTo>
                <a:lnTo>
                  <a:pt x="12192000" y="4489568"/>
                </a:lnTo>
                <a:lnTo>
                  <a:pt x="0" y="4489568"/>
                </a:lnTo>
                <a:close/>
              </a:path>
            </a:pathLst>
          </a:custGeom>
        </p:spPr>
      </p:pic>
      <p:sp>
        <p:nvSpPr>
          <p:cNvPr id="42" name="圆角矩形 41"/>
          <p:cNvSpPr/>
          <p:nvPr/>
        </p:nvSpPr>
        <p:spPr>
          <a:xfrm rot="2706464">
            <a:off x="999331" y="2367756"/>
            <a:ext cx="1663700" cy="1665288"/>
          </a:xfrm>
          <a:prstGeom prst="roundRect">
            <a:avLst>
              <a:gd name="adj" fmla="val 10929"/>
            </a:avLst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圆角矩形 42"/>
          <p:cNvSpPr/>
          <p:nvPr/>
        </p:nvSpPr>
        <p:spPr>
          <a:xfrm rot="2706464">
            <a:off x="3857625" y="2360613"/>
            <a:ext cx="1665288" cy="1665288"/>
          </a:xfrm>
          <a:prstGeom prst="roundRect">
            <a:avLst>
              <a:gd name="adj" fmla="val 1092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圆角矩形 47"/>
          <p:cNvSpPr/>
          <p:nvPr/>
        </p:nvSpPr>
        <p:spPr>
          <a:xfrm rot="2706464">
            <a:off x="6718300" y="2360613"/>
            <a:ext cx="1665288" cy="1665288"/>
          </a:xfrm>
          <a:prstGeom prst="roundRect">
            <a:avLst>
              <a:gd name="adj" fmla="val 10929"/>
            </a:avLst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圆角矩形 48"/>
          <p:cNvSpPr/>
          <p:nvPr/>
        </p:nvSpPr>
        <p:spPr>
          <a:xfrm rot="2706464">
            <a:off x="9579769" y="2367756"/>
            <a:ext cx="1663700" cy="1665288"/>
          </a:xfrm>
          <a:prstGeom prst="roundRect">
            <a:avLst>
              <a:gd name="adj" fmla="val 1092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273" name="组合 49"/>
          <p:cNvGrpSpPr/>
          <p:nvPr/>
        </p:nvGrpSpPr>
        <p:grpSpPr>
          <a:xfrm>
            <a:off x="1576388" y="2940050"/>
            <a:ext cx="506412" cy="506413"/>
            <a:chOff x="5376076" y="2407253"/>
            <a:chExt cx="506441" cy="506441"/>
          </a:xfrm>
        </p:grpSpPr>
        <p:sp>
          <p:nvSpPr>
            <p:cNvPr id="11283" name="Freeform 70"/>
            <p:cNvSpPr>
              <a:spLocks noEditPoints="1"/>
            </p:cNvSpPr>
            <p:nvPr/>
          </p:nvSpPr>
          <p:spPr>
            <a:xfrm>
              <a:off x="5376076" y="2533863"/>
              <a:ext cx="379831" cy="379831"/>
            </a:xfrm>
            <a:custGeom>
              <a:avLst/>
              <a:gdLst/>
              <a:ahLst/>
              <a:cxnLst>
                <a:cxn ang="0">
                  <a:pos x="378073" y="145954"/>
                </a:cxn>
                <a:cxn ang="0">
                  <a:pos x="334111" y="145954"/>
                </a:cxn>
                <a:cxn ang="0">
                  <a:pos x="321801" y="116059"/>
                </a:cxn>
                <a:cxn ang="0">
                  <a:pos x="353454" y="86165"/>
                </a:cxn>
                <a:cxn ang="0">
                  <a:pos x="353454" y="84407"/>
                </a:cxn>
                <a:cxn ang="0">
                  <a:pos x="323560" y="54513"/>
                </a:cxn>
                <a:cxn ang="0">
                  <a:pos x="293666" y="26377"/>
                </a:cxn>
                <a:cxn ang="0">
                  <a:pos x="291907" y="26377"/>
                </a:cxn>
                <a:cxn ang="0">
                  <a:pos x="262013" y="56271"/>
                </a:cxn>
                <a:cxn ang="0">
                  <a:pos x="232119" y="43962"/>
                </a:cxn>
                <a:cxn ang="0">
                  <a:pos x="232119" y="0"/>
                </a:cxn>
                <a:cxn ang="0">
                  <a:pos x="230360" y="0"/>
                </a:cxn>
                <a:cxn ang="0">
                  <a:pos x="189916" y="0"/>
                </a:cxn>
                <a:cxn ang="0">
                  <a:pos x="147712" y="0"/>
                </a:cxn>
                <a:cxn ang="0">
                  <a:pos x="145954" y="0"/>
                </a:cxn>
                <a:cxn ang="0">
                  <a:pos x="145954" y="43962"/>
                </a:cxn>
                <a:cxn ang="0">
                  <a:pos x="117818" y="56271"/>
                </a:cxn>
                <a:cxn ang="0">
                  <a:pos x="86165" y="26377"/>
                </a:cxn>
                <a:cxn ang="0">
                  <a:pos x="84407" y="26377"/>
                </a:cxn>
                <a:cxn ang="0">
                  <a:pos x="54513" y="54513"/>
                </a:cxn>
                <a:cxn ang="0">
                  <a:pos x="26377" y="84407"/>
                </a:cxn>
                <a:cxn ang="0">
                  <a:pos x="26377" y="86165"/>
                </a:cxn>
                <a:cxn ang="0">
                  <a:pos x="56271" y="116059"/>
                </a:cxn>
                <a:cxn ang="0">
                  <a:pos x="43962" y="145954"/>
                </a:cxn>
                <a:cxn ang="0">
                  <a:pos x="1758" y="145954"/>
                </a:cxn>
                <a:cxn ang="0">
                  <a:pos x="0" y="147712"/>
                </a:cxn>
                <a:cxn ang="0">
                  <a:pos x="0" y="189916"/>
                </a:cxn>
                <a:cxn ang="0">
                  <a:pos x="0" y="230360"/>
                </a:cxn>
                <a:cxn ang="0">
                  <a:pos x="1758" y="232119"/>
                </a:cxn>
                <a:cxn ang="0">
                  <a:pos x="43962" y="232119"/>
                </a:cxn>
                <a:cxn ang="0">
                  <a:pos x="56271" y="262013"/>
                </a:cxn>
                <a:cxn ang="0">
                  <a:pos x="26377" y="291907"/>
                </a:cxn>
                <a:cxn ang="0">
                  <a:pos x="26377" y="293666"/>
                </a:cxn>
                <a:cxn ang="0">
                  <a:pos x="54513" y="323560"/>
                </a:cxn>
                <a:cxn ang="0">
                  <a:pos x="84407" y="353454"/>
                </a:cxn>
                <a:cxn ang="0">
                  <a:pos x="86165" y="353454"/>
                </a:cxn>
                <a:cxn ang="0">
                  <a:pos x="117818" y="321801"/>
                </a:cxn>
                <a:cxn ang="0">
                  <a:pos x="145954" y="334111"/>
                </a:cxn>
                <a:cxn ang="0">
                  <a:pos x="145954" y="378073"/>
                </a:cxn>
                <a:cxn ang="0">
                  <a:pos x="147712" y="379831"/>
                </a:cxn>
                <a:cxn ang="0">
                  <a:pos x="189916" y="379831"/>
                </a:cxn>
                <a:cxn ang="0">
                  <a:pos x="230360" y="379831"/>
                </a:cxn>
                <a:cxn ang="0">
                  <a:pos x="232119" y="378073"/>
                </a:cxn>
                <a:cxn ang="0">
                  <a:pos x="232119" y="334111"/>
                </a:cxn>
                <a:cxn ang="0">
                  <a:pos x="262013" y="321801"/>
                </a:cxn>
                <a:cxn ang="0">
                  <a:pos x="291907" y="353454"/>
                </a:cxn>
                <a:cxn ang="0">
                  <a:pos x="293666" y="353454"/>
                </a:cxn>
                <a:cxn ang="0">
                  <a:pos x="323560" y="323560"/>
                </a:cxn>
                <a:cxn ang="0">
                  <a:pos x="353454" y="293666"/>
                </a:cxn>
                <a:cxn ang="0">
                  <a:pos x="353454" y="291907"/>
                </a:cxn>
                <a:cxn ang="0">
                  <a:pos x="321801" y="262013"/>
                </a:cxn>
                <a:cxn ang="0">
                  <a:pos x="334111" y="232119"/>
                </a:cxn>
                <a:cxn ang="0">
                  <a:pos x="378073" y="232119"/>
                </a:cxn>
                <a:cxn ang="0">
                  <a:pos x="379831" y="230360"/>
                </a:cxn>
                <a:cxn ang="0">
                  <a:pos x="379831" y="189916"/>
                </a:cxn>
                <a:cxn ang="0">
                  <a:pos x="379831" y="147712"/>
                </a:cxn>
                <a:cxn ang="0">
                  <a:pos x="378073" y="145954"/>
                </a:cxn>
                <a:cxn ang="0">
                  <a:pos x="191674" y="251462"/>
                </a:cxn>
                <a:cxn ang="0">
                  <a:pos x="128369" y="188157"/>
                </a:cxn>
                <a:cxn ang="0">
                  <a:pos x="191674" y="124852"/>
                </a:cxn>
                <a:cxn ang="0">
                  <a:pos x="256738" y="188157"/>
                </a:cxn>
                <a:cxn ang="0">
                  <a:pos x="191674" y="251462"/>
                </a:cxn>
              </a:cxnLst>
              <a:pathLst>
                <a:path w="216" h="216">
                  <a:moveTo>
                    <a:pt x="215" y="83"/>
                  </a:moveTo>
                  <a:cubicBezTo>
                    <a:pt x="215" y="83"/>
                    <a:pt x="203" y="83"/>
                    <a:pt x="190" y="83"/>
                  </a:cubicBezTo>
                  <a:cubicBezTo>
                    <a:pt x="177" y="83"/>
                    <a:pt x="174" y="76"/>
                    <a:pt x="183" y="66"/>
                  </a:cubicBezTo>
                  <a:cubicBezTo>
                    <a:pt x="193" y="57"/>
                    <a:pt x="200" y="49"/>
                    <a:pt x="201" y="49"/>
                  </a:cubicBezTo>
                  <a:cubicBezTo>
                    <a:pt x="201" y="49"/>
                    <a:pt x="201" y="48"/>
                    <a:pt x="201" y="48"/>
                  </a:cubicBezTo>
                  <a:cubicBezTo>
                    <a:pt x="200" y="48"/>
                    <a:pt x="193" y="40"/>
                    <a:pt x="184" y="31"/>
                  </a:cubicBezTo>
                  <a:cubicBezTo>
                    <a:pt x="175" y="22"/>
                    <a:pt x="168" y="15"/>
                    <a:pt x="167" y="15"/>
                  </a:cubicBezTo>
                  <a:cubicBezTo>
                    <a:pt x="167" y="14"/>
                    <a:pt x="167" y="14"/>
                    <a:pt x="166" y="15"/>
                  </a:cubicBezTo>
                  <a:cubicBezTo>
                    <a:pt x="166" y="15"/>
                    <a:pt x="158" y="23"/>
                    <a:pt x="149" y="32"/>
                  </a:cubicBezTo>
                  <a:cubicBezTo>
                    <a:pt x="140" y="41"/>
                    <a:pt x="132" y="38"/>
                    <a:pt x="132" y="25"/>
                  </a:cubicBezTo>
                  <a:cubicBezTo>
                    <a:pt x="132" y="12"/>
                    <a:pt x="132" y="1"/>
                    <a:pt x="132" y="0"/>
                  </a:cubicBezTo>
                  <a:cubicBezTo>
                    <a:pt x="132" y="0"/>
                    <a:pt x="132" y="0"/>
                    <a:pt x="131" y="0"/>
                  </a:cubicBezTo>
                  <a:cubicBezTo>
                    <a:pt x="131" y="0"/>
                    <a:pt x="120" y="0"/>
                    <a:pt x="108" y="0"/>
                  </a:cubicBezTo>
                  <a:cubicBezTo>
                    <a:pt x="95" y="0"/>
                    <a:pt x="85" y="0"/>
                    <a:pt x="84" y="0"/>
                  </a:cubicBezTo>
                  <a:cubicBezTo>
                    <a:pt x="84" y="0"/>
                    <a:pt x="83" y="0"/>
                    <a:pt x="83" y="0"/>
                  </a:cubicBezTo>
                  <a:cubicBezTo>
                    <a:pt x="83" y="1"/>
                    <a:pt x="83" y="12"/>
                    <a:pt x="83" y="25"/>
                  </a:cubicBezTo>
                  <a:cubicBezTo>
                    <a:pt x="83" y="38"/>
                    <a:pt x="76" y="41"/>
                    <a:pt x="67" y="32"/>
                  </a:cubicBezTo>
                  <a:cubicBezTo>
                    <a:pt x="57" y="23"/>
                    <a:pt x="49" y="15"/>
                    <a:pt x="49" y="15"/>
                  </a:cubicBezTo>
                  <a:cubicBezTo>
                    <a:pt x="49" y="14"/>
                    <a:pt x="48" y="14"/>
                    <a:pt x="48" y="15"/>
                  </a:cubicBezTo>
                  <a:cubicBezTo>
                    <a:pt x="48" y="15"/>
                    <a:pt x="40" y="22"/>
                    <a:pt x="31" y="31"/>
                  </a:cubicBezTo>
                  <a:cubicBezTo>
                    <a:pt x="23" y="40"/>
                    <a:pt x="15" y="48"/>
                    <a:pt x="15" y="48"/>
                  </a:cubicBezTo>
                  <a:cubicBezTo>
                    <a:pt x="14" y="48"/>
                    <a:pt x="14" y="49"/>
                    <a:pt x="15" y="49"/>
                  </a:cubicBezTo>
                  <a:cubicBezTo>
                    <a:pt x="15" y="49"/>
                    <a:pt x="23" y="57"/>
                    <a:pt x="32" y="66"/>
                  </a:cubicBezTo>
                  <a:cubicBezTo>
                    <a:pt x="42" y="76"/>
                    <a:pt x="38" y="83"/>
                    <a:pt x="25" y="83"/>
                  </a:cubicBezTo>
                  <a:cubicBezTo>
                    <a:pt x="12" y="83"/>
                    <a:pt x="1" y="83"/>
                    <a:pt x="1" y="83"/>
                  </a:cubicBezTo>
                  <a:cubicBezTo>
                    <a:pt x="0" y="83"/>
                    <a:pt x="0" y="84"/>
                    <a:pt x="0" y="84"/>
                  </a:cubicBezTo>
                  <a:cubicBezTo>
                    <a:pt x="0" y="85"/>
                    <a:pt x="0" y="95"/>
                    <a:pt x="0" y="108"/>
                  </a:cubicBezTo>
                  <a:cubicBezTo>
                    <a:pt x="0" y="120"/>
                    <a:pt x="0" y="131"/>
                    <a:pt x="0" y="131"/>
                  </a:cubicBezTo>
                  <a:cubicBezTo>
                    <a:pt x="0" y="132"/>
                    <a:pt x="0" y="132"/>
                    <a:pt x="1" y="132"/>
                  </a:cubicBezTo>
                  <a:cubicBezTo>
                    <a:pt x="1" y="132"/>
                    <a:pt x="12" y="132"/>
                    <a:pt x="25" y="132"/>
                  </a:cubicBezTo>
                  <a:cubicBezTo>
                    <a:pt x="38" y="132"/>
                    <a:pt x="42" y="140"/>
                    <a:pt x="32" y="149"/>
                  </a:cubicBezTo>
                  <a:cubicBezTo>
                    <a:pt x="23" y="158"/>
                    <a:pt x="15" y="166"/>
                    <a:pt x="15" y="166"/>
                  </a:cubicBezTo>
                  <a:cubicBezTo>
                    <a:pt x="14" y="167"/>
                    <a:pt x="14" y="167"/>
                    <a:pt x="15" y="167"/>
                  </a:cubicBezTo>
                  <a:cubicBezTo>
                    <a:pt x="15" y="168"/>
                    <a:pt x="23" y="175"/>
                    <a:pt x="31" y="184"/>
                  </a:cubicBezTo>
                  <a:cubicBezTo>
                    <a:pt x="40" y="193"/>
                    <a:pt x="48" y="200"/>
                    <a:pt x="48" y="201"/>
                  </a:cubicBezTo>
                  <a:cubicBezTo>
                    <a:pt x="48" y="201"/>
                    <a:pt x="49" y="201"/>
                    <a:pt x="49" y="201"/>
                  </a:cubicBezTo>
                  <a:cubicBezTo>
                    <a:pt x="49" y="200"/>
                    <a:pt x="57" y="192"/>
                    <a:pt x="67" y="183"/>
                  </a:cubicBezTo>
                  <a:cubicBezTo>
                    <a:pt x="76" y="174"/>
                    <a:pt x="83" y="177"/>
                    <a:pt x="83" y="190"/>
                  </a:cubicBezTo>
                  <a:cubicBezTo>
                    <a:pt x="83" y="203"/>
                    <a:pt x="83" y="214"/>
                    <a:pt x="83" y="215"/>
                  </a:cubicBezTo>
                  <a:cubicBezTo>
                    <a:pt x="83" y="215"/>
                    <a:pt x="84" y="216"/>
                    <a:pt x="84" y="216"/>
                  </a:cubicBezTo>
                  <a:cubicBezTo>
                    <a:pt x="85" y="216"/>
                    <a:pt x="95" y="216"/>
                    <a:pt x="108" y="216"/>
                  </a:cubicBezTo>
                  <a:cubicBezTo>
                    <a:pt x="120" y="216"/>
                    <a:pt x="131" y="216"/>
                    <a:pt x="131" y="216"/>
                  </a:cubicBezTo>
                  <a:cubicBezTo>
                    <a:pt x="132" y="216"/>
                    <a:pt x="132" y="215"/>
                    <a:pt x="132" y="215"/>
                  </a:cubicBezTo>
                  <a:cubicBezTo>
                    <a:pt x="132" y="214"/>
                    <a:pt x="132" y="203"/>
                    <a:pt x="132" y="190"/>
                  </a:cubicBezTo>
                  <a:cubicBezTo>
                    <a:pt x="132" y="177"/>
                    <a:pt x="140" y="174"/>
                    <a:pt x="149" y="183"/>
                  </a:cubicBezTo>
                  <a:cubicBezTo>
                    <a:pt x="158" y="192"/>
                    <a:pt x="166" y="200"/>
                    <a:pt x="166" y="201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8" y="200"/>
                    <a:pt x="175" y="193"/>
                    <a:pt x="184" y="184"/>
                  </a:cubicBezTo>
                  <a:cubicBezTo>
                    <a:pt x="193" y="175"/>
                    <a:pt x="200" y="168"/>
                    <a:pt x="201" y="167"/>
                  </a:cubicBezTo>
                  <a:cubicBezTo>
                    <a:pt x="201" y="167"/>
                    <a:pt x="201" y="167"/>
                    <a:pt x="201" y="166"/>
                  </a:cubicBezTo>
                  <a:cubicBezTo>
                    <a:pt x="200" y="166"/>
                    <a:pt x="193" y="158"/>
                    <a:pt x="183" y="149"/>
                  </a:cubicBezTo>
                  <a:cubicBezTo>
                    <a:pt x="174" y="140"/>
                    <a:pt x="177" y="132"/>
                    <a:pt x="190" y="132"/>
                  </a:cubicBezTo>
                  <a:cubicBezTo>
                    <a:pt x="203" y="132"/>
                    <a:pt x="215" y="132"/>
                    <a:pt x="215" y="132"/>
                  </a:cubicBezTo>
                  <a:cubicBezTo>
                    <a:pt x="215" y="132"/>
                    <a:pt x="216" y="132"/>
                    <a:pt x="216" y="131"/>
                  </a:cubicBezTo>
                  <a:cubicBezTo>
                    <a:pt x="216" y="131"/>
                    <a:pt x="216" y="120"/>
                    <a:pt x="216" y="108"/>
                  </a:cubicBezTo>
                  <a:cubicBezTo>
                    <a:pt x="216" y="95"/>
                    <a:pt x="216" y="85"/>
                    <a:pt x="216" y="84"/>
                  </a:cubicBezTo>
                  <a:cubicBezTo>
                    <a:pt x="216" y="84"/>
                    <a:pt x="215" y="83"/>
                    <a:pt x="215" y="83"/>
                  </a:cubicBezTo>
                  <a:close/>
                  <a:moveTo>
                    <a:pt x="109" y="143"/>
                  </a:moveTo>
                  <a:cubicBezTo>
                    <a:pt x="89" y="143"/>
                    <a:pt x="73" y="127"/>
                    <a:pt x="73" y="107"/>
                  </a:cubicBezTo>
                  <a:cubicBezTo>
                    <a:pt x="73" y="87"/>
                    <a:pt x="89" y="71"/>
                    <a:pt x="109" y="71"/>
                  </a:cubicBezTo>
                  <a:cubicBezTo>
                    <a:pt x="129" y="71"/>
                    <a:pt x="146" y="87"/>
                    <a:pt x="146" y="107"/>
                  </a:cubicBezTo>
                  <a:cubicBezTo>
                    <a:pt x="146" y="127"/>
                    <a:pt x="129" y="143"/>
                    <a:pt x="109" y="14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4" name="Freeform 71"/>
            <p:cNvSpPr>
              <a:spLocks noEditPoints="1"/>
            </p:cNvSpPr>
            <p:nvPr/>
          </p:nvSpPr>
          <p:spPr>
            <a:xfrm>
              <a:off x="5692602" y="2407253"/>
              <a:ext cx="189915" cy="185958"/>
            </a:xfrm>
            <a:custGeom>
              <a:avLst/>
              <a:gdLst/>
              <a:ahLst/>
              <a:cxnLst>
                <a:cxn ang="0">
                  <a:pos x="188157" y="71255"/>
                </a:cxn>
                <a:cxn ang="0">
                  <a:pos x="167055" y="71255"/>
                </a:cxn>
                <a:cxn ang="0">
                  <a:pos x="161779" y="57352"/>
                </a:cxn>
                <a:cxn ang="0">
                  <a:pos x="175847" y="41710"/>
                </a:cxn>
                <a:cxn ang="0">
                  <a:pos x="175847" y="41710"/>
                </a:cxn>
                <a:cxn ang="0">
                  <a:pos x="161779" y="26069"/>
                </a:cxn>
                <a:cxn ang="0">
                  <a:pos x="147712" y="12165"/>
                </a:cxn>
                <a:cxn ang="0">
                  <a:pos x="145953" y="12165"/>
                </a:cxn>
                <a:cxn ang="0">
                  <a:pos x="130127" y="27807"/>
                </a:cxn>
                <a:cxn ang="0">
                  <a:pos x="116059" y="20855"/>
                </a:cxn>
                <a:cxn ang="0">
                  <a:pos x="116059" y="0"/>
                </a:cxn>
                <a:cxn ang="0">
                  <a:pos x="116059" y="0"/>
                </a:cxn>
                <a:cxn ang="0">
                  <a:pos x="94958" y="0"/>
                </a:cxn>
                <a:cxn ang="0">
                  <a:pos x="73856" y="0"/>
                </a:cxn>
                <a:cxn ang="0">
                  <a:pos x="73856" y="0"/>
                </a:cxn>
                <a:cxn ang="0">
                  <a:pos x="73856" y="20855"/>
                </a:cxn>
                <a:cxn ang="0">
                  <a:pos x="58030" y="27807"/>
                </a:cxn>
                <a:cxn ang="0">
                  <a:pos x="43962" y="12165"/>
                </a:cxn>
                <a:cxn ang="0">
                  <a:pos x="42203" y="12165"/>
                </a:cxn>
                <a:cxn ang="0">
                  <a:pos x="28136" y="26069"/>
                </a:cxn>
                <a:cxn ang="0">
                  <a:pos x="12309" y="41710"/>
                </a:cxn>
                <a:cxn ang="0">
                  <a:pos x="12309" y="41710"/>
                </a:cxn>
                <a:cxn ang="0">
                  <a:pos x="28136" y="57352"/>
                </a:cxn>
                <a:cxn ang="0">
                  <a:pos x="22860" y="71255"/>
                </a:cxn>
                <a:cxn ang="0">
                  <a:pos x="0" y="71255"/>
                </a:cxn>
                <a:cxn ang="0">
                  <a:pos x="0" y="72993"/>
                </a:cxn>
                <a:cxn ang="0">
                  <a:pos x="0" y="93848"/>
                </a:cxn>
                <a:cxn ang="0">
                  <a:pos x="0" y="112965"/>
                </a:cxn>
                <a:cxn ang="0">
                  <a:pos x="0" y="114703"/>
                </a:cxn>
                <a:cxn ang="0">
                  <a:pos x="22860" y="114703"/>
                </a:cxn>
                <a:cxn ang="0">
                  <a:pos x="28136" y="128606"/>
                </a:cxn>
                <a:cxn ang="0">
                  <a:pos x="12309" y="144248"/>
                </a:cxn>
                <a:cxn ang="0">
                  <a:pos x="12309" y="144248"/>
                </a:cxn>
                <a:cxn ang="0">
                  <a:pos x="28136" y="159889"/>
                </a:cxn>
                <a:cxn ang="0">
                  <a:pos x="42203" y="173793"/>
                </a:cxn>
                <a:cxn ang="0">
                  <a:pos x="43962" y="173793"/>
                </a:cxn>
                <a:cxn ang="0">
                  <a:pos x="58030" y="158151"/>
                </a:cxn>
                <a:cxn ang="0">
                  <a:pos x="73856" y="165103"/>
                </a:cxn>
                <a:cxn ang="0">
                  <a:pos x="73856" y="185958"/>
                </a:cxn>
                <a:cxn ang="0">
                  <a:pos x="73856" y="185958"/>
                </a:cxn>
                <a:cxn ang="0">
                  <a:pos x="94958" y="185958"/>
                </a:cxn>
                <a:cxn ang="0">
                  <a:pos x="116059" y="185958"/>
                </a:cxn>
                <a:cxn ang="0">
                  <a:pos x="116059" y="185958"/>
                </a:cxn>
                <a:cxn ang="0">
                  <a:pos x="116059" y="165103"/>
                </a:cxn>
                <a:cxn ang="0">
                  <a:pos x="130127" y="158151"/>
                </a:cxn>
                <a:cxn ang="0">
                  <a:pos x="145953" y="173793"/>
                </a:cxn>
                <a:cxn ang="0">
                  <a:pos x="147712" y="173793"/>
                </a:cxn>
                <a:cxn ang="0">
                  <a:pos x="161779" y="159889"/>
                </a:cxn>
                <a:cxn ang="0">
                  <a:pos x="175847" y="144248"/>
                </a:cxn>
                <a:cxn ang="0">
                  <a:pos x="175847" y="144248"/>
                </a:cxn>
                <a:cxn ang="0">
                  <a:pos x="161779" y="128606"/>
                </a:cxn>
                <a:cxn ang="0">
                  <a:pos x="167055" y="114703"/>
                </a:cxn>
                <a:cxn ang="0">
                  <a:pos x="188157" y="114703"/>
                </a:cxn>
                <a:cxn ang="0">
                  <a:pos x="189915" y="112965"/>
                </a:cxn>
                <a:cxn ang="0">
                  <a:pos x="189915" y="93848"/>
                </a:cxn>
                <a:cxn ang="0">
                  <a:pos x="189915" y="72993"/>
                </a:cxn>
                <a:cxn ang="0">
                  <a:pos x="188157" y="71255"/>
                </a:cxn>
                <a:cxn ang="0">
                  <a:pos x="117818" y="116441"/>
                </a:cxn>
                <a:cxn ang="0">
                  <a:pos x="73856" y="116441"/>
                </a:cxn>
                <a:cxn ang="0">
                  <a:pos x="73856" y="71255"/>
                </a:cxn>
                <a:cxn ang="0">
                  <a:pos x="117818" y="71255"/>
                </a:cxn>
                <a:cxn ang="0">
                  <a:pos x="117818" y="116441"/>
                </a:cxn>
              </a:cxnLst>
              <a:pathLst>
                <a:path w="108" h="107">
                  <a:moveTo>
                    <a:pt x="107" y="41"/>
                  </a:moveTo>
                  <a:cubicBezTo>
                    <a:pt x="107" y="41"/>
                    <a:pt x="102" y="41"/>
                    <a:pt x="95" y="41"/>
                  </a:cubicBezTo>
                  <a:cubicBezTo>
                    <a:pt x="88" y="41"/>
                    <a:pt x="87" y="38"/>
                    <a:pt x="92" y="33"/>
                  </a:cubicBezTo>
                  <a:cubicBezTo>
                    <a:pt x="96" y="28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96" y="20"/>
                    <a:pt x="92" y="15"/>
                  </a:cubicBezTo>
                  <a:cubicBezTo>
                    <a:pt x="88" y="11"/>
                    <a:pt x="84" y="7"/>
                    <a:pt x="84" y="7"/>
                  </a:cubicBezTo>
                  <a:cubicBezTo>
                    <a:pt x="84" y="7"/>
                    <a:pt x="83" y="7"/>
                    <a:pt x="83" y="7"/>
                  </a:cubicBezTo>
                  <a:cubicBezTo>
                    <a:pt x="83" y="7"/>
                    <a:pt x="79" y="11"/>
                    <a:pt x="74" y="16"/>
                  </a:cubicBezTo>
                  <a:cubicBezTo>
                    <a:pt x="70" y="20"/>
                    <a:pt x="66" y="19"/>
                    <a:pt x="66" y="12"/>
                  </a:cubicBezTo>
                  <a:cubicBezTo>
                    <a:pt x="66" y="6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0" y="0"/>
                    <a:pt x="54" y="0"/>
                  </a:cubicBezTo>
                  <a:cubicBezTo>
                    <a:pt x="48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6"/>
                    <a:pt x="42" y="12"/>
                  </a:cubicBezTo>
                  <a:cubicBezTo>
                    <a:pt x="42" y="19"/>
                    <a:pt x="38" y="20"/>
                    <a:pt x="33" y="16"/>
                  </a:cubicBezTo>
                  <a:cubicBezTo>
                    <a:pt x="29" y="11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0" y="11"/>
                    <a:pt x="16" y="15"/>
                  </a:cubicBezTo>
                  <a:cubicBezTo>
                    <a:pt x="11" y="20"/>
                    <a:pt x="8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4"/>
                    <a:pt x="11" y="28"/>
                    <a:pt x="16" y="33"/>
                  </a:cubicBezTo>
                  <a:cubicBezTo>
                    <a:pt x="21" y="38"/>
                    <a:pt x="19" y="41"/>
                    <a:pt x="13" y="41"/>
                  </a:cubicBezTo>
                  <a:cubicBezTo>
                    <a:pt x="6" y="41"/>
                    <a:pt x="1" y="41"/>
                    <a:pt x="0" y="41"/>
                  </a:cubicBezTo>
                  <a:cubicBezTo>
                    <a:pt x="0" y="41"/>
                    <a:pt x="0" y="42"/>
                    <a:pt x="0" y="42"/>
                  </a:cubicBezTo>
                  <a:cubicBezTo>
                    <a:pt x="0" y="42"/>
                    <a:pt x="0" y="47"/>
                    <a:pt x="0" y="54"/>
                  </a:cubicBezTo>
                  <a:cubicBezTo>
                    <a:pt x="0" y="60"/>
                    <a:pt x="0" y="65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6"/>
                    <a:pt x="6" y="66"/>
                    <a:pt x="13" y="66"/>
                  </a:cubicBezTo>
                  <a:cubicBezTo>
                    <a:pt x="19" y="66"/>
                    <a:pt x="21" y="69"/>
                    <a:pt x="16" y="74"/>
                  </a:cubicBezTo>
                  <a:cubicBezTo>
                    <a:pt x="11" y="79"/>
                    <a:pt x="8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8" y="83"/>
                    <a:pt x="11" y="87"/>
                    <a:pt x="16" y="92"/>
                  </a:cubicBezTo>
                  <a:cubicBezTo>
                    <a:pt x="20" y="96"/>
                    <a:pt x="24" y="100"/>
                    <a:pt x="24" y="100"/>
                  </a:cubicBezTo>
                  <a:cubicBezTo>
                    <a:pt x="24" y="100"/>
                    <a:pt x="24" y="100"/>
                    <a:pt x="25" y="100"/>
                  </a:cubicBezTo>
                  <a:cubicBezTo>
                    <a:pt x="25" y="100"/>
                    <a:pt x="29" y="96"/>
                    <a:pt x="33" y="91"/>
                  </a:cubicBezTo>
                  <a:cubicBezTo>
                    <a:pt x="38" y="87"/>
                    <a:pt x="42" y="88"/>
                    <a:pt x="42" y="95"/>
                  </a:cubicBezTo>
                  <a:cubicBezTo>
                    <a:pt x="42" y="101"/>
                    <a:pt x="42" y="107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7"/>
                    <a:pt x="48" y="107"/>
                    <a:pt x="54" y="107"/>
                  </a:cubicBezTo>
                  <a:cubicBezTo>
                    <a:pt x="60" y="107"/>
                    <a:pt x="65" y="107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6" y="101"/>
                    <a:pt x="66" y="95"/>
                  </a:cubicBezTo>
                  <a:cubicBezTo>
                    <a:pt x="66" y="88"/>
                    <a:pt x="70" y="87"/>
                    <a:pt x="74" y="91"/>
                  </a:cubicBezTo>
                  <a:cubicBezTo>
                    <a:pt x="79" y="96"/>
                    <a:pt x="83" y="100"/>
                    <a:pt x="83" y="100"/>
                  </a:cubicBezTo>
                  <a:cubicBezTo>
                    <a:pt x="83" y="100"/>
                    <a:pt x="84" y="100"/>
                    <a:pt x="84" y="100"/>
                  </a:cubicBezTo>
                  <a:cubicBezTo>
                    <a:pt x="84" y="100"/>
                    <a:pt x="88" y="96"/>
                    <a:pt x="92" y="92"/>
                  </a:cubicBezTo>
                  <a:cubicBezTo>
                    <a:pt x="96" y="87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96" y="79"/>
                    <a:pt x="92" y="74"/>
                  </a:cubicBezTo>
                  <a:cubicBezTo>
                    <a:pt x="87" y="69"/>
                    <a:pt x="88" y="66"/>
                    <a:pt x="95" y="66"/>
                  </a:cubicBezTo>
                  <a:cubicBezTo>
                    <a:pt x="102" y="66"/>
                    <a:pt x="107" y="66"/>
                    <a:pt x="107" y="66"/>
                  </a:cubicBezTo>
                  <a:cubicBezTo>
                    <a:pt x="108" y="66"/>
                    <a:pt x="108" y="65"/>
                    <a:pt x="108" y="65"/>
                  </a:cubicBezTo>
                  <a:cubicBezTo>
                    <a:pt x="108" y="65"/>
                    <a:pt x="108" y="60"/>
                    <a:pt x="108" y="54"/>
                  </a:cubicBezTo>
                  <a:cubicBezTo>
                    <a:pt x="108" y="47"/>
                    <a:pt x="108" y="42"/>
                    <a:pt x="108" y="42"/>
                  </a:cubicBezTo>
                  <a:cubicBezTo>
                    <a:pt x="108" y="42"/>
                    <a:pt x="108" y="41"/>
                    <a:pt x="107" y="41"/>
                  </a:cubicBezTo>
                  <a:close/>
                  <a:moveTo>
                    <a:pt x="67" y="67"/>
                  </a:moveTo>
                  <a:cubicBezTo>
                    <a:pt x="60" y="74"/>
                    <a:pt x="49" y="74"/>
                    <a:pt x="42" y="67"/>
                  </a:cubicBezTo>
                  <a:cubicBezTo>
                    <a:pt x="35" y="60"/>
                    <a:pt x="35" y="48"/>
                    <a:pt x="42" y="41"/>
                  </a:cubicBezTo>
                  <a:cubicBezTo>
                    <a:pt x="49" y="34"/>
                    <a:pt x="60" y="34"/>
                    <a:pt x="67" y="41"/>
                  </a:cubicBezTo>
                  <a:cubicBezTo>
                    <a:pt x="75" y="48"/>
                    <a:pt x="75" y="60"/>
                    <a:pt x="67" y="6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1274" name="组合 61"/>
          <p:cNvGrpSpPr/>
          <p:nvPr/>
        </p:nvGrpSpPr>
        <p:grpSpPr>
          <a:xfrm>
            <a:off x="4467225" y="3033713"/>
            <a:ext cx="444500" cy="388937"/>
            <a:chOff x="7986095" y="2521451"/>
            <a:chExt cx="444364" cy="389672"/>
          </a:xfrm>
        </p:grpSpPr>
        <p:sp>
          <p:nvSpPr>
            <p:cNvPr id="11281" name="Freeform 703"/>
            <p:cNvSpPr/>
            <p:nvPr/>
          </p:nvSpPr>
          <p:spPr>
            <a:xfrm>
              <a:off x="8098896" y="2586396"/>
              <a:ext cx="331563" cy="324727"/>
            </a:xfrm>
            <a:custGeom>
              <a:avLst/>
              <a:gdLst/>
              <a:ahLst/>
              <a:cxnLst>
                <a:cxn ang="0">
                  <a:pos x="331563" y="192998"/>
                </a:cxn>
                <a:cxn ang="0">
                  <a:pos x="331563" y="65864"/>
                </a:cxn>
                <a:cxn ang="0">
                  <a:pos x="271973" y="0"/>
                </a:cxn>
                <a:cxn ang="0">
                  <a:pos x="271973" y="125602"/>
                </a:cxn>
                <a:cxn ang="0">
                  <a:pos x="175713" y="222101"/>
                </a:cxn>
                <a:cxn ang="0">
                  <a:pos x="29031" y="222101"/>
                </a:cxn>
                <a:cxn ang="0">
                  <a:pos x="0" y="245077"/>
                </a:cxn>
                <a:cxn ang="0">
                  <a:pos x="41254" y="258863"/>
                </a:cxn>
                <a:cxn ang="0">
                  <a:pos x="200160" y="258863"/>
                </a:cxn>
                <a:cxn ang="0">
                  <a:pos x="317812" y="301751"/>
                </a:cxn>
                <a:cxn ang="0">
                  <a:pos x="282669" y="257331"/>
                </a:cxn>
                <a:cxn ang="0">
                  <a:pos x="331563" y="192998"/>
                </a:cxn>
              </a:cxnLst>
              <a:pathLst>
                <a:path w="217" h="212">
                  <a:moveTo>
                    <a:pt x="217" y="126"/>
                  </a:moveTo>
                  <a:cubicBezTo>
                    <a:pt x="217" y="43"/>
                    <a:pt x="217" y="43"/>
                    <a:pt x="217" y="43"/>
                  </a:cubicBezTo>
                  <a:cubicBezTo>
                    <a:pt x="217" y="21"/>
                    <a:pt x="200" y="2"/>
                    <a:pt x="178" y="0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8" y="117"/>
                    <a:pt x="150" y="145"/>
                    <a:pt x="115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2" y="151"/>
                    <a:pt x="6" y="156"/>
                    <a:pt x="0" y="160"/>
                  </a:cubicBezTo>
                  <a:cubicBezTo>
                    <a:pt x="7" y="166"/>
                    <a:pt x="16" y="169"/>
                    <a:pt x="27" y="169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72" y="212"/>
                    <a:pt x="217" y="203"/>
                    <a:pt x="208" y="197"/>
                  </a:cubicBezTo>
                  <a:cubicBezTo>
                    <a:pt x="195" y="187"/>
                    <a:pt x="188" y="177"/>
                    <a:pt x="185" y="168"/>
                  </a:cubicBezTo>
                  <a:cubicBezTo>
                    <a:pt x="203" y="163"/>
                    <a:pt x="217" y="146"/>
                    <a:pt x="217" y="126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2" name="Freeform 704"/>
            <p:cNvSpPr/>
            <p:nvPr/>
          </p:nvSpPr>
          <p:spPr>
            <a:xfrm>
              <a:off x="7986095" y="2521451"/>
              <a:ext cx="355492" cy="307637"/>
            </a:xfrm>
            <a:custGeom>
              <a:avLst/>
              <a:gdLst/>
              <a:ahLst/>
              <a:cxnLst>
                <a:cxn ang="0">
                  <a:pos x="355492" y="191892"/>
                </a:cxn>
                <a:cxn ang="0">
                  <a:pos x="355492" y="65487"/>
                </a:cxn>
                <a:cxn ang="0">
                  <a:pos x="288647" y="0"/>
                </a:cxn>
                <a:cxn ang="0">
                  <a:pos x="65325" y="0"/>
                </a:cxn>
                <a:cxn ang="0">
                  <a:pos x="0" y="65487"/>
                </a:cxn>
                <a:cxn ang="0">
                  <a:pos x="0" y="191892"/>
                </a:cxn>
                <a:cxn ang="0">
                  <a:pos x="48614" y="255857"/>
                </a:cxn>
                <a:cxn ang="0">
                  <a:pos x="13673" y="300022"/>
                </a:cxn>
                <a:cxn ang="0">
                  <a:pos x="30384" y="307637"/>
                </a:cxn>
                <a:cxn ang="0">
                  <a:pos x="130651" y="258902"/>
                </a:cxn>
                <a:cxn ang="0">
                  <a:pos x="288647" y="258902"/>
                </a:cxn>
                <a:cxn ang="0">
                  <a:pos x="355492" y="191892"/>
                </a:cxn>
              </a:cxnLst>
              <a:pathLst>
                <a:path w="234" h="202">
                  <a:moveTo>
                    <a:pt x="234" y="126"/>
                  </a:moveTo>
                  <a:cubicBezTo>
                    <a:pt x="234" y="43"/>
                    <a:pt x="234" y="43"/>
                    <a:pt x="234" y="43"/>
                  </a:cubicBezTo>
                  <a:cubicBezTo>
                    <a:pt x="234" y="19"/>
                    <a:pt x="214" y="0"/>
                    <a:pt x="19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46"/>
                    <a:pt x="14" y="163"/>
                    <a:pt x="32" y="168"/>
                  </a:cubicBezTo>
                  <a:cubicBezTo>
                    <a:pt x="29" y="177"/>
                    <a:pt x="22" y="187"/>
                    <a:pt x="9" y="197"/>
                  </a:cubicBezTo>
                  <a:cubicBezTo>
                    <a:pt x="6" y="199"/>
                    <a:pt x="10" y="202"/>
                    <a:pt x="20" y="202"/>
                  </a:cubicBezTo>
                  <a:cubicBezTo>
                    <a:pt x="35" y="202"/>
                    <a:pt x="61" y="195"/>
                    <a:pt x="86" y="170"/>
                  </a:cubicBezTo>
                  <a:cubicBezTo>
                    <a:pt x="190" y="170"/>
                    <a:pt x="190" y="170"/>
                    <a:pt x="190" y="170"/>
                  </a:cubicBezTo>
                  <a:cubicBezTo>
                    <a:pt x="214" y="170"/>
                    <a:pt x="234" y="150"/>
                    <a:pt x="234" y="126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1275" name="Freeform 347"/>
          <p:cNvSpPr>
            <a:spLocks noEditPoints="1"/>
          </p:cNvSpPr>
          <p:nvPr/>
        </p:nvSpPr>
        <p:spPr>
          <a:xfrm>
            <a:off x="7383463" y="2962275"/>
            <a:ext cx="334962" cy="449263"/>
          </a:xfrm>
          <a:custGeom>
            <a:avLst/>
            <a:gdLst/>
            <a:ahLst/>
            <a:cxnLst>
              <a:cxn ang="0">
                <a:pos x="299957" y="31074"/>
              </a:cxn>
              <a:cxn ang="0">
                <a:pos x="279541" y="31074"/>
              </a:cxn>
              <a:cxn ang="0">
                <a:pos x="279541" y="17091"/>
              </a:cxn>
              <a:cxn ang="0">
                <a:pos x="262266" y="0"/>
              </a:cxn>
              <a:cxn ang="0">
                <a:pos x="243420" y="17091"/>
              </a:cxn>
              <a:cxn ang="0">
                <a:pos x="243420" y="31074"/>
              </a:cxn>
              <a:cxn ang="0">
                <a:pos x="185313" y="31074"/>
              </a:cxn>
              <a:cxn ang="0">
                <a:pos x="185313" y="17091"/>
              </a:cxn>
              <a:cxn ang="0">
                <a:pos x="168039" y="0"/>
              </a:cxn>
              <a:cxn ang="0">
                <a:pos x="150764" y="17091"/>
              </a:cxn>
              <a:cxn ang="0">
                <a:pos x="150764" y="31074"/>
              </a:cxn>
              <a:cxn ang="0">
                <a:pos x="92657" y="31074"/>
              </a:cxn>
              <a:cxn ang="0">
                <a:pos x="92657" y="17091"/>
              </a:cxn>
              <a:cxn ang="0">
                <a:pos x="75382" y="0"/>
              </a:cxn>
              <a:cxn ang="0">
                <a:pos x="56536" y="17091"/>
              </a:cxn>
              <a:cxn ang="0">
                <a:pos x="56536" y="31074"/>
              </a:cxn>
              <a:cxn ang="0">
                <a:pos x="37691" y="31074"/>
              </a:cxn>
              <a:cxn ang="0">
                <a:pos x="0" y="66809"/>
              </a:cxn>
              <a:cxn ang="0">
                <a:pos x="0" y="413286"/>
              </a:cxn>
              <a:cxn ang="0">
                <a:pos x="37691" y="449021"/>
              </a:cxn>
              <a:cxn ang="0">
                <a:pos x="299957" y="449021"/>
              </a:cxn>
              <a:cxn ang="0">
                <a:pos x="336077" y="413286"/>
              </a:cxn>
              <a:cxn ang="0">
                <a:pos x="336077" y="66809"/>
              </a:cxn>
              <a:cxn ang="0">
                <a:pos x="299957" y="31074"/>
              </a:cxn>
              <a:cxn ang="0">
                <a:pos x="299957" y="410178"/>
              </a:cxn>
              <a:cxn ang="0">
                <a:pos x="36120" y="410178"/>
              </a:cxn>
              <a:cxn ang="0">
                <a:pos x="36120" y="69917"/>
              </a:cxn>
              <a:cxn ang="0">
                <a:pos x="56536" y="69917"/>
              </a:cxn>
              <a:cxn ang="0">
                <a:pos x="56536" y="80793"/>
              </a:cxn>
              <a:cxn ang="0">
                <a:pos x="75382" y="97883"/>
              </a:cxn>
              <a:cxn ang="0">
                <a:pos x="92657" y="80793"/>
              </a:cxn>
              <a:cxn ang="0">
                <a:pos x="92657" y="69917"/>
              </a:cxn>
              <a:cxn ang="0">
                <a:pos x="150764" y="69917"/>
              </a:cxn>
              <a:cxn ang="0">
                <a:pos x="150764" y="80793"/>
              </a:cxn>
              <a:cxn ang="0">
                <a:pos x="168039" y="97883"/>
              </a:cxn>
              <a:cxn ang="0">
                <a:pos x="185313" y="80793"/>
              </a:cxn>
              <a:cxn ang="0">
                <a:pos x="185313" y="69917"/>
              </a:cxn>
              <a:cxn ang="0">
                <a:pos x="243420" y="69917"/>
              </a:cxn>
              <a:cxn ang="0">
                <a:pos x="243420" y="80793"/>
              </a:cxn>
              <a:cxn ang="0">
                <a:pos x="262266" y="97883"/>
              </a:cxn>
              <a:cxn ang="0">
                <a:pos x="279541" y="80793"/>
              </a:cxn>
              <a:cxn ang="0">
                <a:pos x="279541" y="69917"/>
              </a:cxn>
              <a:cxn ang="0">
                <a:pos x="299957" y="69917"/>
              </a:cxn>
              <a:cxn ang="0">
                <a:pos x="299957" y="410178"/>
              </a:cxn>
            </a:cxnLst>
            <a:pathLst>
              <a:path w="214" h="289">
                <a:moveTo>
                  <a:pt x="191" y="20"/>
                </a:moveTo>
                <a:cubicBezTo>
                  <a:pt x="178" y="20"/>
                  <a:pt x="178" y="20"/>
                  <a:pt x="178" y="20"/>
                </a:cubicBezTo>
                <a:cubicBezTo>
                  <a:pt x="178" y="11"/>
                  <a:pt x="178" y="11"/>
                  <a:pt x="178" y="11"/>
                </a:cubicBezTo>
                <a:cubicBezTo>
                  <a:pt x="178" y="5"/>
                  <a:pt x="173" y="0"/>
                  <a:pt x="167" y="0"/>
                </a:cubicBezTo>
                <a:cubicBezTo>
                  <a:pt x="160" y="0"/>
                  <a:pt x="155" y="5"/>
                  <a:pt x="155" y="11"/>
                </a:cubicBezTo>
                <a:cubicBezTo>
                  <a:pt x="155" y="20"/>
                  <a:pt x="155" y="20"/>
                  <a:pt x="155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5"/>
                  <a:pt x="113" y="0"/>
                  <a:pt x="107" y="0"/>
                </a:cubicBezTo>
                <a:cubicBezTo>
                  <a:pt x="101" y="0"/>
                  <a:pt x="96" y="5"/>
                  <a:pt x="96" y="11"/>
                </a:cubicBezTo>
                <a:cubicBezTo>
                  <a:pt x="96" y="20"/>
                  <a:pt x="96" y="20"/>
                  <a:pt x="96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5"/>
                  <a:pt x="54" y="0"/>
                  <a:pt x="48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11" y="20"/>
                  <a:pt x="0" y="30"/>
                  <a:pt x="0" y="43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8"/>
                  <a:pt x="11" y="289"/>
                  <a:pt x="24" y="289"/>
                </a:cubicBezTo>
                <a:cubicBezTo>
                  <a:pt x="191" y="289"/>
                  <a:pt x="191" y="289"/>
                  <a:pt x="191" y="289"/>
                </a:cubicBezTo>
                <a:cubicBezTo>
                  <a:pt x="204" y="289"/>
                  <a:pt x="214" y="278"/>
                  <a:pt x="214" y="266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4" y="30"/>
                  <a:pt x="204" y="20"/>
                  <a:pt x="191" y="20"/>
                </a:cubicBezTo>
                <a:close/>
                <a:moveTo>
                  <a:pt x="191" y="264"/>
                </a:moveTo>
                <a:cubicBezTo>
                  <a:pt x="23" y="264"/>
                  <a:pt x="23" y="264"/>
                  <a:pt x="23" y="264"/>
                </a:cubicBezTo>
                <a:cubicBezTo>
                  <a:pt x="23" y="45"/>
                  <a:pt x="23" y="45"/>
                  <a:pt x="23" y="45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8"/>
                  <a:pt x="41" y="63"/>
                  <a:pt x="48" y="63"/>
                </a:cubicBezTo>
                <a:cubicBezTo>
                  <a:pt x="54" y="63"/>
                  <a:pt x="59" y="58"/>
                  <a:pt x="59" y="52"/>
                </a:cubicBezTo>
                <a:cubicBezTo>
                  <a:pt x="59" y="45"/>
                  <a:pt x="59" y="45"/>
                  <a:pt x="5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8"/>
                  <a:pt x="101" y="63"/>
                  <a:pt x="107" y="63"/>
                </a:cubicBezTo>
                <a:cubicBezTo>
                  <a:pt x="113" y="63"/>
                  <a:pt x="118" y="58"/>
                  <a:pt x="118" y="52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55" y="52"/>
                  <a:pt x="155" y="52"/>
                  <a:pt x="155" y="52"/>
                </a:cubicBezTo>
                <a:cubicBezTo>
                  <a:pt x="155" y="58"/>
                  <a:pt x="160" y="63"/>
                  <a:pt x="167" y="63"/>
                </a:cubicBezTo>
                <a:cubicBezTo>
                  <a:pt x="173" y="63"/>
                  <a:pt x="178" y="58"/>
                  <a:pt x="178" y="52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91" y="45"/>
                  <a:pt x="191" y="45"/>
                  <a:pt x="191" y="45"/>
                </a:cubicBezTo>
                <a:lnTo>
                  <a:pt x="191" y="264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6" name="Freeform 109"/>
          <p:cNvSpPr>
            <a:spLocks noEditPoints="1"/>
          </p:cNvSpPr>
          <p:nvPr/>
        </p:nvSpPr>
        <p:spPr>
          <a:xfrm>
            <a:off x="10177463" y="2952750"/>
            <a:ext cx="469900" cy="469900"/>
          </a:xfrm>
          <a:custGeom>
            <a:avLst/>
            <a:gdLst/>
            <a:ahLst/>
            <a:cxnLst>
              <a:cxn ang="0">
                <a:pos x="470464" y="397208"/>
              </a:cxn>
              <a:cxn ang="0">
                <a:pos x="331612" y="258837"/>
              </a:cxn>
              <a:cxn ang="0">
                <a:pos x="352848" y="175814"/>
              </a:cxn>
              <a:cxn ang="0">
                <a:pos x="176424" y="0"/>
              </a:cxn>
              <a:cxn ang="0">
                <a:pos x="0" y="175814"/>
              </a:cxn>
              <a:cxn ang="0">
                <a:pos x="176424" y="351627"/>
              </a:cxn>
              <a:cxn ang="0">
                <a:pos x="258102" y="332092"/>
              </a:cxn>
              <a:cxn ang="0">
                <a:pos x="396954" y="470464"/>
              </a:cxn>
              <a:cxn ang="0">
                <a:pos x="470464" y="397208"/>
              </a:cxn>
              <a:cxn ang="0">
                <a:pos x="58808" y="175814"/>
              </a:cxn>
              <a:cxn ang="0">
                <a:pos x="176424" y="58605"/>
              </a:cxn>
              <a:cxn ang="0">
                <a:pos x="294040" y="175814"/>
              </a:cxn>
              <a:cxn ang="0">
                <a:pos x="176424" y="293023"/>
              </a:cxn>
              <a:cxn ang="0">
                <a:pos x="58808" y="175814"/>
              </a:cxn>
            </a:cxnLst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7" name="文本框 66"/>
          <p:cNvSpPr txBox="1"/>
          <p:nvPr/>
        </p:nvSpPr>
        <p:spPr>
          <a:xfrm>
            <a:off x="1198563" y="4395788"/>
            <a:ext cx="24685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8" name="文本框 67"/>
          <p:cNvSpPr txBox="1"/>
          <p:nvPr/>
        </p:nvSpPr>
        <p:spPr>
          <a:xfrm>
            <a:off x="4094163" y="4395788"/>
            <a:ext cx="24685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9" name="文本框 68"/>
          <p:cNvSpPr txBox="1"/>
          <p:nvPr/>
        </p:nvSpPr>
        <p:spPr>
          <a:xfrm>
            <a:off x="6989763" y="4395788"/>
            <a:ext cx="24685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0" name="文本框 69"/>
          <p:cNvSpPr txBox="1"/>
          <p:nvPr/>
        </p:nvSpPr>
        <p:spPr>
          <a:xfrm>
            <a:off x="9721850" y="4395788"/>
            <a:ext cx="247015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5"/>
          <p:cNvSpPr txBox="1"/>
          <p:nvPr/>
        </p:nvSpPr>
        <p:spPr>
          <a:xfrm>
            <a:off x="901700" y="355600"/>
            <a:ext cx="264795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BB0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400" b="1" dirty="0">
              <a:solidFill>
                <a:srgbClr val="FBB0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76058" y="356215"/>
            <a:ext cx="443886" cy="443886"/>
            <a:chOff x="1986666" y="3692216"/>
            <a:chExt cx="233012" cy="233012"/>
          </a:xfrm>
          <a:solidFill>
            <a:srgbClr val="5ABC15"/>
          </a:solidFill>
        </p:grpSpPr>
        <p:sp>
          <p:nvSpPr>
            <p:cNvPr id="69" name="Freeform 408"/>
            <p:cNvSpPr/>
            <p:nvPr/>
          </p:nvSpPr>
          <p:spPr bwMode="auto">
            <a:xfrm>
              <a:off x="2100295" y="3692216"/>
              <a:ext cx="119383" cy="225820"/>
            </a:xfrm>
            <a:custGeom>
              <a:avLst/>
              <a:gdLst>
                <a:gd name="T0" fmla="*/ 0 w 83"/>
                <a:gd name="T1" fmla="*/ 86 h 157"/>
                <a:gd name="T2" fmla="*/ 21 w 83"/>
                <a:gd name="T3" fmla="*/ 157 h 157"/>
                <a:gd name="T4" fmla="*/ 83 w 83"/>
                <a:gd name="T5" fmla="*/ 0 h 157"/>
                <a:gd name="T6" fmla="*/ 0 w 83"/>
                <a:gd name="T7" fmla="*/ 8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57">
                  <a:moveTo>
                    <a:pt x="0" y="86"/>
                  </a:moveTo>
                  <a:lnTo>
                    <a:pt x="21" y="157"/>
                  </a:lnTo>
                  <a:lnTo>
                    <a:pt x="83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0" name="Freeform 409"/>
            <p:cNvSpPr/>
            <p:nvPr/>
          </p:nvSpPr>
          <p:spPr bwMode="auto">
            <a:xfrm>
              <a:off x="2058583" y="3825982"/>
              <a:ext cx="63287" cy="99246"/>
            </a:xfrm>
            <a:custGeom>
              <a:avLst/>
              <a:gdLst>
                <a:gd name="T0" fmla="*/ 0 w 44"/>
                <a:gd name="T1" fmla="*/ 23 h 69"/>
                <a:gd name="T2" fmla="*/ 15 w 44"/>
                <a:gd name="T3" fmla="*/ 69 h 69"/>
                <a:gd name="T4" fmla="*/ 44 w 44"/>
                <a:gd name="T5" fmla="*/ 69 h 69"/>
                <a:gd name="T6" fmla="*/ 23 w 44"/>
                <a:gd name="T7" fmla="*/ 0 h 69"/>
                <a:gd name="T8" fmla="*/ 0 w 44"/>
                <a:gd name="T9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0" y="23"/>
                  </a:moveTo>
                  <a:lnTo>
                    <a:pt x="15" y="69"/>
                  </a:lnTo>
                  <a:lnTo>
                    <a:pt x="44" y="69"/>
                  </a:lnTo>
                  <a:lnTo>
                    <a:pt x="23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Freeform 410"/>
            <p:cNvSpPr/>
            <p:nvPr/>
          </p:nvSpPr>
          <p:spPr bwMode="auto">
            <a:xfrm>
              <a:off x="1993857" y="3692217"/>
              <a:ext cx="224381" cy="119383"/>
            </a:xfrm>
            <a:custGeom>
              <a:avLst/>
              <a:gdLst>
                <a:gd name="T0" fmla="*/ 156 w 156"/>
                <a:gd name="T1" fmla="*/ 0 h 83"/>
                <a:gd name="T2" fmla="*/ 0 w 156"/>
                <a:gd name="T3" fmla="*/ 62 h 83"/>
                <a:gd name="T4" fmla="*/ 71 w 156"/>
                <a:gd name="T5" fmla="*/ 83 h 83"/>
                <a:gd name="T6" fmla="*/ 156 w 156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83">
                  <a:moveTo>
                    <a:pt x="156" y="0"/>
                  </a:moveTo>
                  <a:lnTo>
                    <a:pt x="0" y="62"/>
                  </a:lnTo>
                  <a:lnTo>
                    <a:pt x="71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2" name="Freeform 411"/>
            <p:cNvSpPr/>
            <p:nvPr/>
          </p:nvSpPr>
          <p:spPr bwMode="auto">
            <a:xfrm>
              <a:off x="1986666" y="3790023"/>
              <a:ext cx="99246" cy="63287"/>
            </a:xfrm>
            <a:custGeom>
              <a:avLst/>
              <a:gdLst>
                <a:gd name="T0" fmla="*/ 69 w 69"/>
                <a:gd name="T1" fmla="*/ 21 h 44"/>
                <a:gd name="T2" fmla="*/ 0 w 69"/>
                <a:gd name="T3" fmla="*/ 0 h 44"/>
                <a:gd name="T4" fmla="*/ 0 w 69"/>
                <a:gd name="T5" fmla="*/ 29 h 44"/>
                <a:gd name="T6" fmla="*/ 46 w 69"/>
                <a:gd name="T7" fmla="*/ 44 h 44"/>
                <a:gd name="T8" fmla="*/ 69 w 69"/>
                <a:gd name="T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44">
                  <a:moveTo>
                    <a:pt x="69" y="21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6" y="44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3" name="Freeform 412"/>
            <p:cNvSpPr/>
            <p:nvPr/>
          </p:nvSpPr>
          <p:spPr bwMode="auto">
            <a:xfrm>
              <a:off x="2032693" y="3864817"/>
              <a:ext cx="21576" cy="34520"/>
            </a:xfrm>
            <a:custGeom>
              <a:avLst/>
              <a:gdLst>
                <a:gd name="T0" fmla="*/ 0 w 15"/>
                <a:gd name="T1" fmla="*/ 11 h 24"/>
                <a:gd name="T2" fmla="*/ 2 w 15"/>
                <a:gd name="T3" fmla="*/ 24 h 24"/>
                <a:gd name="T4" fmla="*/ 15 w 15"/>
                <a:gd name="T5" fmla="*/ 11 h 24"/>
                <a:gd name="T6" fmla="*/ 11 w 15"/>
                <a:gd name="T7" fmla="*/ 0 h 24"/>
                <a:gd name="T8" fmla="*/ 0 w 1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0" y="11"/>
                  </a:moveTo>
                  <a:lnTo>
                    <a:pt x="2" y="24"/>
                  </a:lnTo>
                  <a:lnTo>
                    <a:pt x="15" y="11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BB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72751" tIns="36375" rIns="72751" bIns="36375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3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0" y="1849438"/>
            <a:ext cx="6715125" cy="3151188"/>
          </a:xfrm>
          <a:prstGeom prst="rect">
            <a:avLst/>
          </a:prstGeom>
          <a:solidFill>
            <a:srgbClr val="FB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293" name="组合 22"/>
          <p:cNvGrpSpPr/>
          <p:nvPr/>
        </p:nvGrpSpPr>
        <p:grpSpPr>
          <a:xfrm>
            <a:off x="546100" y="2563813"/>
            <a:ext cx="3862388" cy="558800"/>
            <a:chOff x="475489" y="2697110"/>
            <a:chExt cx="3862664" cy="558840"/>
          </a:xfrm>
        </p:grpSpPr>
        <p:sp>
          <p:nvSpPr>
            <p:cNvPr id="12299" name="文本框 23"/>
            <p:cNvSpPr txBox="1"/>
            <p:nvPr/>
          </p:nvSpPr>
          <p:spPr>
            <a:xfrm>
              <a:off x="475489" y="2697110"/>
              <a:ext cx="237744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000" b="1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600748" y="3255950"/>
              <a:ext cx="3737405" cy="0"/>
            </a:xfrm>
            <a:prstGeom prst="line">
              <a:avLst/>
            </a:prstGeom>
            <a:ln w="28575">
              <a:solidFill>
                <a:srgbClr val="0D0D0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94" name="矩形 25"/>
          <p:cNvSpPr/>
          <p:nvPr/>
        </p:nvSpPr>
        <p:spPr>
          <a:xfrm>
            <a:off x="566738" y="3300413"/>
            <a:ext cx="5570537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本模板的所有素材和逻辑图表，均可自由编辑替换和移动。本模板的所有素材和逻辑图表，均可自由编辑替换和移动。本模板的所有素材和逻辑图表，均可自由编辑替换和移动。</a:t>
            </a:r>
            <a:endParaRPr lang="zh-CN" altLang="en-US" sz="14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5" name="组合 26"/>
          <p:cNvGrpSpPr/>
          <p:nvPr/>
        </p:nvGrpSpPr>
        <p:grpSpPr>
          <a:xfrm>
            <a:off x="7034213" y="1849438"/>
            <a:ext cx="5014912" cy="3911600"/>
            <a:chOff x="7034981" y="1849151"/>
            <a:chExt cx="5014143" cy="3911866"/>
          </a:xfrm>
        </p:grpSpPr>
        <p:pic>
          <p:nvPicPr>
            <p:cNvPr id="12296" name="图片 2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034981" y="1849151"/>
              <a:ext cx="5014143" cy="39118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" name="矩形 28"/>
            <p:cNvSpPr/>
            <p:nvPr/>
          </p:nvSpPr>
          <p:spPr>
            <a:xfrm>
              <a:off x="7510469" y="2046514"/>
              <a:ext cx="4100960" cy="2249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2298" name="图片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32477" y="2269984"/>
              <a:ext cx="2984556" cy="189065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3238</Words>
  <Application>WPS 演示</Application>
  <PresentationFormat>宽屏</PresentationFormat>
  <Paragraphs>396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 Light</vt:lpstr>
      <vt:lpstr>微软雅黑</vt:lpstr>
      <vt:lpstr>Lato Regular</vt:lpstr>
      <vt:lpstr>Bookman Old Style</vt:lpstr>
      <vt:lpstr>Arial Unicode MS</vt:lpstr>
      <vt:lpstr>Segoe Print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Mao</dc:creator>
  <cp:lastModifiedBy>Administrator</cp:lastModifiedBy>
  <cp:revision>12</cp:revision>
  <dcterms:created xsi:type="dcterms:W3CDTF">2015-11-12T08:27:18Z</dcterms:created>
  <dcterms:modified xsi:type="dcterms:W3CDTF">2017-07-05T15:03:32Z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