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6" r:id="rId5"/>
    <p:sldId id="260" r:id="rId6"/>
    <p:sldId id="266" r:id="rId7"/>
    <p:sldId id="261" r:id="rId8"/>
    <p:sldId id="262" r:id="rId9"/>
    <p:sldId id="263" r:id="rId10"/>
    <p:sldId id="277" r:id="rId11"/>
    <p:sldId id="267" r:id="rId12"/>
    <p:sldId id="268" r:id="rId13"/>
    <p:sldId id="269" r:id="rId14"/>
    <p:sldId id="273" r:id="rId15"/>
    <p:sldId id="264" r:id="rId16"/>
    <p:sldId id="278" r:id="rId17"/>
    <p:sldId id="271" r:id="rId18"/>
    <p:sldId id="270" r:id="rId19"/>
    <p:sldId id="272" r:id="rId20"/>
    <p:sldId id="265" r:id="rId21"/>
    <p:sldId id="279" r:id="rId22"/>
    <p:sldId id="280" r:id="rId23"/>
    <p:sldId id="275" r:id="rId24"/>
    <p:sldId id="274" r:id="rId25"/>
    <p:sldId id="25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A9D18E"/>
    <a:srgbClr val="7DCED1"/>
    <a:srgbClr val="F17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F74348-EF3C-4F8B-93F2-35442615AC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D22317D-566E-4668-8FB2-32C2EAE01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0AE480-0912-45A3-BDEA-6364C6D45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25CABAE-4A67-45D2-A7C0-192B4CF66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74D9DC-5465-4C1A-9779-C1596EB9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05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927DD8-A91E-4B02-9690-A98956879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179EB66-70F0-4B1E-BC66-F1944BBC3A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7FE51EB-D64C-486A-B0C6-57B4F8807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114D1DB-6CFD-4774-82FD-B4C1E07B8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A2C9F9-6379-49D9-A203-0316B886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76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B8A1924-B30B-49CE-9F32-486C0BB4D7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D1742FC-337C-4CD0-B2CD-BF084EF56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B747A74-92D3-433B-87E9-84C93E740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C46426-B6FB-4066-8B12-AEE1205D5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35546AA-DA3F-42E6-9F60-9DF15E59B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033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226133-DEE2-4543-9C9E-FF85AA95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543FE9A-4E69-4696-9896-02D264D4B9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A7C673C-3995-42F3-B2D4-2C5C02FEA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9D42DB-B266-48A2-AE3A-D99758ACB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A27FC8A-B23D-4FE5-9469-A3DBE1DE9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89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0729C1-B9A1-4812-A141-63E12C028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5A78AD0-21A2-413F-9931-C038763FB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1F9C9CA-F2F4-4302-A147-D8656F67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F7701E-B800-4BD4-98AB-C617611A7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554079-58F3-4E16-8BC3-D882590CF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98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0F3196-E7CD-4ECF-A1D6-355D6366A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82F2ACF-6BCE-4D77-870D-7BEB074351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5E741B8-5627-4F18-B2EA-24A1C2E808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49D5E08-5D6B-4E8C-AA86-5603035C0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8917E25-C202-404A-AA45-1260A748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908E97A-8CFA-4A2B-A2C6-6BBEB5E3F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185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090D4E-76BD-4F1F-A08B-3F076028D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82896FF-A000-459A-AF4F-C1C35AEFB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E5BCD41-C962-4C0C-8BA7-BD74507899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5F2977B-3CF2-4914-87F3-E6B86FC74A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C16B73E-8AF5-49A7-888B-FE6836024A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70FB121-1E7F-4E84-96DC-4EEE3ED27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5DF2049-6CB3-4AFF-A39C-ED0DEE138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D74A096-710E-4338-9F36-483D5A0DB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045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0EB217-014D-42EE-A35F-0B405B0D1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E0A112B-B7E0-4941-977C-3D5F5F227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5C10DFB-CE64-426B-A7B5-EE5CD61AD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B3D7D0A-ABB2-4B44-8260-097B472D7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866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3E7A148-A02B-47B3-BA8C-89ABD5761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1E121B-D2B8-4F69-BD6E-8924D73D1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8176F4-8CFD-4772-866E-052D2AB3C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965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CA1CF2-8B5E-49D1-A5D9-CBECBB0F1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20031E0-C67E-4CA2-9840-4830EBBBF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8150CB8-53DC-4A5F-9673-0D2144226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8CBE7CF-0606-4E36-88E3-2E39FC32D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98E9B41-9AF2-4F53-93C5-D849C99D0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A20301A-EF75-4663-85F3-3915FF1B6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245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9C7AA4-0254-4217-ABF8-0E20B2AE2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18C1EAC-52BE-4F30-B21C-F0408999C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F72D5AB-741C-489F-9685-B8FF5764D6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1EE4E25-8A64-4CB7-ABCA-7BEAF20BC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C295B9A-0B8E-4F8D-A929-D76045D3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D940FED-9B87-443B-903F-E304BAC07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877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132A46F-ADFE-44AC-9124-E721B07F5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C7D73AA-F83C-4071-A7B4-09F94CDB9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DFC04-A8BF-4EAE-91D6-D01ABF7057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49930-6F21-4AE1-801F-95FDF372724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0AC40C-EAFB-46E4-AEF4-EE690537DB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B4718F-0257-4633-B04E-C63A496829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22B19-A14C-444E-B391-8C08B26E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636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3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11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5.wdp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microsoft.com/office/2007/relationships/hdphoto" Target="../media/hdphoto3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3.png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3.wdp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1AEAED-C948-4C3D-98E8-E021F4E847B3}"/>
              </a:ext>
            </a:extLst>
          </p:cNvPr>
          <p:cNvSpPr/>
          <p:nvPr/>
        </p:nvSpPr>
        <p:spPr>
          <a:xfrm>
            <a:off x="604911" y="4830418"/>
            <a:ext cx="11587089" cy="602979"/>
          </a:xfrm>
          <a:prstGeom prst="rect">
            <a:avLst/>
          </a:prstGeom>
          <a:solidFill>
            <a:srgbClr val="F17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xmlns="" id="{FDA03BC2-5A77-44FC-9F05-269CFA461902}"/>
              </a:ext>
            </a:extLst>
          </p:cNvPr>
          <p:cNvSpPr/>
          <p:nvPr/>
        </p:nvSpPr>
        <p:spPr>
          <a:xfrm flipH="1">
            <a:off x="576775" y="1643893"/>
            <a:ext cx="8531297" cy="3193366"/>
          </a:xfrm>
          <a:prstGeom prst="wedgeRoundRectCallout">
            <a:avLst>
              <a:gd name="adj1" fmla="val -20503"/>
              <a:gd name="adj2" fmla="val 6470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EEF6FA3-0BD5-4D55-8063-5B747A3CE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5810" y="1396472"/>
            <a:ext cx="4476190" cy="519047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9C82642-08A1-42F1-A896-BC7BE55A7017}"/>
              </a:ext>
            </a:extLst>
          </p:cNvPr>
          <p:cNvSpPr/>
          <p:nvPr/>
        </p:nvSpPr>
        <p:spPr>
          <a:xfrm>
            <a:off x="2052357" y="3274112"/>
            <a:ext cx="572860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I will do somebody a good turn</a:t>
            </a:r>
            <a:r>
              <a:rPr lang="en-US" altLang="zh-CN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</a:t>
            </a:r>
            <a:r>
              <a:rPr lang="zh-CN" altLang="en-US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 three ways. I will do somebody a good turn</a:t>
            </a:r>
            <a:r>
              <a:rPr lang="en-US" altLang="zh-CN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450458-BA94-4DE7-880F-A3933C68B89A}"/>
              </a:ext>
            </a:extLst>
          </p:cNvPr>
          <p:cNvSpPr txBox="1"/>
          <p:nvPr/>
        </p:nvSpPr>
        <p:spPr>
          <a:xfrm>
            <a:off x="949570" y="2335631"/>
            <a:ext cx="79341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小清新动物卡通通用模板</a:t>
            </a:r>
            <a:endParaRPr lang="en-US" altLang="zh-CN" sz="48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3D9F8C1-6960-44CB-8B1B-33BE21383EC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t="8823" b="21574"/>
          <a:stretch/>
        </p:blipFill>
        <p:spPr>
          <a:xfrm>
            <a:off x="-281353" y="4084250"/>
            <a:ext cx="6288258" cy="27657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9080242-7F3A-4186-9148-23D9EFDC4A4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4932"/>
            <a:ext cx="2470507" cy="2470507"/>
          </a:xfrm>
          <a:prstGeom prst="rect">
            <a:avLst/>
          </a:prstGeom>
        </p:spPr>
      </p:pic>
      <p:pic>
        <p:nvPicPr>
          <p:cNvPr id="12" name="Lullatone-Finding A Leaf In Your Girlfriend's Hai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75062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7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 animBg="1"/>
      <p:bldP spid="8" grpId="0" animBg="1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473022-51EE-426A-943A-4D3C0176316D}"/>
              </a:ext>
            </a:extLst>
          </p:cNvPr>
          <p:cNvSpPr/>
          <p:nvPr/>
        </p:nvSpPr>
        <p:spPr>
          <a:xfrm>
            <a:off x="2096086" y="2475914"/>
            <a:ext cx="8750105" cy="2996418"/>
          </a:xfrm>
          <a:prstGeom prst="rect">
            <a:avLst/>
          </a:prstGeom>
          <a:noFill/>
          <a:ln w="38100">
            <a:solidFill>
              <a:srgbClr val="C5E0B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3B09A9E-701C-4227-87BD-0A2EC1B0F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462" y="465790"/>
            <a:ext cx="3025546" cy="4020247"/>
          </a:xfrm>
          <a:prstGeom prst="rect">
            <a:avLst/>
          </a:prstGeom>
        </p:spPr>
      </p:pic>
      <p:grpSp>
        <p:nvGrpSpPr>
          <p:cNvPr id="5" name="千图设计师MC：ID 29795607库_组合 76">
            <a:extLst>
              <a:ext uri="{FF2B5EF4-FFF2-40B4-BE49-F238E27FC236}">
                <a16:creationId xmlns:a16="http://schemas.microsoft.com/office/drawing/2014/main" xmlns="" id="{29002532-DE4A-4B03-BB76-39C740F10D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482820" y="3030332"/>
            <a:ext cx="6649323" cy="1887581"/>
            <a:chOff x="7648523" y="1705120"/>
            <a:chExt cx="4313986" cy="1887581"/>
          </a:xfrm>
        </p:grpSpPr>
        <p:sp>
          <p:nvSpPr>
            <p:cNvPr id="6" name="TextBox 32">
              <a:extLst>
                <a:ext uri="{FF2B5EF4-FFF2-40B4-BE49-F238E27FC236}">
                  <a16:creationId xmlns:a16="http://schemas.microsoft.com/office/drawing/2014/main" xmlns="" id="{B253F4B4-88D4-4A67-817D-5FC747FC41AE}"/>
                </a:ext>
              </a:extLst>
            </p:cNvPr>
            <p:cNvSpPr txBox="1">
              <a:spLocks/>
            </p:cNvSpPr>
            <p:nvPr/>
          </p:nvSpPr>
          <p:spPr>
            <a:xfrm>
              <a:off x="7662958" y="2281597"/>
              <a:ext cx="4299551" cy="131110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xmlns="" id="{905C1506-B476-41F2-89AB-126B8373A4CD}"/>
                </a:ext>
              </a:extLst>
            </p:cNvPr>
            <p:cNvSpPr txBox="1"/>
            <p:nvPr/>
          </p:nvSpPr>
          <p:spPr>
            <a:xfrm>
              <a:off x="7648523" y="1705120"/>
              <a:ext cx="2284780" cy="5764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章  节  提  要 ：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D8DA8E-58A6-4DA5-BD1A-8AF047CA5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186" y="4675516"/>
            <a:ext cx="2142123" cy="214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F8F26B5-8EC9-43D1-B0FC-C657F4A8F434}"/>
              </a:ext>
            </a:extLst>
          </p:cNvPr>
          <p:cNvGrpSpPr/>
          <p:nvPr/>
        </p:nvGrpSpPr>
        <p:grpSpPr>
          <a:xfrm>
            <a:off x="710617" y="1226324"/>
            <a:ext cx="3918906" cy="2060029"/>
            <a:chOff x="11064439" y="4799518"/>
            <a:chExt cx="11558952" cy="6076127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F2420BCD-96EB-49C2-961F-2C87C6A95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6588" y="5319957"/>
              <a:ext cx="3010739" cy="757240"/>
            </a:xfrm>
            <a:custGeom>
              <a:avLst/>
              <a:gdLst>
                <a:gd name="T0" fmla="*/ 511 w 5100"/>
                <a:gd name="T1" fmla="*/ 770 h 1282"/>
                <a:gd name="T2" fmla="*/ 511 w 5100"/>
                <a:gd name="T3" fmla="*/ 770 h 1282"/>
                <a:gd name="T4" fmla="*/ 850 w 5100"/>
                <a:gd name="T5" fmla="*/ 903 h 1282"/>
                <a:gd name="T6" fmla="*/ 1553 w 5100"/>
                <a:gd name="T7" fmla="*/ 478 h 1282"/>
                <a:gd name="T8" fmla="*/ 2005 w 5100"/>
                <a:gd name="T9" fmla="*/ 617 h 1282"/>
                <a:gd name="T10" fmla="*/ 3101 w 5100"/>
                <a:gd name="T11" fmla="*/ 0 h 1282"/>
                <a:gd name="T12" fmla="*/ 4110 w 5100"/>
                <a:gd name="T13" fmla="*/ 504 h 1282"/>
                <a:gd name="T14" fmla="*/ 4303 w 5100"/>
                <a:gd name="T15" fmla="*/ 478 h 1282"/>
                <a:gd name="T16" fmla="*/ 5099 w 5100"/>
                <a:gd name="T17" fmla="*/ 1281 h 1282"/>
                <a:gd name="T18" fmla="*/ 0 w 5100"/>
                <a:gd name="T19" fmla="*/ 1281 h 1282"/>
                <a:gd name="T20" fmla="*/ 511 w 5100"/>
                <a:gd name="T21" fmla="*/ 77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00" h="1282">
                  <a:moveTo>
                    <a:pt x="511" y="770"/>
                  </a:moveTo>
                  <a:lnTo>
                    <a:pt x="511" y="770"/>
                  </a:lnTo>
                  <a:cubicBezTo>
                    <a:pt x="637" y="770"/>
                    <a:pt x="756" y="816"/>
                    <a:pt x="850" y="903"/>
                  </a:cubicBezTo>
                  <a:cubicBezTo>
                    <a:pt x="982" y="650"/>
                    <a:pt x="1248" y="478"/>
                    <a:pt x="1553" y="478"/>
                  </a:cubicBezTo>
                  <a:cubicBezTo>
                    <a:pt x="1719" y="478"/>
                    <a:pt x="1872" y="531"/>
                    <a:pt x="2005" y="617"/>
                  </a:cubicBezTo>
                  <a:cubicBezTo>
                    <a:pt x="2231" y="245"/>
                    <a:pt x="2636" y="0"/>
                    <a:pt x="3101" y="0"/>
                  </a:cubicBezTo>
                  <a:cubicBezTo>
                    <a:pt x="3512" y="0"/>
                    <a:pt x="3878" y="199"/>
                    <a:pt x="4110" y="504"/>
                  </a:cubicBezTo>
                  <a:cubicBezTo>
                    <a:pt x="4170" y="484"/>
                    <a:pt x="4236" y="478"/>
                    <a:pt x="4303" y="478"/>
                  </a:cubicBezTo>
                  <a:cubicBezTo>
                    <a:pt x="4741" y="478"/>
                    <a:pt x="5099" y="836"/>
                    <a:pt x="5099" y="1281"/>
                  </a:cubicBezTo>
                  <a:cubicBezTo>
                    <a:pt x="0" y="1281"/>
                    <a:pt x="0" y="1281"/>
                    <a:pt x="0" y="1281"/>
                  </a:cubicBezTo>
                  <a:cubicBezTo>
                    <a:pt x="0" y="996"/>
                    <a:pt x="225" y="770"/>
                    <a:pt x="511" y="770"/>
                  </a:cubicBezTo>
                </a:path>
              </a:pathLst>
            </a:custGeom>
            <a:solidFill>
              <a:srgbClr val="F99F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F3218001-2320-4529-9F28-0DB042F57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5302" y="5871622"/>
              <a:ext cx="1623770" cy="408545"/>
            </a:xfrm>
            <a:custGeom>
              <a:avLst/>
              <a:gdLst>
                <a:gd name="T0" fmla="*/ 2477 w 2751"/>
                <a:gd name="T1" fmla="*/ 412 h 691"/>
                <a:gd name="T2" fmla="*/ 2477 w 2751"/>
                <a:gd name="T3" fmla="*/ 412 h 691"/>
                <a:gd name="T4" fmla="*/ 2291 w 2751"/>
                <a:gd name="T5" fmla="*/ 485 h 691"/>
                <a:gd name="T6" fmla="*/ 1913 w 2751"/>
                <a:gd name="T7" fmla="*/ 259 h 691"/>
                <a:gd name="T8" fmla="*/ 1667 w 2751"/>
                <a:gd name="T9" fmla="*/ 332 h 691"/>
                <a:gd name="T10" fmla="*/ 1076 w 2751"/>
                <a:gd name="T11" fmla="*/ 0 h 691"/>
                <a:gd name="T12" fmla="*/ 532 w 2751"/>
                <a:gd name="T13" fmla="*/ 265 h 691"/>
                <a:gd name="T14" fmla="*/ 432 w 2751"/>
                <a:gd name="T15" fmla="*/ 259 h 691"/>
                <a:gd name="T16" fmla="*/ 0 w 2751"/>
                <a:gd name="T17" fmla="*/ 690 h 691"/>
                <a:gd name="T18" fmla="*/ 2750 w 2751"/>
                <a:gd name="T19" fmla="*/ 690 h 691"/>
                <a:gd name="T20" fmla="*/ 2477 w 2751"/>
                <a:gd name="T21" fmla="*/ 412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1" h="691">
                  <a:moveTo>
                    <a:pt x="2477" y="412"/>
                  </a:moveTo>
                  <a:lnTo>
                    <a:pt x="2477" y="412"/>
                  </a:lnTo>
                  <a:cubicBezTo>
                    <a:pt x="2404" y="412"/>
                    <a:pt x="2344" y="438"/>
                    <a:pt x="2291" y="485"/>
                  </a:cubicBezTo>
                  <a:cubicBezTo>
                    <a:pt x="2218" y="345"/>
                    <a:pt x="2079" y="259"/>
                    <a:pt x="1913" y="259"/>
                  </a:cubicBezTo>
                  <a:cubicBezTo>
                    <a:pt x="1820" y="259"/>
                    <a:pt x="1740" y="285"/>
                    <a:pt x="1667" y="332"/>
                  </a:cubicBezTo>
                  <a:cubicBezTo>
                    <a:pt x="1548" y="133"/>
                    <a:pt x="1328" y="0"/>
                    <a:pt x="1076" y="0"/>
                  </a:cubicBezTo>
                  <a:cubicBezTo>
                    <a:pt x="857" y="0"/>
                    <a:pt x="658" y="106"/>
                    <a:pt x="532" y="265"/>
                  </a:cubicBezTo>
                  <a:cubicBezTo>
                    <a:pt x="498" y="259"/>
                    <a:pt x="465" y="259"/>
                    <a:pt x="432" y="259"/>
                  </a:cubicBezTo>
                  <a:cubicBezTo>
                    <a:pt x="193" y="259"/>
                    <a:pt x="0" y="451"/>
                    <a:pt x="0" y="690"/>
                  </a:cubicBezTo>
                  <a:cubicBezTo>
                    <a:pt x="2750" y="690"/>
                    <a:pt x="2750" y="690"/>
                    <a:pt x="2750" y="690"/>
                  </a:cubicBezTo>
                  <a:cubicBezTo>
                    <a:pt x="2750" y="538"/>
                    <a:pt x="2630" y="412"/>
                    <a:pt x="2477" y="412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7A5E49DA-3B80-418A-8738-9C0681741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97482" y="4992080"/>
              <a:ext cx="3010741" cy="754637"/>
            </a:xfrm>
            <a:custGeom>
              <a:avLst/>
              <a:gdLst>
                <a:gd name="T0" fmla="*/ 4594 w 5100"/>
                <a:gd name="T1" fmla="*/ 769 h 1281"/>
                <a:gd name="T2" fmla="*/ 4594 w 5100"/>
                <a:gd name="T3" fmla="*/ 769 h 1281"/>
                <a:gd name="T4" fmla="*/ 4250 w 5100"/>
                <a:gd name="T5" fmla="*/ 895 h 1281"/>
                <a:gd name="T6" fmla="*/ 3546 w 5100"/>
                <a:gd name="T7" fmla="*/ 477 h 1281"/>
                <a:gd name="T8" fmla="*/ 3094 w 5100"/>
                <a:gd name="T9" fmla="*/ 616 h 1281"/>
                <a:gd name="T10" fmla="*/ 1999 w 5100"/>
                <a:gd name="T11" fmla="*/ 0 h 1281"/>
                <a:gd name="T12" fmla="*/ 989 w 5100"/>
                <a:gd name="T13" fmla="*/ 497 h 1281"/>
                <a:gd name="T14" fmla="*/ 797 w 5100"/>
                <a:gd name="T15" fmla="*/ 477 h 1281"/>
                <a:gd name="T16" fmla="*/ 0 w 5100"/>
                <a:gd name="T17" fmla="*/ 1280 h 1281"/>
                <a:gd name="T18" fmla="*/ 5099 w 5100"/>
                <a:gd name="T19" fmla="*/ 1280 h 1281"/>
                <a:gd name="T20" fmla="*/ 4594 w 5100"/>
                <a:gd name="T21" fmla="*/ 769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00" h="1281">
                  <a:moveTo>
                    <a:pt x="4594" y="769"/>
                  </a:moveTo>
                  <a:lnTo>
                    <a:pt x="4594" y="769"/>
                  </a:lnTo>
                  <a:cubicBezTo>
                    <a:pt x="4462" y="769"/>
                    <a:pt x="4343" y="816"/>
                    <a:pt x="4250" y="895"/>
                  </a:cubicBezTo>
                  <a:cubicBezTo>
                    <a:pt x="4117" y="650"/>
                    <a:pt x="3851" y="477"/>
                    <a:pt x="3546" y="477"/>
                  </a:cubicBezTo>
                  <a:cubicBezTo>
                    <a:pt x="3380" y="477"/>
                    <a:pt x="3227" y="530"/>
                    <a:pt x="3094" y="616"/>
                  </a:cubicBezTo>
                  <a:cubicBezTo>
                    <a:pt x="2869" y="245"/>
                    <a:pt x="2464" y="0"/>
                    <a:pt x="1999" y="0"/>
                  </a:cubicBezTo>
                  <a:cubicBezTo>
                    <a:pt x="1587" y="0"/>
                    <a:pt x="1222" y="199"/>
                    <a:pt x="989" y="497"/>
                  </a:cubicBezTo>
                  <a:cubicBezTo>
                    <a:pt x="930" y="483"/>
                    <a:pt x="863" y="477"/>
                    <a:pt x="797" y="477"/>
                  </a:cubicBezTo>
                  <a:cubicBezTo>
                    <a:pt x="359" y="477"/>
                    <a:pt x="0" y="836"/>
                    <a:pt x="0" y="1280"/>
                  </a:cubicBezTo>
                  <a:cubicBezTo>
                    <a:pt x="5099" y="1280"/>
                    <a:pt x="5099" y="1280"/>
                    <a:pt x="5099" y="1280"/>
                  </a:cubicBezTo>
                  <a:cubicBezTo>
                    <a:pt x="5099" y="995"/>
                    <a:pt x="4873" y="769"/>
                    <a:pt x="4594" y="769"/>
                  </a:cubicBezTo>
                </a:path>
              </a:pathLst>
            </a:custGeom>
            <a:solidFill>
              <a:srgbClr val="F99F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CDD4F414-15F6-458A-8416-06E7A073D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1361" y="5494305"/>
              <a:ext cx="1626371" cy="403339"/>
            </a:xfrm>
            <a:custGeom>
              <a:avLst/>
              <a:gdLst>
                <a:gd name="T0" fmla="*/ 2477 w 2757"/>
                <a:gd name="T1" fmla="*/ 412 h 685"/>
                <a:gd name="T2" fmla="*/ 2477 w 2757"/>
                <a:gd name="T3" fmla="*/ 412 h 685"/>
                <a:gd name="T4" fmla="*/ 2298 w 2757"/>
                <a:gd name="T5" fmla="*/ 485 h 685"/>
                <a:gd name="T6" fmla="*/ 1913 w 2757"/>
                <a:gd name="T7" fmla="*/ 253 h 685"/>
                <a:gd name="T8" fmla="*/ 1674 w 2757"/>
                <a:gd name="T9" fmla="*/ 332 h 685"/>
                <a:gd name="T10" fmla="*/ 1083 w 2757"/>
                <a:gd name="T11" fmla="*/ 0 h 685"/>
                <a:gd name="T12" fmla="*/ 532 w 2757"/>
                <a:gd name="T13" fmla="*/ 266 h 685"/>
                <a:gd name="T14" fmla="*/ 432 w 2757"/>
                <a:gd name="T15" fmla="*/ 253 h 685"/>
                <a:gd name="T16" fmla="*/ 0 w 2757"/>
                <a:gd name="T17" fmla="*/ 684 h 685"/>
                <a:gd name="T18" fmla="*/ 2756 w 2757"/>
                <a:gd name="T19" fmla="*/ 684 h 685"/>
                <a:gd name="T20" fmla="*/ 2477 w 2757"/>
                <a:gd name="T21" fmla="*/ 412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7" h="685">
                  <a:moveTo>
                    <a:pt x="2477" y="412"/>
                  </a:moveTo>
                  <a:lnTo>
                    <a:pt x="2477" y="412"/>
                  </a:lnTo>
                  <a:cubicBezTo>
                    <a:pt x="2411" y="412"/>
                    <a:pt x="2344" y="439"/>
                    <a:pt x="2298" y="485"/>
                  </a:cubicBezTo>
                  <a:cubicBezTo>
                    <a:pt x="2225" y="346"/>
                    <a:pt x="2079" y="253"/>
                    <a:pt x="1913" y="253"/>
                  </a:cubicBezTo>
                  <a:cubicBezTo>
                    <a:pt x="1826" y="253"/>
                    <a:pt x="1740" y="279"/>
                    <a:pt x="1674" y="332"/>
                  </a:cubicBezTo>
                  <a:cubicBezTo>
                    <a:pt x="1548" y="133"/>
                    <a:pt x="1328" y="0"/>
                    <a:pt x="1083" y="0"/>
                  </a:cubicBezTo>
                  <a:cubicBezTo>
                    <a:pt x="857" y="0"/>
                    <a:pt x="658" y="100"/>
                    <a:pt x="532" y="266"/>
                  </a:cubicBezTo>
                  <a:cubicBezTo>
                    <a:pt x="505" y="259"/>
                    <a:pt x="465" y="253"/>
                    <a:pt x="432" y="253"/>
                  </a:cubicBezTo>
                  <a:cubicBezTo>
                    <a:pt x="193" y="253"/>
                    <a:pt x="0" y="445"/>
                    <a:pt x="0" y="684"/>
                  </a:cubicBezTo>
                  <a:cubicBezTo>
                    <a:pt x="2756" y="684"/>
                    <a:pt x="2756" y="684"/>
                    <a:pt x="2756" y="684"/>
                  </a:cubicBezTo>
                  <a:cubicBezTo>
                    <a:pt x="2756" y="538"/>
                    <a:pt x="2630" y="412"/>
                    <a:pt x="2477" y="412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7021F030-C36F-472D-92A2-52354B9D1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6278" y="5645232"/>
              <a:ext cx="3013342" cy="757238"/>
            </a:xfrm>
            <a:custGeom>
              <a:avLst/>
              <a:gdLst>
                <a:gd name="T0" fmla="*/ 511 w 5106"/>
                <a:gd name="T1" fmla="*/ 770 h 1282"/>
                <a:gd name="T2" fmla="*/ 511 w 5106"/>
                <a:gd name="T3" fmla="*/ 770 h 1282"/>
                <a:gd name="T4" fmla="*/ 850 w 5106"/>
                <a:gd name="T5" fmla="*/ 896 h 1282"/>
                <a:gd name="T6" fmla="*/ 1554 w 5106"/>
                <a:gd name="T7" fmla="*/ 478 h 1282"/>
                <a:gd name="T8" fmla="*/ 2005 w 5106"/>
                <a:gd name="T9" fmla="*/ 617 h 1282"/>
                <a:gd name="T10" fmla="*/ 3100 w 5106"/>
                <a:gd name="T11" fmla="*/ 0 h 1282"/>
                <a:gd name="T12" fmla="*/ 4116 w 5106"/>
                <a:gd name="T13" fmla="*/ 498 h 1282"/>
                <a:gd name="T14" fmla="*/ 4302 w 5106"/>
                <a:gd name="T15" fmla="*/ 478 h 1282"/>
                <a:gd name="T16" fmla="*/ 5105 w 5106"/>
                <a:gd name="T17" fmla="*/ 1281 h 1282"/>
                <a:gd name="T18" fmla="*/ 0 w 5106"/>
                <a:gd name="T19" fmla="*/ 1281 h 1282"/>
                <a:gd name="T20" fmla="*/ 511 w 5106"/>
                <a:gd name="T21" fmla="*/ 77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06" h="1282">
                  <a:moveTo>
                    <a:pt x="511" y="770"/>
                  </a:moveTo>
                  <a:lnTo>
                    <a:pt x="511" y="770"/>
                  </a:lnTo>
                  <a:cubicBezTo>
                    <a:pt x="644" y="770"/>
                    <a:pt x="763" y="817"/>
                    <a:pt x="850" y="896"/>
                  </a:cubicBezTo>
                  <a:cubicBezTo>
                    <a:pt x="989" y="650"/>
                    <a:pt x="1248" y="478"/>
                    <a:pt x="1554" y="478"/>
                  </a:cubicBezTo>
                  <a:cubicBezTo>
                    <a:pt x="1726" y="478"/>
                    <a:pt x="1879" y="531"/>
                    <a:pt x="2005" y="617"/>
                  </a:cubicBezTo>
                  <a:cubicBezTo>
                    <a:pt x="2231" y="245"/>
                    <a:pt x="2635" y="0"/>
                    <a:pt x="3100" y="0"/>
                  </a:cubicBezTo>
                  <a:cubicBezTo>
                    <a:pt x="3512" y="0"/>
                    <a:pt x="3884" y="199"/>
                    <a:pt x="4116" y="498"/>
                  </a:cubicBezTo>
                  <a:cubicBezTo>
                    <a:pt x="4176" y="484"/>
                    <a:pt x="4235" y="478"/>
                    <a:pt x="4302" y="478"/>
                  </a:cubicBezTo>
                  <a:cubicBezTo>
                    <a:pt x="4747" y="478"/>
                    <a:pt x="5105" y="836"/>
                    <a:pt x="5105" y="1281"/>
                  </a:cubicBezTo>
                  <a:cubicBezTo>
                    <a:pt x="0" y="1281"/>
                    <a:pt x="0" y="1281"/>
                    <a:pt x="0" y="1281"/>
                  </a:cubicBezTo>
                  <a:cubicBezTo>
                    <a:pt x="0" y="996"/>
                    <a:pt x="232" y="770"/>
                    <a:pt x="511" y="770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8F5501C7-8740-4FF8-9307-F692294A1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8468613"/>
              <a:ext cx="1223032" cy="2071348"/>
            </a:xfrm>
            <a:custGeom>
              <a:avLst/>
              <a:gdLst>
                <a:gd name="T0" fmla="*/ 2072 w 2073"/>
                <a:gd name="T1" fmla="*/ 0 h 3508"/>
                <a:gd name="T2" fmla="*/ 0 w 2073"/>
                <a:gd name="T3" fmla="*/ 0 h 3508"/>
                <a:gd name="T4" fmla="*/ 0 w 2073"/>
                <a:gd name="T5" fmla="*/ 3507 h 3508"/>
                <a:gd name="T6" fmla="*/ 2072 w 2073"/>
                <a:gd name="T7" fmla="*/ 3507 h 3508"/>
                <a:gd name="T8" fmla="*/ 2072 w 2073"/>
                <a:gd name="T9" fmla="*/ 0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3" h="3508">
                  <a:moveTo>
                    <a:pt x="2072" y="0"/>
                  </a:moveTo>
                  <a:lnTo>
                    <a:pt x="0" y="0"/>
                  </a:lnTo>
                  <a:lnTo>
                    <a:pt x="0" y="3507"/>
                  </a:lnTo>
                  <a:lnTo>
                    <a:pt x="2072" y="3507"/>
                  </a:lnTo>
                  <a:lnTo>
                    <a:pt x="2072" y="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0FB49ACE-A494-4085-91AD-EA7F4CD2B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50548" y="7180528"/>
              <a:ext cx="767648" cy="1077309"/>
            </a:xfrm>
            <a:custGeom>
              <a:avLst/>
              <a:gdLst>
                <a:gd name="T0" fmla="*/ 1301 w 1302"/>
                <a:gd name="T1" fmla="*/ 0 h 1827"/>
                <a:gd name="T2" fmla="*/ 0 w 1302"/>
                <a:gd name="T3" fmla="*/ 0 h 1827"/>
                <a:gd name="T4" fmla="*/ 0 w 1302"/>
                <a:gd name="T5" fmla="*/ 1826 h 1827"/>
                <a:gd name="T6" fmla="*/ 1301 w 1302"/>
                <a:gd name="T7" fmla="*/ 1826 h 1827"/>
                <a:gd name="T8" fmla="*/ 1301 w 1302"/>
                <a:gd name="T9" fmla="*/ 0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827">
                  <a:moveTo>
                    <a:pt x="1301" y="0"/>
                  </a:moveTo>
                  <a:lnTo>
                    <a:pt x="0" y="0"/>
                  </a:lnTo>
                  <a:lnTo>
                    <a:pt x="0" y="1826"/>
                  </a:lnTo>
                  <a:lnTo>
                    <a:pt x="1301" y="1826"/>
                  </a:lnTo>
                  <a:lnTo>
                    <a:pt x="1301" y="0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105EF240-E371-4D04-82C1-981840842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75824" y="6761573"/>
              <a:ext cx="114497" cy="1077309"/>
            </a:xfrm>
            <a:custGeom>
              <a:avLst/>
              <a:gdLst>
                <a:gd name="T0" fmla="*/ 193 w 194"/>
                <a:gd name="T1" fmla="*/ 0 h 1827"/>
                <a:gd name="T2" fmla="*/ 0 w 194"/>
                <a:gd name="T3" fmla="*/ 0 h 1827"/>
                <a:gd name="T4" fmla="*/ 0 w 194"/>
                <a:gd name="T5" fmla="*/ 1826 h 1827"/>
                <a:gd name="T6" fmla="*/ 193 w 194"/>
                <a:gd name="T7" fmla="*/ 1826 h 1827"/>
                <a:gd name="T8" fmla="*/ 193 w 194"/>
                <a:gd name="T9" fmla="*/ 0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827">
                  <a:moveTo>
                    <a:pt x="193" y="0"/>
                  </a:moveTo>
                  <a:lnTo>
                    <a:pt x="0" y="0"/>
                  </a:lnTo>
                  <a:lnTo>
                    <a:pt x="0" y="1826"/>
                  </a:lnTo>
                  <a:lnTo>
                    <a:pt x="193" y="1826"/>
                  </a:lnTo>
                  <a:lnTo>
                    <a:pt x="193" y="0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AD00017A-E545-46A5-95F7-899316123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7643718"/>
              <a:ext cx="1223032" cy="2896243"/>
            </a:xfrm>
            <a:custGeom>
              <a:avLst/>
              <a:gdLst>
                <a:gd name="T0" fmla="*/ 1222 w 2073"/>
                <a:gd name="T1" fmla="*/ 671 h 4909"/>
                <a:gd name="T2" fmla="*/ 1222 w 2073"/>
                <a:gd name="T3" fmla="*/ 332 h 4909"/>
                <a:gd name="T4" fmla="*/ 2072 w 2073"/>
                <a:gd name="T5" fmla="*/ 332 h 4909"/>
                <a:gd name="T6" fmla="*/ 2072 w 2073"/>
                <a:gd name="T7" fmla="*/ 0 h 4909"/>
                <a:gd name="T8" fmla="*/ 0 w 2073"/>
                <a:gd name="T9" fmla="*/ 0 h 4909"/>
                <a:gd name="T10" fmla="*/ 0 w 2073"/>
                <a:gd name="T11" fmla="*/ 332 h 4909"/>
                <a:gd name="T12" fmla="*/ 843 w 2073"/>
                <a:gd name="T13" fmla="*/ 332 h 4909"/>
                <a:gd name="T14" fmla="*/ 843 w 2073"/>
                <a:gd name="T15" fmla="*/ 671 h 4909"/>
                <a:gd name="T16" fmla="*/ 0 w 2073"/>
                <a:gd name="T17" fmla="*/ 671 h 4909"/>
                <a:gd name="T18" fmla="*/ 0 w 2073"/>
                <a:gd name="T19" fmla="*/ 1129 h 4909"/>
                <a:gd name="T20" fmla="*/ 843 w 2073"/>
                <a:gd name="T21" fmla="*/ 1129 h 4909"/>
                <a:gd name="T22" fmla="*/ 843 w 2073"/>
                <a:gd name="T23" fmla="*/ 1475 h 4909"/>
                <a:gd name="T24" fmla="*/ 0 w 2073"/>
                <a:gd name="T25" fmla="*/ 1475 h 4909"/>
                <a:gd name="T26" fmla="*/ 0 w 2073"/>
                <a:gd name="T27" fmla="*/ 1926 h 4909"/>
                <a:gd name="T28" fmla="*/ 843 w 2073"/>
                <a:gd name="T29" fmla="*/ 1926 h 4909"/>
                <a:gd name="T30" fmla="*/ 843 w 2073"/>
                <a:gd name="T31" fmla="*/ 2271 h 4909"/>
                <a:gd name="T32" fmla="*/ 0 w 2073"/>
                <a:gd name="T33" fmla="*/ 2271 h 4909"/>
                <a:gd name="T34" fmla="*/ 0 w 2073"/>
                <a:gd name="T35" fmla="*/ 2723 h 4909"/>
                <a:gd name="T36" fmla="*/ 843 w 2073"/>
                <a:gd name="T37" fmla="*/ 2723 h 4909"/>
                <a:gd name="T38" fmla="*/ 843 w 2073"/>
                <a:gd name="T39" fmla="*/ 3068 h 4909"/>
                <a:gd name="T40" fmla="*/ 0 w 2073"/>
                <a:gd name="T41" fmla="*/ 3068 h 4909"/>
                <a:gd name="T42" fmla="*/ 0 w 2073"/>
                <a:gd name="T43" fmla="*/ 3520 h 4909"/>
                <a:gd name="T44" fmla="*/ 843 w 2073"/>
                <a:gd name="T45" fmla="*/ 3520 h 4909"/>
                <a:gd name="T46" fmla="*/ 843 w 2073"/>
                <a:gd name="T47" fmla="*/ 3865 h 4909"/>
                <a:gd name="T48" fmla="*/ 0 w 2073"/>
                <a:gd name="T49" fmla="*/ 3865 h 4909"/>
                <a:gd name="T50" fmla="*/ 0 w 2073"/>
                <a:gd name="T51" fmla="*/ 4317 h 4909"/>
                <a:gd name="T52" fmla="*/ 843 w 2073"/>
                <a:gd name="T53" fmla="*/ 4317 h 4909"/>
                <a:gd name="T54" fmla="*/ 843 w 2073"/>
                <a:gd name="T55" fmla="*/ 4662 h 4909"/>
                <a:gd name="T56" fmla="*/ 0 w 2073"/>
                <a:gd name="T57" fmla="*/ 4662 h 4909"/>
                <a:gd name="T58" fmla="*/ 0 w 2073"/>
                <a:gd name="T59" fmla="*/ 4908 h 4909"/>
                <a:gd name="T60" fmla="*/ 2072 w 2073"/>
                <a:gd name="T61" fmla="*/ 4908 h 4909"/>
                <a:gd name="T62" fmla="*/ 2072 w 2073"/>
                <a:gd name="T63" fmla="*/ 4662 h 4909"/>
                <a:gd name="T64" fmla="*/ 1222 w 2073"/>
                <a:gd name="T65" fmla="*/ 4662 h 4909"/>
                <a:gd name="T66" fmla="*/ 1222 w 2073"/>
                <a:gd name="T67" fmla="*/ 4317 h 4909"/>
                <a:gd name="T68" fmla="*/ 2072 w 2073"/>
                <a:gd name="T69" fmla="*/ 4317 h 4909"/>
                <a:gd name="T70" fmla="*/ 2072 w 2073"/>
                <a:gd name="T71" fmla="*/ 3865 h 4909"/>
                <a:gd name="T72" fmla="*/ 1222 w 2073"/>
                <a:gd name="T73" fmla="*/ 3865 h 4909"/>
                <a:gd name="T74" fmla="*/ 1222 w 2073"/>
                <a:gd name="T75" fmla="*/ 3520 h 4909"/>
                <a:gd name="T76" fmla="*/ 2072 w 2073"/>
                <a:gd name="T77" fmla="*/ 3520 h 4909"/>
                <a:gd name="T78" fmla="*/ 2072 w 2073"/>
                <a:gd name="T79" fmla="*/ 3068 h 4909"/>
                <a:gd name="T80" fmla="*/ 1222 w 2073"/>
                <a:gd name="T81" fmla="*/ 3068 h 4909"/>
                <a:gd name="T82" fmla="*/ 1222 w 2073"/>
                <a:gd name="T83" fmla="*/ 2723 h 4909"/>
                <a:gd name="T84" fmla="*/ 2072 w 2073"/>
                <a:gd name="T85" fmla="*/ 2723 h 4909"/>
                <a:gd name="T86" fmla="*/ 2072 w 2073"/>
                <a:gd name="T87" fmla="*/ 2271 h 4909"/>
                <a:gd name="T88" fmla="*/ 1222 w 2073"/>
                <a:gd name="T89" fmla="*/ 2271 h 4909"/>
                <a:gd name="T90" fmla="*/ 1222 w 2073"/>
                <a:gd name="T91" fmla="*/ 1926 h 4909"/>
                <a:gd name="T92" fmla="*/ 2072 w 2073"/>
                <a:gd name="T93" fmla="*/ 1926 h 4909"/>
                <a:gd name="T94" fmla="*/ 2072 w 2073"/>
                <a:gd name="T95" fmla="*/ 1475 h 4909"/>
                <a:gd name="T96" fmla="*/ 1222 w 2073"/>
                <a:gd name="T97" fmla="*/ 1475 h 4909"/>
                <a:gd name="T98" fmla="*/ 1222 w 2073"/>
                <a:gd name="T99" fmla="*/ 1129 h 4909"/>
                <a:gd name="T100" fmla="*/ 2072 w 2073"/>
                <a:gd name="T101" fmla="*/ 1129 h 4909"/>
                <a:gd name="T102" fmla="*/ 2072 w 2073"/>
                <a:gd name="T103" fmla="*/ 671 h 4909"/>
                <a:gd name="T104" fmla="*/ 1222 w 2073"/>
                <a:gd name="T105" fmla="*/ 671 h 4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73" h="4909">
                  <a:moveTo>
                    <a:pt x="1222" y="671"/>
                  </a:moveTo>
                  <a:lnTo>
                    <a:pt x="1222" y="332"/>
                  </a:lnTo>
                  <a:lnTo>
                    <a:pt x="2072" y="332"/>
                  </a:lnTo>
                  <a:lnTo>
                    <a:pt x="2072" y="0"/>
                  </a:lnTo>
                  <a:lnTo>
                    <a:pt x="0" y="0"/>
                  </a:lnTo>
                  <a:lnTo>
                    <a:pt x="0" y="332"/>
                  </a:lnTo>
                  <a:lnTo>
                    <a:pt x="843" y="332"/>
                  </a:lnTo>
                  <a:lnTo>
                    <a:pt x="843" y="671"/>
                  </a:lnTo>
                  <a:lnTo>
                    <a:pt x="0" y="671"/>
                  </a:lnTo>
                  <a:lnTo>
                    <a:pt x="0" y="1129"/>
                  </a:lnTo>
                  <a:lnTo>
                    <a:pt x="843" y="1129"/>
                  </a:lnTo>
                  <a:lnTo>
                    <a:pt x="843" y="1475"/>
                  </a:lnTo>
                  <a:lnTo>
                    <a:pt x="0" y="1475"/>
                  </a:lnTo>
                  <a:lnTo>
                    <a:pt x="0" y="1926"/>
                  </a:lnTo>
                  <a:lnTo>
                    <a:pt x="843" y="1926"/>
                  </a:lnTo>
                  <a:lnTo>
                    <a:pt x="843" y="2271"/>
                  </a:lnTo>
                  <a:lnTo>
                    <a:pt x="0" y="2271"/>
                  </a:lnTo>
                  <a:lnTo>
                    <a:pt x="0" y="2723"/>
                  </a:lnTo>
                  <a:lnTo>
                    <a:pt x="843" y="2723"/>
                  </a:lnTo>
                  <a:lnTo>
                    <a:pt x="843" y="3068"/>
                  </a:lnTo>
                  <a:lnTo>
                    <a:pt x="0" y="3068"/>
                  </a:lnTo>
                  <a:lnTo>
                    <a:pt x="0" y="3520"/>
                  </a:lnTo>
                  <a:lnTo>
                    <a:pt x="843" y="3520"/>
                  </a:lnTo>
                  <a:lnTo>
                    <a:pt x="843" y="3865"/>
                  </a:lnTo>
                  <a:lnTo>
                    <a:pt x="0" y="3865"/>
                  </a:lnTo>
                  <a:lnTo>
                    <a:pt x="0" y="4317"/>
                  </a:lnTo>
                  <a:lnTo>
                    <a:pt x="843" y="4317"/>
                  </a:lnTo>
                  <a:lnTo>
                    <a:pt x="843" y="4662"/>
                  </a:lnTo>
                  <a:lnTo>
                    <a:pt x="0" y="4662"/>
                  </a:lnTo>
                  <a:lnTo>
                    <a:pt x="0" y="4908"/>
                  </a:lnTo>
                  <a:lnTo>
                    <a:pt x="2072" y="4908"/>
                  </a:lnTo>
                  <a:lnTo>
                    <a:pt x="2072" y="4662"/>
                  </a:lnTo>
                  <a:lnTo>
                    <a:pt x="1222" y="4662"/>
                  </a:lnTo>
                  <a:lnTo>
                    <a:pt x="1222" y="4317"/>
                  </a:lnTo>
                  <a:lnTo>
                    <a:pt x="2072" y="4317"/>
                  </a:lnTo>
                  <a:lnTo>
                    <a:pt x="2072" y="3865"/>
                  </a:lnTo>
                  <a:lnTo>
                    <a:pt x="1222" y="3865"/>
                  </a:lnTo>
                  <a:lnTo>
                    <a:pt x="1222" y="3520"/>
                  </a:lnTo>
                  <a:lnTo>
                    <a:pt x="2072" y="3520"/>
                  </a:lnTo>
                  <a:lnTo>
                    <a:pt x="2072" y="3068"/>
                  </a:lnTo>
                  <a:lnTo>
                    <a:pt x="1222" y="3068"/>
                  </a:lnTo>
                  <a:lnTo>
                    <a:pt x="1222" y="2723"/>
                  </a:lnTo>
                  <a:lnTo>
                    <a:pt x="2072" y="2723"/>
                  </a:lnTo>
                  <a:lnTo>
                    <a:pt x="2072" y="2271"/>
                  </a:lnTo>
                  <a:lnTo>
                    <a:pt x="1222" y="2271"/>
                  </a:lnTo>
                  <a:lnTo>
                    <a:pt x="1222" y="1926"/>
                  </a:lnTo>
                  <a:lnTo>
                    <a:pt x="2072" y="1926"/>
                  </a:lnTo>
                  <a:lnTo>
                    <a:pt x="2072" y="1475"/>
                  </a:lnTo>
                  <a:lnTo>
                    <a:pt x="1222" y="1475"/>
                  </a:lnTo>
                  <a:lnTo>
                    <a:pt x="1222" y="1129"/>
                  </a:lnTo>
                  <a:lnTo>
                    <a:pt x="2072" y="1129"/>
                  </a:lnTo>
                  <a:lnTo>
                    <a:pt x="2072" y="671"/>
                  </a:lnTo>
                  <a:lnTo>
                    <a:pt x="1222" y="671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xmlns="" id="{3C0E3F1E-D53C-429E-B71A-D5D646D9E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7838882"/>
              <a:ext cx="497019" cy="200370"/>
            </a:xfrm>
            <a:custGeom>
              <a:avLst/>
              <a:gdLst>
                <a:gd name="T0" fmla="*/ 843 w 844"/>
                <a:gd name="T1" fmla="*/ 0 h 340"/>
                <a:gd name="T2" fmla="*/ 0 w 844"/>
                <a:gd name="T3" fmla="*/ 0 h 340"/>
                <a:gd name="T4" fmla="*/ 0 w 844"/>
                <a:gd name="T5" fmla="*/ 339 h 340"/>
                <a:gd name="T6" fmla="*/ 843 w 844"/>
                <a:gd name="T7" fmla="*/ 339 h 340"/>
                <a:gd name="T8" fmla="*/ 843 w 844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340">
                  <a:moveTo>
                    <a:pt x="843" y="0"/>
                  </a:moveTo>
                  <a:lnTo>
                    <a:pt x="0" y="0"/>
                  </a:lnTo>
                  <a:lnTo>
                    <a:pt x="0" y="339"/>
                  </a:lnTo>
                  <a:lnTo>
                    <a:pt x="843" y="339"/>
                  </a:lnTo>
                  <a:lnTo>
                    <a:pt x="843" y="0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xmlns="" id="{FB14DD12-FA96-4776-9605-5B8819C093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44966" y="7838882"/>
              <a:ext cx="502225" cy="200370"/>
            </a:xfrm>
            <a:custGeom>
              <a:avLst/>
              <a:gdLst>
                <a:gd name="T0" fmla="*/ 0 w 851"/>
                <a:gd name="T1" fmla="*/ 339 h 340"/>
                <a:gd name="T2" fmla="*/ 850 w 851"/>
                <a:gd name="T3" fmla="*/ 339 h 340"/>
                <a:gd name="T4" fmla="*/ 850 w 851"/>
                <a:gd name="T5" fmla="*/ 0 h 340"/>
                <a:gd name="T6" fmla="*/ 0 w 851"/>
                <a:gd name="T7" fmla="*/ 0 h 340"/>
                <a:gd name="T8" fmla="*/ 0 w 851"/>
                <a:gd name="T9" fmla="*/ 33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340">
                  <a:moveTo>
                    <a:pt x="0" y="339"/>
                  </a:moveTo>
                  <a:lnTo>
                    <a:pt x="850" y="339"/>
                  </a:lnTo>
                  <a:lnTo>
                    <a:pt x="850" y="0"/>
                  </a:lnTo>
                  <a:lnTo>
                    <a:pt x="0" y="0"/>
                  </a:lnTo>
                  <a:lnTo>
                    <a:pt x="0" y="339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xmlns="" id="{285D62D6-1B6F-47FE-AF61-284FF6BF5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8309880"/>
              <a:ext cx="497019" cy="205573"/>
            </a:xfrm>
            <a:custGeom>
              <a:avLst/>
              <a:gdLst>
                <a:gd name="T0" fmla="*/ 843 w 844"/>
                <a:gd name="T1" fmla="*/ 0 h 347"/>
                <a:gd name="T2" fmla="*/ 0 w 844"/>
                <a:gd name="T3" fmla="*/ 0 h 347"/>
                <a:gd name="T4" fmla="*/ 0 w 844"/>
                <a:gd name="T5" fmla="*/ 346 h 347"/>
                <a:gd name="T6" fmla="*/ 843 w 844"/>
                <a:gd name="T7" fmla="*/ 346 h 347"/>
                <a:gd name="T8" fmla="*/ 843 w 844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347">
                  <a:moveTo>
                    <a:pt x="843" y="0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843" y="346"/>
                  </a:lnTo>
                  <a:lnTo>
                    <a:pt x="843" y="0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xmlns="" id="{F70510B6-329E-473F-AC5F-F96DF022D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44966" y="8309880"/>
              <a:ext cx="502225" cy="205573"/>
            </a:xfrm>
            <a:custGeom>
              <a:avLst/>
              <a:gdLst>
                <a:gd name="T0" fmla="*/ 0 w 851"/>
                <a:gd name="T1" fmla="*/ 346 h 347"/>
                <a:gd name="T2" fmla="*/ 850 w 851"/>
                <a:gd name="T3" fmla="*/ 346 h 347"/>
                <a:gd name="T4" fmla="*/ 850 w 851"/>
                <a:gd name="T5" fmla="*/ 0 h 347"/>
                <a:gd name="T6" fmla="*/ 0 w 851"/>
                <a:gd name="T7" fmla="*/ 0 h 347"/>
                <a:gd name="T8" fmla="*/ 0 w 851"/>
                <a:gd name="T9" fmla="*/ 34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347">
                  <a:moveTo>
                    <a:pt x="0" y="346"/>
                  </a:moveTo>
                  <a:lnTo>
                    <a:pt x="850" y="346"/>
                  </a:lnTo>
                  <a:lnTo>
                    <a:pt x="850" y="0"/>
                  </a:lnTo>
                  <a:lnTo>
                    <a:pt x="0" y="0"/>
                  </a:lnTo>
                  <a:lnTo>
                    <a:pt x="0" y="34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xmlns="" id="{DB28A56F-79B1-4244-A8F4-E43419592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8778276"/>
              <a:ext cx="497019" cy="202971"/>
            </a:xfrm>
            <a:custGeom>
              <a:avLst/>
              <a:gdLst>
                <a:gd name="T0" fmla="*/ 843 w 844"/>
                <a:gd name="T1" fmla="*/ 0 h 346"/>
                <a:gd name="T2" fmla="*/ 0 w 844"/>
                <a:gd name="T3" fmla="*/ 0 h 346"/>
                <a:gd name="T4" fmla="*/ 0 w 844"/>
                <a:gd name="T5" fmla="*/ 345 h 346"/>
                <a:gd name="T6" fmla="*/ 843 w 844"/>
                <a:gd name="T7" fmla="*/ 345 h 346"/>
                <a:gd name="T8" fmla="*/ 843 w 84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346">
                  <a:moveTo>
                    <a:pt x="843" y="0"/>
                  </a:moveTo>
                  <a:lnTo>
                    <a:pt x="0" y="0"/>
                  </a:lnTo>
                  <a:lnTo>
                    <a:pt x="0" y="345"/>
                  </a:lnTo>
                  <a:lnTo>
                    <a:pt x="843" y="345"/>
                  </a:lnTo>
                  <a:lnTo>
                    <a:pt x="843" y="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F0B53212-45F3-41A7-9C5E-629E5EE3A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44966" y="8778276"/>
              <a:ext cx="502225" cy="202971"/>
            </a:xfrm>
            <a:custGeom>
              <a:avLst/>
              <a:gdLst>
                <a:gd name="T0" fmla="*/ 0 w 851"/>
                <a:gd name="T1" fmla="*/ 345 h 346"/>
                <a:gd name="T2" fmla="*/ 850 w 851"/>
                <a:gd name="T3" fmla="*/ 345 h 346"/>
                <a:gd name="T4" fmla="*/ 850 w 851"/>
                <a:gd name="T5" fmla="*/ 0 h 346"/>
                <a:gd name="T6" fmla="*/ 0 w 851"/>
                <a:gd name="T7" fmla="*/ 0 h 346"/>
                <a:gd name="T8" fmla="*/ 0 w 851"/>
                <a:gd name="T9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346">
                  <a:moveTo>
                    <a:pt x="0" y="345"/>
                  </a:moveTo>
                  <a:lnTo>
                    <a:pt x="850" y="345"/>
                  </a:lnTo>
                  <a:lnTo>
                    <a:pt x="850" y="0"/>
                  </a:lnTo>
                  <a:lnTo>
                    <a:pt x="0" y="0"/>
                  </a:lnTo>
                  <a:lnTo>
                    <a:pt x="0" y="345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xmlns="" id="{DA59E95C-498E-4A84-8657-CF50822F3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9249272"/>
              <a:ext cx="497019" cy="202971"/>
            </a:xfrm>
            <a:custGeom>
              <a:avLst/>
              <a:gdLst>
                <a:gd name="T0" fmla="*/ 843 w 844"/>
                <a:gd name="T1" fmla="*/ 0 h 346"/>
                <a:gd name="T2" fmla="*/ 0 w 844"/>
                <a:gd name="T3" fmla="*/ 0 h 346"/>
                <a:gd name="T4" fmla="*/ 0 w 844"/>
                <a:gd name="T5" fmla="*/ 345 h 346"/>
                <a:gd name="T6" fmla="*/ 843 w 844"/>
                <a:gd name="T7" fmla="*/ 345 h 346"/>
                <a:gd name="T8" fmla="*/ 843 w 84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346">
                  <a:moveTo>
                    <a:pt x="843" y="0"/>
                  </a:moveTo>
                  <a:lnTo>
                    <a:pt x="0" y="0"/>
                  </a:lnTo>
                  <a:lnTo>
                    <a:pt x="0" y="345"/>
                  </a:lnTo>
                  <a:lnTo>
                    <a:pt x="843" y="345"/>
                  </a:lnTo>
                  <a:lnTo>
                    <a:pt x="843" y="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xmlns="" id="{26573DBF-A746-4DC9-AF3E-89FABD9799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44966" y="9249272"/>
              <a:ext cx="502225" cy="202971"/>
            </a:xfrm>
            <a:custGeom>
              <a:avLst/>
              <a:gdLst>
                <a:gd name="T0" fmla="*/ 0 w 851"/>
                <a:gd name="T1" fmla="*/ 345 h 346"/>
                <a:gd name="T2" fmla="*/ 850 w 851"/>
                <a:gd name="T3" fmla="*/ 345 h 346"/>
                <a:gd name="T4" fmla="*/ 850 w 851"/>
                <a:gd name="T5" fmla="*/ 0 h 346"/>
                <a:gd name="T6" fmla="*/ 0 w 851"/>
                <a:gd name="T7" fmla="*/ 0 h 346"/>
                <a:gd name="T8" fmla="*/ 0 w 851"/>
                <a:gd name="T9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346">
                  <a:moveTo>
                    <a:pt x="0" y="345"/>
                  </a:moveTo>
                  <a:lnTo>
                    <a:pt x="850" y="345"/>
                  </a:lnTo>
                  <a:lnTo>
                    <a:pt x="850" y="0"/>
                  </a:lnTo>
                  <a:lnTo>
                    <a:pt x="0" y="0"/>
                  </a:lnTo>
                  <a:lnTo>
                    <a:pt x="0" y="345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xmlns="" id="{995204FB-26BF-470D-BF77-458FD91B1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9720270"/>
              <a:ext cx="497019" cy="202971"/>
            </a:xfrm>
            <a:custGeom>
              <a:avLst/>
              <a:gdLst>
                <a:gd name="T0" fmla="*/ 843 w 844"/>
                <a:gd name="T1" fmla="*/ 0 h 346"/>
                <a:gd name="T2" fmla="*/ 0 w 844"/>
                <a:gd name="T3" fmla="*/ 0 h 346"/>
                <a:gd name="T4" fmla="*/ 0 w 844"/>
                <a:gd name="T5" fmla="*/ 345 h 346"/>
                <a:gd name="T6" fmla="*/ 843 w 844"/>
                <a:gd name="T7" fmla="*/ 345 h 346"/>
                <a:gd name="T8" fmla="*/ 843 w 84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346">
                  <a:moveTo>
                    <a:pt x="843" y="0"/>
                  </a:moveTo>
                  <a:lnTo>
                    <a:pt x="0" y="0"/>
                  </a:lnTo>
                  <a:lnTo>
                    <a:pt x="0" y="345"/>
                  </a:lnTo>
                  <a:lnTo>
                    <a:pt x="843" y="345"/>
                  </a:lnTo>
                  <a:lnTo>
                    <a:pt x="843" y="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xmlns="" id="{44FB1F96-3B4D-45E9-8189-FC5636339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44966" y="9720270"/>
              <a:ext cx="502225" cy="202971"/>
            </a:xfrm>
            <a:custGeom>
              <a:avLst/>
              <a:gdLst>
                <a:gd name="T0" fmla="*/ 0 w 851"/>
                <a:gd name="T1" fmla="*/ 345 h 346"/>
                <a:gd name="T2" fmla="*/ 850 w 851"/>
                <a:gd name="T3" fmla="*/ 345 h 346"/>
                <a:gd name="T4" fmla="*/ 850 w 851"/>
                <a:gd name="T5" fmla="*/ 0 h 346"/>
                <a:gd name="T6" fmla="*/ 0 w 851"/>
                <a:gd name="T7" fmla="*/ 0 h 346"/>
                <a:gd name="T8" fmla="*/ 0 w 851"/>
                <a:gd name="T9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346">
                  <a:moveTo>
                    <a:pt x="0" y="345"/>
                  </a:moveTo>
                  <a:lnTo>
                    <a:pt x="850" y="345"/>
                  </a:lnTo>
                  <a:lnTo>
                    <a:pt x="850" y="0"/>
                  </a:lnTo>
                  <a:lnTo>
                    <a:pt x="0" y="0"/>
                  </a:lnTo>
                  <a:lnTo>
                    <a:pt x="0" y="345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xmlns="" id="{D02D29B7-682B-462E-9AD2-BEE555E60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24158" y="10167848"/>
              <a:ext cx="528245" cy="268025"/>
            </a:xfrm>
            <a:custGeom>
              <a:avLst/>
              <a:gdLst>
                <a:gd name="T0" fmla="*/ 896 w 897"/>
                <a:gd name="T1" fmla="*/ 0 h 452"/>
                <a:gd name="T2" fmla="*/ 0 w 897"/>
                <a:gd name="T3" fmla="*/ 0 h 452"/>
                <a:gd name="T4" fmla="*/ 0 w 897"/>
                <a:gd name="T5" fmla="*/ 451 h 452"/>
                <a:gd name="T6" fmla="*/ 896 w 897"/>
                <a:gd name="T7" fmla="*/ 451 h 452"/>
                <a:gd name="T8" fmla="*/ 896 w 897"/>
                <a:gd name="T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7" h="452">
                  <a:moveTo>
                    <a:pt x="896" y="0"/>
                  </a:moveTo>
                  <a:lnTo>
                    <a:pt x="0" y="0"/>
                  </a:lnTo>
                  <a:lnTo>
                    <a:pt x="0" y="451"/>
                  </a:lnTo>
                  <a:lnTo>
                    <a:pt x="896" y="451"/>
                  </a:lnTo>
                  <a:lnTo>
                    <a:pt x="896" y="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xmlns="" id="{58DF0DE9-C84F-4E44-AB32-B11D4E4AC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92922" y="10136622"/>
              <a:ext cx="554268" cy="325274"/>
            </a:xfrm>
            <a:custGeom>
              <a:avLst/>
              <a:gdLst>
                <a:gd name="T0" fmla="*/ 0 w 938"/>
                <a:gd name="T1" fmla="*/ 551 h 552"/>
                <a:gd name="T2" fmla="*/ 937 w 938"/>
                <a:gd name="T3" fmla="*/ 551 h 552"/>
                <a:gd name="T4" fmla="*/ 937 w 938"/>
                <a:gd name="T5" fmla="*/ 0 h 552"/>
                <a:gd name="T6" fmla="*/ 0 w 938"/>
                <a:gd name="T7" fmla="*/ 0 h 552"/>
                <a:gd name="T8" fmla="*/ 0 w 938"/>
                <a:gd name="T9" fmla="*/ 551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8" h="552">
                  <a:moveTo>
                    <a:pt x="0" y="551"/>
                  </a:moveTo>
                  <a:lnTo>
                    <a:pt x="937" y="551"/>
                  </a:lnTo>
                  <a:lnTo>
                    <a:pt x="937" y="0"/>
                  </a:lnTo>
                  <a:lnTo>
                    <a:pt x="0" y="0"/>
                  </a:lnTo>
                  <a:lnTo>
                    <a:pt x="0" y="551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xmlns="" id="{780C7184-2194-47ED-BB75-366922B15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21206" y="5876827"/>
              <a:ext cx="1269871" cy="4762018"/>
            </a:xfrm>
            <a:custGeom>
              <a:avLst/>
              <a:gdLst>
                <a:gd name="T0" fmla="*/ 2151 w 2152"/>
                <a:gd name="T1" fmla="*/ 0 h 8069"/>
                <a:gd name="T2" fmla="*/ 0 w 2152"/>
                <a:gd name="T3" fmla="*/ 0 h 8069"/>
                <a:gd name="T4" fmla="*/ 0 w 2152"/>
                <a:gd name="T5" fmla="*/ 8068 h 8069"/>
                <a:gd name="T6" fmla="*/ 2151 w 2152"/>
                <a:gd name="T7" fmla="*/ 8068 h 8069"/>
                <a:gd name="T8" fmla="*/ 2151 w 2152"/>
                <a:gd name="T9" fmla="*/ 0 h 8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2" h="8069">
                  <a:moveTo>
                    <a:pt x="2151" y="0"/>
                  </a:moveTo>
                  <a:lnTo>
                    <a:pt x="0" y="0"/>
                  </a:lnTo>
                  <a:lnTo>
                    <a:pt x="0" y="8068"/>
                  </a:lnTo>
                  <a:lnTo>
                    <a:pt x="2151" y="8068"/>
                  </a:lnTo>
                  <a:lnTo>
                    <a:pt x="2151" y="0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xmlns="" id="{10FB4D75-8EBF-4A5B-B802-5BE6174D1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6345222"/>
              <a:ext cx="913370" cy="153530"/>
            </a:xfrm>
            <a:custGeom>
              <a:avLst/>
              <a:gdLst>
                <a:gd name="T0" fmla="*/ 1547 w 1548"/>
                <a:gd name="T1" fmla="*/ 259 h 260"/>
                <a:gd name="T2" fmla="*/ 0 w 1548"/>
                <a:gd name="T3" fmla="*/ 259 h 260"/>
                <a:gd name="T4" fmla="*/ 0 w 1548"/>
                <a:gd name="T5" fmla="*/ 0 h 260"/>
                <a:gd name="T6" fmla="*/ 1547 w 1548"/>
                <a:gd name="T7" fmla="*/ 0 h 260"/>
                <a:gd name="T8" fmla="*/ 1547 w 1548"/>
                <a:gd name="T9" fmla="*/ 25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60">
                  <a:moveTo>
                    <a:pt x="1547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xmlns="" id="{0BB20EED-4B1A-4F94-92F0-A4609A9EF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6860457"/>
              <a:ext cx="913370" cy="150927"/>
            </a:xfrm>
            <a:custGeom>
              <a:avLst/>
              <a:gdLst>
                <a:gd name="T0" fmla="*/ 1547 w 1548"/>
                <a:gd name="T1" fmla="*/ 253 h 254"/>
                <a:gd name="T2" fmla="*/ 0 w 1548"/>
                <a:gd name="T3" fmla="*/ 253 h 254"/>
                <a:gd name="T4" fmla="*/ 0 w 1548"/>
                <a:gd name="T5" fmla="*/ 0 h 254"/>
                <a:gd name="T6" fmla="*/ 1547 w 1548"/>
                <a:gd name="T7" fmla="*/ 0 h 254"/>
                <a:gd name="T8" fmla="*/ 1547 w 1548"/>
                <a:gd name="T9" fmla="*/ 25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4">
                  <a:moveTo>
                    <a:pt x="1547" y="253"/>
                  </a:moveTo>
                  <a:lnTo>
                    <a:pt x="0" y="253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3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xmlns="" id="{D63E4F1B-45BA-49EB-BDD4-DF094D62B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7367886"/>
              <a:ext cx="913370" cy="148324"/>
            </a:xfrm>
            <a:custGeom>
              <a:avLst/>
              <a:gdLst>
                <a:gd name="T0" fmla="*/ 1547 w 1548"/>
                <a:gd name="T1" fmla="*/ 252 h 253"/>
                <a:gd name="T2" fmla="*/ 0 w 1548"/>
                <a:gd name="T3" fmla="*/ 252 h 253"/>
                <a:gd name="T4" fmla="*/ 0 w 1548"/>
                <a:gd name="T5" fmla="*/ 0 h 253"/>
                <a:gd name="T6" fmla="*/ 1547 w 1548"/>
                <a:gd name="T7" fmla="*/ 0 h 253"/>
                <a:gd name="T8" fmla="*/ 1547 w 1548"/>
                <a:gd name="T9" fmla="*/ 2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3">
                  <a:moveTo>
                    <a:pt x="1547" y="252"/>
                  </a:moveTo>
                  <a:lnTo>
                    <a:pt x="0" y="252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2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xmlns="" id="{FF3AB12E-97DD-4FF4-B6C5-0274BB286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7877916"/>
              <a:ext cx="913370" cy="153529"/>
            </a:xfrm>
            <a:custGeom>
              <a:avLst/>
              <a:gdLst>
                <a:gd name="T0" fmla="*/ 1547 w 1548"/>
                <a:gd name="T1" fmla="*/ 259 h 260"/>
                <a:gd name="T2" fmla="*/ 0 w 1548"/>
                <a:gd name="T3" fmla="*/ 259 h 260"/>
                <a:gd name="T4" fmla="*/ 0 w 1548"/>
                <a:gd name="T5" fmla="*/ 0 h 260"/>
                <a:gd name="T6" fmla="*/ 1547 w 1548"/>
                <a:gd name="T7" fmla="*/ 0 h 260"/>
                <a:gd name="T8" fmla="*/ 1547 w 1548"/>
                <a:gd name="T9" fmla="*/ 25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60">
                  <a:moveTo>
                    <a:pt x="1547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9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xmlns="" id="{371CD98D-139F-4673-A983-CBB6815E0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8387946"/>
              <a:ext cx="913370" cy="153529"/>
            </a:xfrm>
            <a:custGeom>
              <a:avLst/>
              <a:gdLst>
                <a:gd name="T0" fmla="*/ 1547 w 1548"/>
                <a:gd name="T1" fmla="*/ 259 h 260"/>
                <a:gd name="T2" fmla="*/ 0 w 1548"/>
                <a:gd name="T3" fmla="*/ 259 h 260"/>
                <a:gd name="T4" fmla="*/ 0 w 1548"/>
                <a:gd name="T5" fmla="*/ 0 h 260"/>
                <a:gd name="T6" fmla="*/ 1547 w 1548"/>
                <a:gd name="T7" fmla="*/ 0 h 260"/>
                <a:gd name="T8" fmla="*/ 1547 w 1548"/>
                <a:gd name="T9" fmla="*/ 25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60">
                  <a:moveTo>
                    <a:pt x="1547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xmlns="" id="{619F091D-7B8F-4A29-B0D7-85FE54DF7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8900578"/>
              <a:ext cx="913370" cy="148326"/>
            </a:xfrm>
            <a:custGeom>
              <a:avLst/>
              <a:gdLst>
                <a:gd name="T0" fmla="*/ 1547 w 1548"/>
                <a:gd name="T1" fmla="*/ 252 h 253"/>
                <a:gd name="T2" fmla="*/ 0 w 1548"/>
                <a:gd name="T3" fmla="*/ 252 h 253"/>
                <a:gd name="T4" fmla="*/ 0 w 1548"/>
                <a:gd name="T5" fmla="*/ 0 h 253"/>
                <a:gd name="T6" fmla="*/ 1547 w 1548"/>
                <a:gd name="T7" fmla="*/ 0 h 253"/>
                <a:gd name="T8" fmla="*/ 1547 w 1548"/>
                <a:gd name="T9" fmla="*/ 2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3">
                  <a:moveTo>
                    <a:pt x="1547" y="252"/>
                  </a:moveTo>
                  <a:lnTo>
                    <a:pt x="0" y="252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2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xmlns="" id="{1E439AEF-998C-4034-9A13-9E60E7C14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9410608"/>
              <a:ext cx="913370" cy="150927"/>
            </a:xfrm>
            <a:custGeom>
              <a:avLst/>
              <a:gdLst>
                <a:gd name="T0" fmla="*/ 1547 w 1548"/>
                <a:gd name="T1" fmla="*/ 253 h 254"/>
                <a:gd name="T2" fmla="*/ 0 w 1548"/>
                <a:gd name="T3" fmla="*/ 253 h 254"/>
                <a:gd name="T4" fmla="*/ 0 w 1548"/>
                <a:gd name="T5" fmla="*/ 0 h 254"/>
                <a:gd name="T6" fmla="*/ 1547 w 1548"/>
                <a:gd name="T7" fmla="*/ 0 h 254"/>
                <a:gd name="T8" fmla="*/ 1547 w 1548"/>
                <a:gd name="T9" fmla="*/ 25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4">
                  <a:moveTo>
                    <a:pt x="1547" y="253"/>
                  </a:moveTo>
                  <a:lnTo>
                    <a:pt x="0" y="253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xmlns="" id="{64E62708-1747-4737-8BAD-E88DA4305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9920638"/>
              <a:ext cx="913370" cy="153530"/>
            </a:xfrm>
            <a:custGeom>
              <a:avLst/>
              <a:gdLst>
                <a:gd name="T0" fmla="*/ 1547 w 1548"/>
                <a:gd name="T1" fmla="*/ 258 h 259"/>
                <a:gd name="T2" fmla="*/ 0 w 1548"/>
                <a:gd name="T3" fmla="*/ 258 h 259"/>
                <a:gd name="T4" fmla="*/ 0 w 1548"/>
                <a:gd name="T5" fmla="*/ 0 h 259"/>
                <a:gd name="T6" fmla="*/ 1547 w 1548"/>
                <a:gd name="T7" fmla="*/ 0 h 259"/>
                <a:gd name="T8" fmla="*/ 1547 w 1548"/>
                <a:gd name="T9" fmla="*/ 25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9">
                  <a:moveTo>
                    <a:pt x="1547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8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xmlns="" id="{5DF1BCB6-F0BF-4D3D-B4CB-BD64FAFF3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21206" y="5876827"/>
              <a:ext cx="1269871" cy="4762018"/>
            </a:xfrm>
            <a:custGeom>
              <a:avLst/>
              <a:gdLst>
                <a:gd name="T0" fmla="*/ 2151 w 2152"/>
                <a:gd name="T1" fmla="*/ 0 h 8069"/>
                <a:gd name="T2" fmla="*/ 0 w 2152"/>
                <a:gd name="T3" fmla="*/ 0 h 8069"/>
                <a:gd name="T4" fmla="*/ 0 w 2152"/>
                <a:gd name="T5" fmla="*/ 8068 h 8069"/>
                <a:gd name="T6" fmla="*/ 2151 w 2152"/>
                <a:gd name="T7" fmla="*/ 8068 h 8069"/>
                <a:gd name="T8" fmla="*/ 2151 w 2152"/>
                <a:gd name="T9" fmla="*/ 0 h 8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2" h="8069">
                  <a:moveTo>
                    <a:pt x="2151" y="0"/>
                  </a:moveTo>
                  <a:lnTo>
                    <a:pt x="0" y="0"/>
                  </a:lnTo>
                  <a:lnTo>
                    <a:pt x="0" y="8068"/>
                  </a:lnTo>
                  <a:lnTo>
                    <a:pt x="2151" y="8068"/>
                  </a:lnTo>
                  <a:lnTo>
                    <a:pt x="215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xmlns="" id="{DD095767-538E-4EE9-BA21-E95D116B4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6345222"/>
              <a:ext cx="913370" cy="153530"/>
            </a:xfrm>
            <a:custGeom>
              <a:avLst/>
              <a:gdLst>
                <a:gd name="T0" fmla="*/ 1547 w 1548"/>
                <a:gd name="T1" fmla="*/ 259 h 260"/>
                <a:gd name="T2" fmla="*/ 0 w 1548"/>
                <a:gd name="T3" fmla="*/ 259 h 260"/>
                <a:gd name="T4" fmla="*/ 0 w 1548"/>
                <a:gd name="T5" fmla="*/ 0 h 260"/>
                <a:gd name="T6" fmla="*/ 1547 w 1548"/>
                <a:gd name="T7" fmla="*/ 0 h 260"/>
                <a:gd name="T8" fmla="*/ 1547 w 1548"/>
                <a:gd name="T9" fmla="*/ 25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60">
                  <a:moveTo>
                    <a:pt x="1547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9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xmlns="" id="{86B55F4F-138C-4214-8E4E-4B16EBE1A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6860457"/>
              <a:ext cx="913370" cy="150927"/>
            </a:xfrm>
            <a:custGeom>
              <a:avLst/>
              <a:gdLst>
                <a:gd name="T0" fmla="*/ 1547 w 1548"/>
                <a:gd name="T1" fmla="*/ 253 h 254"/>
                <a:gd name="T2" fmla="*/ 0 w 1548"/>
                <a:gd name="T3" fmla="*/ 253 h 254"/>
                <a:gd name="T4" fmla="*/ 0 w 1548"/>
                <a:gd name="T5" fmla="*/ 0 h 254"/>
                <a:gd name="T6" fmla="*/ 1547 w 1548"/>
                <a:gd name="T7" fmla="*/ 0 h 254"/>
                <a:gd name="T8" fmla="*/ 1547 w 1548"/>
                <a:gd name="T9" fmla="*/ 25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4">
                  <a:moveTo>
                    <a:pt x="1547" y="253"/>
                  </a:moveTo>
                  <a:lnTo>
                    <a:pt x="0" y="253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3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xmlns="" id="{BBD913A4-983E-441B-B0C2-2956ABBB9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7367886"/>
              <a:ext cx="913370" cy="148324"/>
            </a:xfrm>
            <a:custGeom>
              <a:avLst/>
              <a:gdLst>
                <a:gd name="T0" fmla="*/ 1547 w 1548"/>
                <a:gd name="T1" fmla="*/ 252 h 253"/>
                <a:gd name="T2" fmla="*/ 0 w 1548"/>
                <a:gd name="T3" fmla="*/ 252 h 253"/>
                <a:gd name="T4" fmla="*/ 0 w 1548"/>
                <a:gd name="T5" fmla="*/ 0 h 253"/>
                <a:gd name="T6" fmla="*/ 1547 w 1548"/>
                <a:gd name="T7" fmla="*/ 0 h 253"/>
                <a:gd name="T8" fmla="*/ 1547 w 1548"/>
                <a:gd name="T9" fmla="*/ 2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3">
                  <a:moveTo>
                    <a:pt x="1547" y="252"/>
                  </a:moveTo>
                  <a:lnTo>
                    <a:pt x="0" y="252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2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xmlns="" id="{7211E9C8-54EA-48F4-B154-FF709B1E5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7877916"/>
              <a:ext cx="913370" cy="153529"/>
            </a:xfrm>
            <a:custGeom>
              <a:avLst/>
              <a:gdLst>
                <a:gd name="T0" fmla="*/ 1547 w 1548"/>
                <a:gd name="T1" fmla="*/ 259 h 260"/>
                <a:gd name="T2" fmla="*/ 0 w 1548"/>
                <a:gd name="T3" fmla="*/ 259 h 260"/>
                <a:gd name="T4" fmla="*/ 0 w 1548"/>
                <a:gd name="T5" fmla="*/ 0 h 260"/>
                <a:gd name="T6" fmla="*/ 1547 w 1548"/>
                <a:gd name="T7" fmla="*/ 0 h 260"/>
                <a:gd name="T8" fmla="*/ 1547 w 1548"/>
                <a:gd name="T9" fmla="*/ 25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60">
                  <a:moveTo>
                    <a:pt x="1547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9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xmlns="" id="{8705F849-3045-4C0C-938A-0B5926515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8387946"/>
              <a:ext cx="913370" cy="153529"/>
            </a:xfrm>
            <a:custGeom>
              <a:avLst/>
              <a:gdLst>
                <a:gd name="T0" fmla="*/ 1547 w 1548"/>
                <a:gd name="T1" fmla="*/ 259 h 260"/>
                <a:gd name="T2" fmla="*/ 0 w 1548"/>
                <a:gd name="T3" fmla="*/ 259 h 260"/>
                <a:gd name="T4" fmla="*/ 0 w 1548"/>
                <a:gd name="T5" fmla="*/ 0 h 260"/>
                <a:gd name="T6" fmla="*/ 1547 w 1548"/>
                <a:gd name="T7" fmla="*/ 0 h 260"/>
                <a:gd name="T8" fmla="*/ 1547 w 1548"/>
                <a:gd name="T9" fmla="*/ 25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60">
                  <a:moveTo>
                    <a:pt x="1547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9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xmlns="" id="{97F77C58-5243-4E90-8D75-94ABA717F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8900578"/>
              <a:ext cx="913370" cy="148326"/>
            </a:xfrm>
            <a:custGeom>
              <a:avLst/>
              <a:gdLst>
                <a:gd name="T0" fmla="*/ 1547 w 1548"/>
                <a:gd name="T1" fmla="*/ 252 h 253"/>
                <a:gd name="T2" fmla="*/ 0 w 1548"/>
                <a:gd name="T3" fmla="*/ 252 h 253"/>
                <a:gd name="T4" fmla="*/ 0 w 1548"/>
                <a:gd name="T5" fmla="*/ 0 h 253"/>
                <a:gd name="T6" fmla="*/ 1547 w 1548"/>
                <a:gd name="T7" fmla="*/ 0 h 253"/>
                <a:gd name="T8" fmla="*/ 1547 w 1548"/>
                <a:gd name="T9" fmla="*/ 2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3">
                  <a:moveTo>
                    <a:pt x="1547" y="252"/>
                  </a:moveTo>
                  <a:lnTo>
                    <a:pt x="0" y="252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2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xmlns="" id="{CA7150B3-603F-4D9A-B9BF-AB4905E80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9410608"/>
              <a:ext cx="913370" cy="150927"/>
            </a:xfrm>
            <a:custGeom>
              <a:avLst/>
              <a:gdLst>
                <a:gd name="T0" fmla="*/ 1547 w 1548"/>
                <a:gd name="T1" fmla="*/ 253 h 254"/>
                <a:gd name="T2" fmla="*/ 0 w 1548"/>
                <a:gd name="T3" fmla="*/ 253 h 254"/>
                <a:gd name="T4" fmla="*/ 0 w 1548"/>
                <a:gd name="T5" fmla="*/ 0 h 254"/>
                <a:gd name="T6" fmla="*/ 1547 w 1548"/>
                <a:gd name="T7" fmla="*/ 0 h 254"/>
                <a:gd name="T8" fmla="*/ 1547 w 1548"/>
                <a:gd name="T9" fmla="*/ 25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4">
                  <a:moveTo>
                    <a:pt x="1547" y="253"/>
                  </a:moveTo>
                  <a:lnTo>
                    <a:pt x="0" y="253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3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xmlns="" id="{21796ACB-0311-4E8A-8CB5-CCF66C5C7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82542" y="9920638"/>
              <a:ext cx="913370" cy="153530"/>
            </a:xfrm>
            <a:custGeom>
              <a:avLst/>
              <a:gdLst>
                <a:gd name="T0" fmla="*/ 1547 w 1548"/>
                <a:gd name="T1" fmla="*/ 258 h 259"/>
                <a:gd name="T2" fmla="*/ 0 w 1548"/>
                <a:gd name="T3" fmla="*/ 258 h 259"/>
                <a:gd name="T4" fmla="*/ 0 w 1548"/>
                <a:gd name="T5" fmla="*/ 0 h 259"/>
                <a:gd name="T6" fmla="*/ 1547 w 1548"/>
                <a:gd name="T7" fmla="*/ 0 h 259"/>
                <a:gd name="T8" fmla="*/ 1547 w 1548"/>
                <a:gd name="T9" fmla="*/ 25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8" h="259">
                  <a:moveTo>
                    <a:pt x="1547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547" y="0"/>
                  </a:lnTo>
                  <a:lnTo>
                    <a:pt x="1547" y="258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xmlns="" id="{2CFEE55B-5586-4C69-8DCA-1CB6F3BCC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62481" y="6738154"/>
              <a:ext cx="936790" cy="3892884"/>
            </a:xfrm>
            <a:custGeom>
              <a:avLst/>
              <a:gdLst>
                <a:gd name="T0" fmla="*/ 1588 w 1589"/>
                <a:gd name="T1" fmla="*/ 0 h 6595"/>
                <a:gd name="T2" fmla="*/ 0 w 1589"/>
                <a:gd name="T3" fmla="*/ 1335 h 6595"/>
                <a:gd name="T4" fmla="*/ 0 w 1589"/>
                <a:gd name="T5" fmla="*/ 6594 h 6595"/>
                <a:gd name="T6" fmla="*/ 1588 w 1589"/>
                <a:gd name="T7" fmla="*/ 6594 h 6595"/>
                <a:gd name="T8" fmla="*/ 1588 w 1589"/>
                <a:gd name="T9" fmla="*/ 0 h 6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9" h="6595">
                  <a:moveTo>
                    <a:pt x="1588" y="0"/>
                  </a:moveTo>
                  <a:lnTo>
                    <a:pt x="0" y="1335"/>
                  </a:lnTo>
                  <a:lnTo>
                    <a:pt x="0" y="6594"/>
                  </a:lnTo>
                  <a:lnTo>
                    <a:pt x="1588" y="6594"/>
                  </a:lnTo>
                  <a:lnTo>
                    <a:pt x="1588" y="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xmlns="" id="{A11B62BB-519A-4D6F-B09C-7548CC101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62481" y="6738154"/>
              <a:ext cx="936790" cy="3892884"/>
            </a:xfrm>
            <a:custGeom>
              <a:avLst/>
              <a:gdLst>
                <a:gd name="T0" fmla="*/ 1588 w 1589"/>
                <a:gd name="T1" fmla="*/ 0 h 6595"/>
                <a:gd name="T2" fmla="*/ 0 w 1589"/>
                <a:gd name="T3" fmla="*/ 1335 h 6595"/>
                <a:gd name="T4" fmla="*/ 0 w 1589"/>
                <a:gd name="T5" fmla="*/ 6594 h 6595"/>
                <a:gd name="T6" fmla="*/ 1588 w 1589"/>
                <a:gd name="T7" fmla="*/ 6594 h 6595"/>
                <a:gd name="T8" fmla="*/ 1588 w 1589"/>
                <a:gd name="T9" fmla="*/ 0 h 6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9" h="6595">
                  <a:moveTo>
                    <a:pt x="1588" y="0"/>
                  </a:moveTo>
                  <a:lnTo>
                    <a:pt x="0" y="1335"/>
                  </a:lnTo>
                  <a:lnTo>
                    <a:pt x="0" y="6594"/>
                  </a:lnTo>
                  <a:lnTo>
                    <a:pt x="1588" y="6594"/>
                  </a:lnTo>
                  <a:lnTo>
                    <a:pt x="1588" y="0"/>
                  </a:lnTo>
                </a:path>
              </a:pathLst>
            </a:custGeom>
            <a:solidFill>
              <a:srgbClr val="F99F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xmlns="" id="{C79BD351-38F0-4353-A772-0D389F71B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3966" y="7724386"/>
              <a:ext cx="309662" cy="307059"/>
            </a:xfrm>
            <a:custGeom>
              <a:avLst/>
              <a:gdLst>
                <a:gd name="T0" fmla="*/ 525 w 526"/>
                <a:gd name="T1" fmla="*/ 259 h 519"/>
                <a:gd name="T2" fmla="*/ 525 w 526"/>
                <a:gd name="T3" fmla="*/ 259 h 519"/>
                <a:gd name="T4" fmla="*/ 266 w 526"/>
                <a:gd name="T5" fmla="*/ 0 h 519"/>
                <a:gd name="T6" fmla="*/ 0 w 526"/>
                <a:gd name="T7" fmla="*/ 259 h 519"/>
                <a:gd name="T8" fmla="*/ 266 w 526"/>
                <a:gd name="T9" fmla="*/ 518 h 519"/>
                <a:gd name="T10" fmla="*/ 525 w 526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519">
                  <a:moveTo>
                    <a:pt x="525" y="259"/>
                  </a:moveTo>
                  <a:lnTo>
                    <a:pt x="525" y="259"/>
                  </a:lnTo>
                  <a:cubicBezTo>
                    <a:pt x="525" y="113"/>
                    <a:pt x="405" y="0"/>
                    <a:pt x="266" y="0"/>
                  </a:cubicBezTo>
                  <a:cubicBezTo>
                    <a:pt x="120" y="0"/>
                    <a:pt x="0" y="113"/>
                    <a:pt x="0" y="259"/>
                  </a:cubicBezTo>
                  <a:cubicBezTo>
                    <a:pt x="0" y="405"/>
                    <a:pt x="120" y="518"/>
                    <a:pt x="266" y="518"/>
                  </a:cubicBezTo>
                  <a:cubicBezTo>
                    <a:pt x="405" y="518"/>
                    <a:pt x="525" y="405"/>
                    <a:pt x="525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xmlns="" id="{BC457156-4BF0-456F-B338-9D1CC2ECA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8125" y="7724386"/>
              <a:ext cx="307059" cy="307059"/>
            </a:xfrm>
            <a:custGeom>
              <a:avLst/>
              <a:gdLst>
                <a:gd name="T0" fmla="*/ 518 w 519"/>
                <a:gd name="T1" fmla="*/ 259 h 519"/>
                <a:gd name="T2" fmla="*/ 518 w 519"/>
                <a:gd name="T3" fmla="*/ 259 h 519"/>
                <a:gd name="T4" fmla="*/ 259 w 519"/>
                <a:gd name="T5" fmla="*/ 0 h 519"/>
                <a:gd name="T6" fmla="*/ 0 w 519"/>
                <a:gd name="T7" fmla="*/ 259 h 519"/>
                <a:gd name="T8" fmla="*/ 259 w 519"/>
                <a:gd name="T9" fmla="*/ 518 h 519"/>
                <a:gd name="T10" fmla="*/ 518 w 519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19">
                  <a:moveTo>
                    <a:pt x="518" y="259"/>
                  </a:moveTo>
                  <a:lnTo>
                    <a:pt x="518" y="259"/>
                  </a:lnTo>
                  <a:cubicBezTo>
                    <a:pt x="518" y="113"/>
                    <a:pt x="405" y="0"/>
                    <a:pt x="259" y="0"/>
                  </a:cubicBezTo>
                  <a:cubicBezTo>
                    <a:pt x="120" y="0"/>
                    <a:pt x="0" y="113"/>
                    <a:pt x="0" y="259"/>
                  </a:cubicBezTo>
                  <a:cubicBezTo>
                    <a:pt x="0" y="405"/>
                    <a:pt x="120" y="518"/>
                    <a:pt x="259" y="518"/>
                  </a:cubicBezTo>
                  <a:cubicBezTo>
                    <a:pt x="405" y="518"/>
                    <a:pt x="518" y="405"/>
                    <a:pt x="518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xmlns="" id="{5D5080ED-3180-4964-81C7-0CC9DEAE8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3966" y="8156350"/>
              <a:ext cx="309662" cy="307059"/>
            </a:xfrm>
            <a:custGeom>
              <a:avLst/>
              <a:gdLst>
                <a:gd name="T0" fmla="*/ 525 w 526"/>
                <a:gd name="T1" fmla="*/ 259 h 519"/>
                <a:gd name="T2" fmla="*/ 525 w 526"/>
                <a:gd name="T3" fmla="*/ 259 h 519"/>
                <a:gd name="T4" fmla="*/ 266 w 526"/>
                <a:gd name="T5" fmla="*/ 0 h 519"/>
                <a:gd name="T6" fmla="*/ 0 w 526"/>
                <a:gd name="T7" fmla="*/ 259 h 519"/>
                <a:gd name="T8" fmla="*/ 266 w 526"/>
                <a:gd name="T9" fmla="*/ 518 h 519"/>
                <a:gd name="T10" fmla="*/ 525 w 526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519">
                  <a:moveTo>
                    <a:pt x="525" y="259"/>
                  </a:moveTo>
                  <a:lnTo>
                    <a:pt x="525" y="259"/>
                  </a:lnTo>
                  <a:cubicBezTo>
                    <a:pt x="525" y="113"/>
                    <a:pt x="405" y="0"/>
                    <a:pt x="266" y="0"/>
                  </a:cubicBezTo>
                  <a:cubicBezTo>
                    <a:pt x="120" y="0"/>
                    <a:pt x="0" y="113"/>
                    <a:pt x="0" y="259"/>
                  </a:cubicBezTo>
                  <a:cubicBezTo>
                    <a:pt x="0" y="399"/>
                    <a:pt x="120" y="518"/>
                    <a:pt x="266" y="518"/>
                  </a:cubicBezTo>
                  <a:cubicBezTo>
                    <a:pt x="405" y="518"/>
                    <a:pt x="525" y="399"/>
                    <a:pt x="525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xmlns="" id="{257E5A92-DF4D-4A50-A4F7-6BBF3BA2B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8125" y="8156350"/>
              <a:ext cx="307059" cy="307059"/>
            </a:xfrm>
            <a:custGeom>
              <a:avLst/>
              <a:gdLst>
                <a:gd name="T0" fmla="*/ 518 w 519"/>
                <a:gd name="T1" fmla="*/ 259 h 519"/>
                <a:gd name="T2" fmla="*/ 518 w 519"/>
                <a:gd name="T3" fmla="*/ 259 h 519"/>
                <a:gd name="T4" fmla="*/ 259 w 519"/>
                <a:gd name="T5" fmla="*/ 0 h 519"/>
                <a:gd name="T6" fmla="*/ 0 w 519"/>
                <a:gd name="T7" fmla="*/ 259 h 519"/>
                <a:gd name="T8" fmla="*/ 259 w 519"/>
                <a:gd name="T9" fmla="*/ 518 h 519"/>
                <a:gd name="T10" fmla="*/ 518 w 519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19">
                  <a:moveTo>
                    <a:pt x="518" y="259"/>
                  </a:moveTo>
                  <a:lnTo>
                    <a:pt x="518" y="259"/>
                  </a:lnTo>
                  <a:cubicBezTo>
                    <a:pt x="518" y="113"/>
                    <a:pt x="405" y="0"/>
                    <a:pt x="259" y="0"/>
                  </a:cubicBezTo>
                  <a:cubicBezTo>
                    <a:pt x="120" y="0"/>
                    <a:pt x="0" y="113"/>
                    <a:pt x="0" y="259"/>
                  </a:cubicBezTo>
                  <a:cubicBezTo>
                    <a:pt x="0" y="399"/>
                    <a:pt x="120" y="518"/>
                    <a:pt x="259" y="518"/>
                  </a:cubicBezTo>
                  <a:cubicBezTo>
                    <a:pt x="405" y="518"/>
                    <a:pt x="518" y="399"/>
                    <a:pt x="518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xmlns="" id="{C1839A1B-D74A-4210-9963-873B3A786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3966" y="8583110"/>
              <a:ext cx="309662" cy="309662"/>
            </a:xfrm>
            <a:custGeom>
              <a:avLst/>
              <a:gdLst>
                <a:gd name="T0" fmla="*/ 525 w 526"/>
                <a:gd name="T1" fmla="*/ 259 h 526"/>
                <a:gd name="T2" fmla="*/ 525 w 526"/>
                <a:gd name="T3" fmla="*/ 259 h 526"/>
                <a:gd name="T4" fmla="*/ 266 w 526"/>
                <a:gd name="T5" fmla="*/ 0 h 526"/>
                <a:gd name="T6" fmla="*/ 0 w 526"/>
                <a:gd name="T7" fmla="*/ 259 h 526"/>
                <a:gd name="T8" fmla="*/ 266 w 526"/>
                <a:gd name="T9" fmla="*/ 525 h 526"/>
                <a:gd name="T10" fmla="*/ 525 w 526"/>
                <a:gd name="T11" fmla="*/ 259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526">
                  <a:moveTo>
                    <a:pt x="525" y="259"/>
                  </a:moveTo>
                  <a:lnTo>
                    <a:pt x="525" y="259"/>
                  </a:lnTo>
                  <a:cubicBezTo>
                    <a:pt x="525" y="120"/>
                    <a:pt x="405" y="0"/>
                    <a:pt x="266" y="0"/>
                  </a:cubicBezTo>
                  <a:cubicBezTo>
                    <a:pt x="120" y="0"/>
                    <a:pt x="0" y="120"/>
                    <a:pt x="0" y="259"/>
                  </a:cubicBezTo>
                  <a:cubicBezTo>
                    <a:pt x="0" y="405"/>
                    <a:pt x="120" y="525"/>
                    <a:pt x="266" y="525"/>
                  </a:cubicBezTo>
                  <a:cubicBezTo>
                    <a:pt x="405" y="525"/>
                    <a:pt x="525" y="405"/>
                    <a:pt x="525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xmlns="" id="{25CEAC7C-0974-4775-9641-F091F1B2B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8125" y="8583110"/>
              <a:ext cx="307059" cy="309662"/>
            </a:xfrm>
            <a:custGeom>
              <a:avLst/>
              <a:gdLst>
                <a:gd name="T0" fmla="*/ 518 w 519"/>
                <a:gd name="T1" fmla="*/ 259 h 526"/>
                <a:gd name="T2" fmla="*/ 518 w 519"/>
                <a:gd name="T3" fmla="*/ 259 h 526"/>
                <a:gd name="T4" fmla="*/ 259 w 519"/>
                <a:gd name="T5" fmla="*/ 0 h 526"/>
                <a:gd name="T6" fmla="*/ 0 w 519"/>
                <a:gd name="T7" fmla="*/ 259 h 526"/>
                <a:gd name="T8" fmla="*/ 259 w 519"/>
                <a:gd name="T9" fmla="*/ 525 h 526"/>
                <a:gd name="T10" fmla="*/ 518 w 519"/>
                <a:gd name="T11" fmla="*/ 259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26">
                  <a:moveTo>
                    <a:pt x="518" y="259"/>
                  </a:moveTo>
                  <a:lnTo>
                    <a:pt x="518" y="259"/>
                  </a:lnTo>
                  <a:cubicBezTo>
                    <a:pt x="518" y="120"/>
                    <a:pt x="405" y="0"/>
                    <a:pt x="259" y="0"/>
                  </a:cubicBezTo>
                  <a:cubicBezTo>
                    <a:pt x="120" y="0"/>
                    <a:pt x="0" y="120"/>
                    <a:pt x="0" y="259"/>
                  </a:cubicBezTo>
                  <a:cubicBezTo>
                    <a:pt x="0" y="405"/>
                    <a:pt x="120" y="525"/>
                    <a:pt x="259" y="525"/>
                  </a:cubicBezTo>
                  <a:cubicBezTo>
                    <a:pt x="405" y="525"/>
                    <a:pt x="518" y="405"/>
                    <a:pt x="518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xmlns="" id="{FC8693EB-ACE9-4D76-B4C0-2BE543E4B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3966" y="9015074"/>
              <a:ext cx="309662" cy="304458"/>
            </a:xfrm>
            <a:custGeom>
              <a:avLst/>
              <a:gdLst>
                <a:gd name="T0" fmla="*/ 525 w 526"/>
                <a:gd name="T1" fmla="*/ 259 h 518"/>
                <a:gd name="T2" fmla="*/ 525 w 526"/>
                <a:gd name="T3" fmla="*/ 259 h 518"/>
                <a:gd name="T4" fmla="*/ 266 w 526"/>
                <a:gd name="T5" fmla="*/ 0 h 518"/>
                <a:gd name="T6" fmla="*/ 0 w 526"/>
                <a:gd name="T7" fmla="*/ 259 h 518"/>
                <a:gd name="T8" fmla="*/ 266 w 526"/>
                <a:gd name="T9" fmla="*/ 517 h 518"/>
                <a:gd name="T10" fmla="*/ 525 w 526"/>
                <a:gd name="T11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518">
                  <a:moveTo>
                    <a:pt x="525" y="259"/>
                  </a:moveTo>
                  <a:lnTo>
                    <a:pt x="525" y="259"/>
                  </a:lnTo>
                  <a:cubicBezTo>
                    <a:pt x="525" y="119"/>
                    <a:pt x="405" y="0"/>
                    <a:pt x="266" y="0"/>
                  </a:cubicBezTo>
                  <a:cubicBezTo>
                    <a:pt x="120" y="0"/>
                    <a:pt x="0" y="119"/>
                    <a:pt x="0" y="259"/>
                  </a:cubicBezTo>
                  <a:cubicBezTo>
                    <a:pt x="0" y="405"/>
                    <a:pt x="120" y="517"/>
                    <a:pt x="266" y="517"/>
                  </a:cubicBezTo>
                  <a:cubicBezTo>
                    <a:pt x="405" y="517"/>
                    <a:pt x="525" y="405"/>
                    <a:pt x="525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xmlns="" id="{0E266A4B-E453-4371-A0D8-1DB66F867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8125" y="9015074"/>
              <a:ext cx="307059" cy="304458"/>
            </a:xfrm>
            <a:custGeom>
              <a:avLst/>
              <a:gdLst>
                <a:gd name="T0" fmla="*/ 518 w 519"/>
                <a:gd name="T1" fmla="*/ 259 h 518"/>
                <a:gd name="T2" fmla="*/ 518 w 519"/>
                <a:gd name="T3" fmla="*/ 259 h 518"/>
                <a:gd name="T4" fmla="*/ 259 w 519"/>
                <a:gd name="T5" fmla="*/ 0 h 518"/>
                <a:gd name="T6" fmla="*/ 0 w 519"/>
                <a:gd name="T7" fmla="*/ 259 h 518"/>
                <a:gd name="T8" fmla="*/ 259 w 519"/>
                <a:gd name="T9" fmla="*/ 517 h 518"/>
                <a:gd name="T10" fmla="*/ 518 w 519"/>
                <a:gd name="T11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18">
                  <a:moveTo>
                    <a:pt x="518" y="259"/>
                  </a:moveTo>
                  <a:lnTo>
                    <a:pt x="518" y="259"/>
                  </a:lnTo>
                  <a:cubicBezTo>
                    <a:pt x="518" y="119"/>
                    <a:pt x="405" y="0"/>
                    <a:pt x="259" y="0"/>
                  </a:cubicBezTo>
                  <a:cubicBezTo>
                    <a:pt x="120" y="0"/>
                    <a:pt x="0" y="119"/>
                    <a:pt x="0" y="259"/>
                  </a:cubicBezTo>
                  <a:cubicBezTo>
                    <a:pt x="0" y="405"/>
                    <a:pt x="120" y="517"/>
                    <a:pt x="259" y="517"/>
                  </a:cubicBezTo>
                  <a:cubicBezTo>
                    <a:pt x="405" y="517"/>
                    <a:pt x="518" y="405"/>
                    <a:pt x="518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xmlns="" id="{DB658D5D-DB2C-49AD-BA72-22CF0F1237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3966" y="9444438"/>
              <a:ext cx="309662" cy="307059"/>
            </a:xfrm>
            <a:custGeom>
              <a:avLst/>
              <a:gdLst>
                <a:gd name="T0" fmla="*/ 525 w 526"/>
                <a:gd name="T1" fmla="*/ 259 h 519"/>
                <a:gd name="T2" fmla="*/ 525 w 526"/>
                <a:gd name="T3" fmla="*/ 259 h 519"/>
                <a:gd name="T4" fmla="*/ 266 w 526"/>
                <a:gd name="T5" fmla="*/ 0 h 519"/>
                <a:gd name="T6" fmla="*/ 0 w 526"/>
                <a:gd name="T7" fmla="*/ 259 h 519"/>
                <a:gd name="T8" fmla="*/ 266 w 526"/>
                <a:gd name="T9" fmla="*/ 518 h 519"/>
                <a:gd name="T10" fmla="*/ 525 w 526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519">
                  <a:moveTo>
                    <a:pt x="525" y="259"/>
                  </a:moveTo>
                  <a:lnTo>
                    <a:pt x="525" y="259"/>
                  </a:lnTo>
                  <a:cubicBezTo>
                    <a:pt x="525" y="113"/>
                    <a:pt x="405" y="0"/>
                    <a:pt x="266" y="0"/>
                  </a:cubicBezTo>
                  <a:cubicBezTo>
                    <a:pt x="120" y="0"/>
                    <a:pt x="0" y="113"/>
                    <a:pt x="0" y="259"/>
                  </a:cubicBezTo>
                  <a:cubicBezTo>
                    <a:pt x="0" y="405"/>
                    <a:pt x="120" y="518"/>
                    <a:pt x="266" y="518"/>
                  </a:cubicBezTo>
                  <a:cubicBezTo>
                    <a:pt x="405" y="518"/>
                    <a:pt x="525" y="405"/>
                    <a:pt x="525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xmlns="" id="{0E185F9B-957B-4E2A-B092-7E5A090B7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8125" y="9444438"/>
              <a:ext cx="307059" cy="307059"/>
            </a:xfrm>
            <a:custGeom>
              <a:avLst/>
              <a:gdLst>
                <a:gd name="T0" fmla="*/ 518 w 519"/>
                <a:gd name="T1" fmla="*/ 259 h 519"/>
                <a:gd name="T2" fmla="*/ 518 w 519"/>
                <a:gd name="T3" fmla="*/ 259 h 519"/>
                <a:gd name="T4" fmla="*/ 259 w 519"/>
                <a:gd name="T5" fmla="*/ 0 h 519"/>
                <a:gd name="T6" fmla="*/ 0 w 519"/>
                <a:gd name="T7" fmla="*/ 259 h 519"/>
                <a:gd name="T8" fmla="*/ 259 w 519"/>
                <a:gd name="T9" fmla="*/ 518 h 519"/>
                <a:gd name="T10" fmla="*/ 518 w 519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19">
                  <a:moveTo>
                    <a:pt x="518" y="259"/>
                  </a:moveTo>
                  <a:lnTo>
                    <a:pt x="518" y="259"/>
                  </a:lnTo>
                  <a:cubicBezTo>
                    <a:pt x="518" y="113"/>
                    <a:pt x="405" y="0"/>
                    <a:pt x="259" y="0"/>
                  </a:cubicBezTo>
                  <a:cubicBezTo>
                    <a:pt x="120" y="0"/>
                    <a:pt x="0" y="113"/>
                    <a:pt x="0" y="259"/>
                  </a:cubicBezTo>
                  <a:cubicBezTo>
                    <a:pt x="0" y="405"/>
                    <a:pt x="120" y="518"/>
                    <a:pt x="259" y="518"/>
                  </a:cubicBezTo>
                  <a:cubicBezTo>
                    <a:pt x="405" y="518"/>
                    <a:pt x="518" y="405"/>
                    <a:pt x="518" y="259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xmlns="" id="{24900ABF-7A56-41AC-BED6-79DE1B926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3966" y="9873799"/>
              <a:ext cx="309662" cy="309662"/>
            </a:xfrm>
            <a:custGeom>
              <a:avLst/>
              <a:gdLst>
                <a:gd name="T0" fmla="*/ 525 w 526"/>
                <a:gd name="T1" fmla="*/ 265 h 525"/>
                <a:gd name="T2" fmla="*/ 525 w 526"/>
                <a:gd name="T3" fmla="*/ 265 h 525"/>
                <a:gd name="T4" fmla="*/ 266 w 526"/>
                <a:gd name="T5" fmla="*/ 0 h 525"/>
                <a:gd name="T6" fmla="*/ 0 w 526"/>
                <a:gd name="T7" fmla="*/ 265 h 525"/>
                <a:gd name="T8" fmla="*/ 266 w 526"/>
                <a:gd name="T9" fmla="*/ 524 h 525"/>
                <a:gd name="T10" fmla="*/ 525 w 526"/>
                <a:gd name="T11" fmla="*/ 26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525">
                  <a:moveTo>
                    <a:pt x="525" y="265"/>
                  </a:moveTo>
                  <a:lnTo>
                    <a:pt x="525" y="265"/>
                  </a:lnTo>
                  <a:cubicBezTo>
                    <a:pt x="525" y="119"/>
                    <a:pt x="405" y="0"/>
                    <a:pt x="266" y="0"/>
                  </a:cubicBezTo>
                  <a:cubicBezTo>
                    <a:pt x="120" y="0"/>
                    <a:pt x="0" y="119"/>
                    <a:pt x="0" y="265"/>
                  </a:cubicBezTo>
                  <a:cubicBezTo>
                    <a:pt x="0" y="405"/>
                    <a:pt x="120" y="524"/>
                    <a:pt x="266" y="524"/>
                  </a:cubicBezTo>
                  <a:cubicBezTo>
                    <a:pt x="405" y="524"/>
                    <a:pt x="525" y="405"/>
                    <a:pt x="525" y="265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xmlns="" id="{77F01D12-4E53-48D6-AB82-CBED35761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8125" y="9873799"/>
              <a:ext cx="307059" cy="309662"/>
            </a:xfrm>
            <a:custGeom>
              <a:avLst/>
              <a:gdLst>
                <a:gd name="T0" fmla="*/ 518 w 519"/>
                <a:gd name="T1" fmla="*/ 265 h 525"/>
                <a:gd name="T2" fmla="*/ 518 w 519"/>
                <a:gd name="T3" fmla="*/ 265 h 525"/>
                <a:gd name="T4" fmla="*/ 259 w 519"/>
                <a:gd name="T5" fmla="*/ 0 h 525"/>
                <a:gd name="T6" fmla="*/ 0 w 519"/>
                <a:gd name="T7" fmla="*/ 265 h 525"/>
                <a:gd name="T8" fmla="*/ 259 w 519"/>
                <a:gd name="T9" fmla="*/ 524 h 525"/>
                <a:gd name="T10" fmla="*/ 518 w 519"/>
                <a:gd name="T11" fmla="*/ 26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25">
                  <a:moveTo>
                    <a:pt x="518" y="265"/>
                  </a:moveTo>
                  <a:lnTo>
                    <a:pt x="518" y="265"/>
                  </a:lnTo>
                  <a:cubicBezTo>
                    <a:pt x="518" y="119"/>
                    <a:pt x="405" y="0"/>
                    <a:pt x="259" y="0"/>
                  </a:cubicBezTo>
                  <a:cubicBezTo>
                    <a:pt x="120" y="0"/>
                    <a:pt x="0" y="119"/>
                    <a:pt x="0" y="265"/>
                  </a:cubicBezTo>
                  <a:cubicBezTo>
                    <a:pt x="0" y="405"/>
                    <a:pt x="120" y="524"/>
                    <a:pt x="259" y="524"/>
                  </a:cubicBezTo>
                  <a:cubicBezTo>
                    <a:pt x="405" y="524"/>
                    <a:pt x="518" y="405"/>
                    <a:pt x="518" y="265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xmlns="" id="{4B810C9C-1B64-4316-85F7-04E30F47E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94105" y="6738154"/>
              <a:ext cx="936790" cy="3892884"/>
            </a:xfrm>
            <a:custGeom>
              <a:avLst/>
              <a:gdLst>
                <a:gd name="T0" fmla="*/ 1586 w 1587"/>
                <a:gd name="T1" fmla="*/ 0 h 6595"/>
                <a:gd name="T2" fmla="*/ 0 w 1587"/>
                <a:gd name="T3" fmla="*/ 1335 h 6595"/>
                <a:gd name="T4" fmla="*/ 0 w 1587"/>
                <a:gd name="T5" fmla="*/ 6594 h 6595"/>
                <a:gd name="T6" fmla="*/ 1586 w 1587"/>
                <a:gd name="T7" fmla="*/ 6594 h 6595"/>
                <a:gd name="T8" fmla="*/ 1586 w 1587"/>
                <a:gd name="T9" fmla="*/ 0 h 6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7" h="6595">
                  <a:moveTo>
                    <a:pt x="1586" y="0"/>
                  </a:moveTo>
                  <a:lnTo>
                    <a:pt x="0" y="1335"/>
                  </a:lnTo>
                  <a:lnTo>
                    <a:pt x="0" y="6594"/>
                  </a:lnTo>
                  <a:lnTo>
                    <a:pt x="1586" y="6594"/>
                  </a:lnTo>
                  <a:lnTo>
                    <a:pt x="1586" y="0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xmlns="" id="{2AE7A9B6-542B-4C3B-B053-CC68AAF5F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0794" y="7677546"/>
              <a:ext cx="304458" cy="307059"/>
            </a:xfrm>
            <a:custGeom>
              <a:avLst/>
              <a:gdLst>
                <a:gd name="T0" fmla="*/ 517 w 518"/>
                <a:gd name="T1" fmla="*/ 259 h 519"/>
                <a:gd name="T2" fmla="*/ 517 w 518"/>
                <a:gd name="T3" fmla="*/ 259 h 519"/>
                <a:gd name="T4" fmla="*/ 258 w 518"/>
                <a:gd name="T5" fmla="*/ 0 h 519"/>
                <a:gd name="T6" fmla="*/ 0 w 518"/>
                <a:gd name="T7" fmla="*/ 259 h 519"/>
                <a:gd name="T8" fmla="*/ 258 w 518"/>
                <a:gd name="T9" fmla="*/ 518 h 519"/>
                <a:gd name="T10" fmla="*/ 517 w 518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519">
                  <a:moveTo>
                    <a:pt x="517" y="259"/>
                  </a:moveTo>
                  <a:lnTo>
                    <a:pt x="517" y="259"/>
                  </a:lnTo>
                  <a:cubicBezTo>
                    <a:pt x="517" y="113"/>
                    <a:pt x="398" y="0"/>
                    <a:pt x="258" y="0"/>
                  </a:cubicBezTo>
                  <a:cubicBezTo>
                    <a:pt x="113" y="0"/>
                    <a:pt x="0" y="113"/>
                    <a:pt x="0" y="259"/>
                  </a:cubicBezTo>
                  <a:cubicBezTo>
                    <a:pt x="0" y="405"/>
                    <a:pt x="113" y="518"/>
                    <a:pt x="258" y="518"/>
                  </a:cubicBezTo>
                  <a:cubicBezTo>
                    <a:pt x="398" y="518"/>
                    <a:pt x="517" y="405"/>
                    <a:pt x="517" y="259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4" name="Freeform 61">
              <a:extLst>
                <a:ext uri="{FF2B5EF4-FFF2-40B4-BE49-F238E27FC236}">
                  <a16:creationId xmlns:a16="http://schemas.microsoft.com/office/drawing/2014/main" xmlns="" id="{5C72C70F-0393-4BC6-A079-F44EEBC7B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9749" y="7677546"/>
              <a:ext cx="309660" cy="307059"/>
            </a:xfrm>
            <a:custGeom>
              <a:avLst/>
              <a:gdLst>
                <a:gd name="T0" fmla="*/ 524 w 525"/>
                <a:gd name="T1" fmla="*/ 259 h 519"/>
                <a:gd name="T2" fmla="*/ 524 w 525"/>
                <a:gd name="T3" fmla="*/ 259 h 519"/>
                <a:gd name="T4" fmla="*/ 259 w 525"/>
                <a:gd name="T5" fmla="*/ 0 h 519"/>
                <a:gd name="T6" fmla="*/ 0 w 525"/>
                <a:gd name="T7" fmla="*/ 259 h 519"/>
                <a:gd name="T8" fmla="*/ 259 w 525"/>
                <a:gd name="T9" fmla="*/ 518 h 519"/>
                <a:gd name="T10" fmla="*/ 524 w 525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5" h="519">
                  <a:moveTo>
                    <a:pt x="524" y="259"/>
                  </a:moveTo>
                  <a:lnTo>
                    <a:pt x="524" y="259"/>
                  </a:lnTo>
                  <a:cubicBezTo>
                    <a:pt x="524" y="113"/>
                    <a:pt x="405" y="0"/>
                    <a:pt x="259" y="0"/>
                  </a:cubicBezTo>
                  <a:cubicBezTo>
                    <a:pt x="119" y="0"/>
                    <a:pt x="0" y="113"/>
                    <a:pt x="0" y="259"/>
                  </a:cubicBezTo>
                  <a:cubicBezTo>
                    <a:pt x="0" y="405"/>
                    <a:pt x="119" y="518"/>
                    <a:pt x="259" y="518"/>
                  </a:cubicBezTo>
                  <a:cubicBezTo>
                    <a:pt x="405" y="518"/>
                    <a:pt x="524" y="405"/>
                    <a:pt x="524" y="259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xmlns="" id="{5DE9E495-8073-449D-9C24-BF78135C9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0794" y="8104306"/>
              <a:ext cx="304458" cy="309662"/>
            </a:xfrm>
            <a:custGeom>
              <a:avLst/>
              <a:gdLst>
                <a:gd name="T0" fmla="*/ 517 w 518"/>
                <a:gd name="T1" fmla="*/ 266 h 526"/>
                <a:gd name="T2" fmla="*/ 517 w 518"/>
                <a:gd name="T3" fmla="*/ 266 h 526"/>
                <a:gd name="T4" fmla="*/ 258 w 518"/>
                <a:gd name="T5" fmla="*/ 0 h 526"/>
                <a:gd name="T6" fmla="*/ 0 w 518"/>
                <a:gd name="T7" fmla="*/ 266 h 526"/>
                <a:gd name="T8" fmla="*/ 258 w 518"/>
                <a:gd name="T9" fmla="*/ 525 h 526"/>
                <a:gd name="T10" fmla="*/ 517 w 518"/>
                <a:gd name="T11" fmla="*/ 26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526">
                  <a:moveTo>
                    <a:pt x="517" y="266"/>
                  </a:moveTo>
                  <a:lnTo>
                    <a:pt x="517" y="266"/>
                  </a:lnTo>
                  <a:cubicBezTo>
                    <a:pt x="517" y="119"/>
                    <a:pt x="398" y="0"/>
                    <a:pt x="258" y="0"/>
                  </a:cubicBezTo>
                  <a:cubicBezTo>
                    <a:pt x="113" y="0"/>
                    <a:pt x="0" y="119"/>
                    <a:pt x="0" y="266"/>
                  </a:cubicBezTo>
                  <a:cubicBezTo>
                    <a:pt x="0" y="405"/>
                    <a:pt x="113" y="525"/>
                    <a:pt x="258" y="525"/>
                  </a:cubicBezTo>
                  <a:cubicBezTo>
                    <a:pt x="398" y="525"/>
                    <a:pt x="517" y="405"/>
                    <a:pt x="517" y="266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xmlns="" id="{4B7484F2-3A70-401C-A6E5-2D7344EE4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9749" y="8104306"/>
              <a:ext cx="309660" cy="309662"/>
            </a:xfrm>
            <a:custGeom>
              <a:avLst/>
              <a:gdLst>
                <a:gd name="T0" fmla="*/ 524 w 525"/>
                <a:gd name="T1" fmla="*/ 266 h 526"/>
                <a:gd name="T2" fmla="*/ 524 w 525"/>
                <a:gd name="T3" fmla="*/ 266 h 526"/>
                <a:gd name="T4" fmla="*/ 259 w 525"/>
                <a:gd name="T5" fmla="*/ 0 h 526"/>
                <a:gd name="T6" fmla="*/ 0 w 525"/>
                <a:gd name="T7" fmla="*/ 266 h 526"/>
                <a:gd name="T8" fmla="*/ 259 w 525"/>
                <a:gd name="T9" fmla="*/ 525 h 526"/>
                <a:gd name="T10" fmla="*/ 524 w 525"/>
                <a:gd name="T11" fmla="*/ 26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5" h="526">
                  <a:moveTo>
                    <a:pt x="524" y="266"/>
                  </a:moveTo>
                  <a:lnTo>
                    <a:pt x="524" y="266"/>
                  </a:lnTo>
                  <a:cubicBezTo>
                    <a:pt x="524" y="119"/>
                    <a:pt x="405" y="0"/>
                    <a:pt x="259" y="0"/>
                  </a:cubicBezTo>
                  <a:cubicBezTo>
                    <a:pt x="119" y="0"/>
                    <a:pt x="0" y="119"/>
                    <a:pt x="0" y="266"/>
                  </a:cubicBezTo>
                  <a:cubicBezTo>
                    <a:pt x="0" y="405"/>
                    <a:pt x="119" y="525"/>
                    <a:pt x="259" y="525"/>
                  </a:cubicBezTo>
                  <a:cubicBezTo>
                    <a:pt x="405" y="525"/>
                    <a:pt x="524" y="405"/>
                    <a:pt x="524" y="266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xmlns="" id="{C8D277C6-7E3F-4CD7-96FE-016E9E0F3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0794" y="8536271"/>
              <a:ext cx="304458" cy="309662"/>
            </a:xfrm>
            <a:custGeom>
              <a:avLst/>
              <a:gdLst>
                <a:gd name="T0" fmla="*/ 517 w 518"/>
                <a:gd name="T1" fmla="*/ 259 h 526"/>
                <a:gd name="T2" fmla="*/ 517 w 518"/>
                <a:gd name="T3" fmla="*/ 259 h 526"/>
                <a:gd name="T4" fmla="*/ 258 w 518"/>
                <a:gd name="T5" fmla="*/ 0 h 526"/>
                <a:gd name="T6" fmla="*/ 0 w 518"/>
                <a:gd name="T7" fmla="*/ 259 h 526"/>
                <a:gd name="T8" fmla="*/ 258 w 518"/>
                <a:gd name="T9" fmla="*/ 525 h 526"/>
                <a:gd name="T10" fmla="*/ 517 w 518"/>
                <a:gd name="T11" fmla="*/ 259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526">
                  <a:moveTo>
                    <a:pt x="517" y="259"/>
                  </a:moveTo>
                  <a:lnTo>
                    <a:pt x="517" y="259"/>
                  </a:lnTo>
                  <a:cubicBezTo>
                    <a:pt x="517" y="120"/>
                    <a:pt x="398" y="0"/>
                    <a:pt x="258" y="0"/>
                  </a:cubicBezTo>
                  <a:cubicBezTo>
                    <a:pt x="113" y="0"/>
                    <a:pt x="0" y="120"/>
                    <a:pt x="0" y="259"/>
                  </a:cubicBezTo>
                  <a:cubicBezTo>
                    <a:pt x="0" y="406"/>
                    <a:pt x="113" y="525"/>
                    <a:pt x="258" y="525"/>
                  </a:cubicBezTo>
                  <a:cubicBezTo>
                    <a:pt x="398" y="525"/>
                    <a:pt x="517" y="406"/>
                    <a:pt x="517" y="259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xmlns="" id="{FDD67A2A-7180-4D2A-A87D-2E0B4CD69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9749" y="8536271"/>
              <a:ext cx="309660" cy="309662"/>
            </a:xfrm>
            <a:custGeom>
              <a:avLst/>
              <a:gdLst>
                <a:gd name="T0" fmla="*/ 524 w 525"/>
                <a:gd name="T1" fmla="*/ 259 h 526"/>
                <a:gd name="T2" fmla="*/ 524 w 525"/>
                <a:gd name="T3" fmla="*/ 259 h 526"/>
                <a:gd name="T4" fmla="*/ 259 w 525"/>
                <a:gd name="T5" fmla="*/ 0 h 526"/>
                <a:gd name="T6" fmla="*/ 0 w 525"/>
                <a:gd name="T7" fmla="*/ 259 h 526"/>
                <a:gd name="T8" fmla="*/ 259 w 525"/>
                <a:gd name="T9" fmla="*/ 525 h 526"/>
                <a:gd name="T10" fmla="*/ 524 w 525"/>
                <a:gd name="T11" fmla="*/ 259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5" h="526">
                  <a:moveTo>
                    <a:pt x="524" y="259"/>
                  </a:moveTo>
                  <a:lnTo>
                    <a:pt x="524" y="259"/>
                  </a:lnTo>
                  <a:cubicBezTo>
                    <a:pt x="524" y="120"/>
                    <a:pt x="405" y="0"/>
                    <a:pt x="259" y="0"/>
                  </a:cubicBezTo>
                  <a:cubicBezTo>
                    <a:pt x="119" y="0"/>
                    <a:pt x="0" y="120"/>
                    <a:pt x="0" y="259"/>
                  </a:cubicBezTo>
                  <a:cubicBezTo>
                    <a:pt x="0" y="406"/>
                    <a:pt x="119" y="525"/>
                    <a:pt x="259" y="525"/>
                  </a:cubicBezTo>
                  <a:cubicBezTo>
                    <a:pt x="405" y="525"/>
                    <a:pt x="524" y="406"/>
                    <a:pt x="524" y="259"/>
                  </a:cubicBez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xmlns="" id="{55C70E21-D955-4AD5-BECA-6563E5CA5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0794" y="8968235"/>
              <a:ext cx="304458" cy="307059"/>
            </a:xfrm>
            <a:custGeom>
              <a:avLst/>
              <a:gdLst>
                <a:gd name="T0" fmla="*/ 517 w 518"/>
                <a:gd name="T1" fmla="*/ 259 h 519"/>
                <a:gd name="T2" fmla="*/ 517 w 518"/>
                <a:gd name="T3" fmla="*/ 259 h 519"/>
                <a:gd name="T4" fmla="*/ 258 w 518"/>
                <a:gd name="T5" fmla="*/ 0 h 519"/>
                <a:gd name="T6" fmla="*/ 0 w 518"/>
                <a:gd name="T7" fmla="*/ 259 h 519"/>
                <a:gd name="T8" fmla="*/ 258 w 518"/>
                <a:gd name="T9" fmla="*/ 518 h 519"/>
                <a:gd name="T10" fmla="*/ 517 w 518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519">
                  <a:moveTo>
                    <a:pt x="517" y="259"/>
                  </a:moveTo>
                  <a:lnTo>
                    <a:pt x="517" y="259"/>
                  </a:lnTo>
                  <a:cubicBezTo>
                    <a:pt x="517" y="113"/>
                    <a:pt x="398" y="0"/>
                    <a:pt x="258" y="0"/>
                  </a:cubicBezTo>
                  <a:cubicBezTo>
                    <a:pt x="113" y="0"/>
                    <a:pt x="0" y="113"/>
                    <a:pt x="0" y="259"/>
                  </a:cubicBezTo>
                  <a:cubicBezTo>
                    <a:pt x="0" y="405"/>
                    <a:pt x="113" y="518"/>
                    <a:pt x="258" y="518"/>
                  </a:cubicBezTo>
                  <a:cubicBezTo>
                    <a:pt x="398" y="518"/>
                    <a:pt x="517" y="405"/>
                    <a:pt x="517" y="259"/>
                  </a:cubicBez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xmlns="" id="{76F6B8A6-80A2-4B40-97BB-ED9F963B2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9749" y="8968235"/>
              <a:ext cx="309660" cy="307059"/>
            </a:xfrm>
            <a:custGeom>
              <a:avLst/>
              <a:gdLst>
                <a:gd name="T0" fmla="*/ 524 w 525"/>
                <a:gd name="T1" fmla="*/ 259 h 519"/>
                <a:gd name="T2" fmla="*/ 524 w 525"/>
                <a:gd name="T3" fmla="*/ 259 h 519"/>
                <a:gd name="T4" fmla="*/ 259 w 525"/>
                <a:gd name="T5" fmla="*/ 0 h 519"/>
                <a:gd name="T6" fmla="*/ 0 w 525"/>
                <a:gd name="T7" fmla="*/ 259 h 519"/>
                <a:gd name="T8" fmla="*/ 259 w 525"/>
                <a:gd name="T9" fmla="*/ 518 h 519"/>
                <a:gd name="T10" fmla="*/ 524 w 525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5" h="519">
                  <a:moveTo>
                    <a:pt x="524" y="259"/>
                  </a:moveTo>
                  <a:lnTo>
                    <a:pt x="524" y="259"/>
                  </a:lnTo>
                  <a:cubicBezTo>
                    <a:pt x="524" y="113"/>
                    <a:pt x="405" y="0"/>
                    <a:pt x="259" y="0"/>
                  </a:cubicBezTo>
                  <a:cubicBezTo>
                    <a:pt x="119" y="0"/>
                    <a:pt x="0" y="113"/>
                    <a:pt x="0" y="259"/>
                  </a:cubicBezTo>
                  <a:cubicBezTo>
                    <a:pt x="0" y="405"/>
                    <a:pt x="119" y="518"/>
                    <a:pt x="259" y="518"/>
                  </a:cubicBezTo>
                  <a:cubicBezTo>
                    <a:pt x="405" y="518"/>
                    <a:pt x="524" y="405"/>
                    <a:pt x="524" y="259"/>
                  </a:cubicBez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xmlns="" id="{7AD27445-31F7-4F81-961E-7852AC090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0794" y="9397598"/>
              <a:ext cx="304458" cy="307059"/>
            </a:xfrm>
            <a:custGeom>
              <a:avLst/>
              <a:gdLst>
                <a:gd name="T0" fmla="*/ 517 w 518"/>
                <a:gd name="T1" fmla="*/ 259 h 519"/>
                <a:gd name="T2" fmla="*/ 517 w 518"/>
                <a:gd name="T3" fmla="*/ 259 h 519"/>
                <a:gd name="T4" fmla="*/ 258 w 518"/>
                <a:gd name="T5" fmla="*/ 0 h 519"/>
                <a:gd name="T6" fmla="*/ 0 w 518"/>
                <a:gd name="T7" fmla="*/ 259 h 519"/>
                <a:gd name="T8" fmla="*/ 258 w 518"/>
                <a:gd name="T9" fmla="*/ 518 h 519"/>
                <a:gd name="T10" fmla="*/ 517 w 518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519">
                  <a:moveTo>
                    <a:pt x="517" y="259"/>
                  </a:moveTo>
                  <a:lnTo>
                    <a:pt x="517" y="259"/>
                  </a:lnTo>
                  <a:cubicBezTo>
                    <a:pt x="517" y="113"/>
                    <a:pt x="398" y="0"/>
                    <a:pt x="258" y="0"/>
                  </a:cubicBezTo>
                  <a:cubicBezTo>
                    <a:pt x="113" y="0"/>
                    <a:pt x="0" y="113"/>
                    <a:pt x="0" y="259"/>
                  </a:cubicBezTo>
                  <a:cubicBezTo>
                    <a:pt x="0" y="399"/>
                    <a:pt x="113" y="518"/>
                    <a:pt x="258" y="518"/>
                  </a:cubicBezTo>
                  <a:cubicBezTo>
                    <a:pt x="398" y="518"/>
                    <a:pt x="517" y="399"/>
                    <a:pt x="517" y="259"/>
                  </a:cubicBez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xmlns="" id="{F8CC986F-5125-4E3E-B0A9-62A96F3AB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9749" y="9397598"/>
              <a:ext cx="309660" cy="307059"/>
            </a:xfrm>
            <a:custGeom>
              <a:avLst/>
              <a:gdLst>
                <a:gd name="T0" fmla="*/ 524 w 525"/>
                <a:gd name="T1" fmla="*/ 259 h 519"/>
                <a:gd name="T2" fmla="*/ 524 w 525"/>
                <a:gd name="T3" fmla="*/ 259 h 519"/>
                <a:gd name="T4" fmla="*/ 259 w 525"/>
                <a:gd name="T5" fmla="*/ 0 h 519"/>
                <a:gd name="T6" fmla="*/ 0 w 525"/>
                <a:gd name="T7" fmla="*/ 259 h 519"/>
                <a:gd name="T8" fmla="*/ 259 w 525"/>
                <a:gd name="T9" fmla="*/ 518 h 519"/>
                <a:gd name="T10" fmla="*/ 524 w 525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5" h="519">
                  <a:moveTo>
                    <a:pt x="524" y="259"/>
                  </a:moveTo>
                  <a:lnTo>
                    <a:pt x="524" y="259"/>
                  </a:lnTo>
                  <a:cubicBezTo>
                    <a:pt x="524" y="113"/>
                    <a:pt x="405" y="0"/>
                    <a:pt x="259" y="0"/>
                  </a:cubicBezTo>
                  <a:cubicBezTo>
                    <a:pt x="119" y="0"/>
                    <a:pt x="0" y="113"/>
                    <a:pt x="0" y="259"/>
                  </a:cubicBezTo>
                  <a:cubicBezTo>
                    <a:pt x="0" y="399"/>
                    <a:pt x="119" y="518"/>
                    <a:pt x="259" y="518"/>
                  </a:cubicBezTo>
                  <a:cubicBezTo>
                    <a:pt x="405" y="518"/>
                    <a:pt x="524" y="399"/>
                    <a:pt x="524" y="259"/>
                  </a:cubicBez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xmlns="" id="{59FF872C-FFED-4F64-85E0-CDB50256E2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0794" y="9826959"/>
              <a:ext cx="304458" cy="309662"/>
            </a:xfrm>
            <a:custGeom>
              <a:avLst/>
              <a:gdLst>
                <a:gd name="T0" fmla="*/ 517 w 518"/>
                <a:gd name="T1" fmla="*/ 259 h 526"/>
                <a:gd name="T2" fmla="*/ 517 w 518"/>
                <a:gd name="T3" fmla="*/ 259 h 526"/>
                <a:gd name="T4" fmla="*/ 258 w 518"/>
                <a:gd name="T5" fmla="*/ 0 h 526"/>
                <a:gd name="T6" fmla="*/ 0 w 518"/>
                <a:gd name="T7" fmla="*/ 259 h 526"/>
                <a:gd name="T8" fmla="*/ 258 w 518"/>
                <a:gd name="T9" fmla="*/ 525 h 526"/>
                <a:gd name="T10" fmla="*/ 517 w 518"/>
                <a:gd name="T11" fmla="*/ 259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526">
                  <a:moveTo>
                    <a:pt x="517" y="259"/>
                  </a:moveTo>
                  <a:lnTo>
                    <a:pt x="517" y="259"/>
                  </a:lnTo>
                  <a:cubicBezTo>
                    <a:pt x="517" y="120"/>
                    <a:pt x="398" y="0"/>
                    <a:pt x="258" y="0"/>
                  </a:cubicBezTo>
                  <a:cubicBezTo>
                    <a:pt x="113" y="0"/>
                    <a:pt x="0" y="120"/>
                    <a:pt x="0" y="259"/>
                  </a:cubicBezTo>
                  <a:cubicBezTo>
                    <a:pt x="0" y="405"/>
                    <a:pt x="113" y="525"/>
                    <a:pt x="258" y="525"/>
                  </a:cubicBezTo>
                  <a:cubicBezTo>
                    <a:pt x="398" y="525"/>
                    <a:pt x="517" y="405"/>
                    <a:pt x="517" y="259"/>
                  </a:cubicBez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xmlns="" id="{F4CCF9C0-1608-41E7-935C-CEF957F69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9749" y="9826959"/>
              <a:ext cx="309660" cy="309662"/>
            </a:xfrm>
            <a:custGeom>
              <a:avLst/>
              <a:gdLst>
                <a:gd name="T0" fmla="*/ 524 w 525"/>
                <a:gd name="T1" fmla="*/ 259 h 526"/>
                <a:gd name="T2" fmla="*/ 524 w 525"/>
                <a:gd name="T3" fmla="*/ 259 h 526"/>
                <a:gd name="T4" fmla="*/ 259 w 525"/>
                <a:gd name="T5" fmla="*/ 0 h 526"/>
                <a:gd name="T6" fmla="*/ 0 w 525"/>
                <a:gd name="T7" fmla="*/ 259 h 526"/>
                <a:gd name="T8" fmla="*/ 259 w 525"/>
                <a:gd name="T9" fmla="*/ 525 h 526"/>
                <a:gd name="T10" fmla="*/ 524 w 525"/>
                <a:gd name="T11" fmla="*/ 259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5" h="526">
                  <a:moveTo>
                    <a:pt x="524" y="259"/>
                  </a:moveTo>
                  <a:lnTo>
                    <a:pt x="524" y="259"/>
                  </a:lnTo>
                  <a:cubicBezTo>
                    <a:pt x="524" y="120"/>
                    <a:pt x="405" y="0"/>
                    <a:pt x="259" y="0"/>
                  </a:cubicBezTo>
                  <a:cubicBezTo>
                    <a:pt x="119" y="0"/>
                    <a:pt x="0" y="120"/>
                    <a:pt x="0" y="259"/>
                  </a:cubicBezTo>
                  <a:cubicBezTo>
                    <a:pt x="0" y="405"/>
                    <a:pt x="119" y="525"/>
                    <a:pt x="259" y="525"/>
                  </a:cubicBezTo>
                  <a:cubicBezTo>
                    <a:pt x="405" y="525"/>
                    <a:pt x="524" y="405"/>
                    <a:pt x="524" y="259"/>
                  </a:cubicBez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xmlns="" id="{8B9C8DCF-99E8-44F9-93C9-A8A046FAE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0895" y="6738154"/>
              <a:ext cx="934187" cy="3892884"/>
            </a:xfrm>
            <a:custGeom>
              <a:avLst/>
              <a:gdLst>
                <a:gd name="T0" fmla="*/ 1580 w 1581"/>
                <a:gd name="T1" fmla="*/ 0 h 6595"/>
                <a:gd name="T2" fmla="*/ 0 w 1581"/>
                <a:gd name="T3" fmla="*/ 1335 h 6595"/>
                <a:gd name="T4" fmla="*/ 0 w 1581"/>
                <a:gd name="T5" fmla="*/ 6594 h 6595"/>
                <a:gd name="T6" fmla="*/ 1580 w 1581"/>
                <a:gd name="T7" fmla="*/ 6594 h 6595"/>
                <a:gd name="T8" fmla="*/ 1580 w 1581"/>
                <a:gd name="T9" fmla="*/ 0 h 6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1" h="6595">
                  <a:moveTo>
                    <a:pt x="1580" y="0"/>
                  </a:moveTo>
                  <a:lnTo>
                    <a:pt x="0" y="1335"/>
                  </a:lnTo>
                  <a:lnTo>
                    <a:pt x="0" y="6594"/>
                  </a:lnTo>
                  <a:lnTo>
                    <a:pt x="1580" y="6594"/>
                  </a:lnTo>
                  <a:lnTo>
                    <a:pt x="1580" y="0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xmlns="" id="{21E8AC67-3994-48A5-BE5D-082A9A676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7735" y="7815463"/>
              <a:ext cx="117098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xmlns="" id="{38421427-5597-4ABD-9311-86CD0943C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7286" y="7815463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xmlns="" id="{C1640817-4625-49E4-B82D-191A1DC3D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7815463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xmlns="" id="{BC662D71-0D0C-4F75-8F81-042D6845D9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8992" y="7815463"/>
              <a:ext cx="117098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xmlns="" id="{DDB9FBA7-1F48-43CF-8A1F-CA0C6803C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8542" y="7815463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xmlns="" id="{8D0916F8-5C75-4FCD-8052-9617267B7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7735" y="8169362"/>
              <a:ext cx="117098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xmlns="" id="{ABFDD76E-A939-4A0E-9E07-7B743B8FE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7286" y="8169362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xmlns="" id="{01AE98FD-C665-4CCA-9791-D76EC23A7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8169362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xmlns="" id="{F147617A-1D15-4FA8-A4CB-4E4EC240F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8992" y="8169362"/>
              <a:ext cx="117098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xmlns="" id="{E6BA552E-E7AA-4C5E-8E5A-90DC7B3F1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8542" y="8169362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xmlns="" id="{3EA2BDB0-1201-4872-98FE-9389D8060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7735" y="8525862"/>
              <a:ext cx="117098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xmlns="" id="{1D4D237A-8234-4D13-9FAA-85430A4D3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7286" y="8525862"/>
              <a:ext cx="117100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xmlns="" id="{D7638BBC-4E6A-40BF-B61B-CE06DFED8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8525862"/>
              <a:ext cx="117100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xmlns="" id="{479004AC-6671-4264-B5D9-7A8180968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8992" y="8525862"/>
              <a:ext cx="117098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xmlns="" id="{12508B30-BC65-4DF4-8B0A-4C433EAF1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8542" y="8525862"/>
              <a:ext cx="117100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xmlns="" id="{D8ED4C9D-B929-4FE1-8181-5505AB6CE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7735" y="8877159"/>
              <a:ext cx="117098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xmlns="" id="{DB4B089F-6044-4257-BD5F-BA2653CE4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7286" y="8877159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xmlns="" id="{CBB5EF27-C8BD-43E6-93DE-FC6817F3C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8877159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xmlns="" id="{1BA1F0FF-28B4-4819-B3BE-5CA5BE974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8992" y="8877159"/>
              <a:ext cx="117098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xmlns="" id="{F127655C-2C5C-404D-A15C-13B699A4B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8542" y="8877159"/>
              <a:ext cx="117100" cy="278434"/>
            </a:xfrm>
            <a:custGeom>
              <a:avLst/>
              <a:gdLst>
                <a:gd name="T0" fmla="*/ 199 w 200"/>
                <a:gd name="T1" fmla="*/ 472 h 473"/>
                <a:gd name="T2" fmla="*/ 0 w 200"/>
                <a:gd name="T3" fmla="*/ 472 h 473"/>
                <a:gd name="T4" fmla="*/ 0 w 200"/>
                <a:gd name="T5" fmla="*/ 0 h 473"/>
                <a:gd name="T6" fmla="*/ 199 w 200"/>
                <a:gd name="T7" fmla="*/ 0 h 473"/>
                <a:gd name="T8" fmla="*/ 199 w 200"/>
                <a:gd name="T9" fmla="*/ 47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3">
                  <a:moveTo>
                    <a:pt x="199" y="472"/>
                  </a:moveTo>
                  <a:lnTo>
                    <a:pt x="0" y="472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xmlns="" id="{4130CA9F-6C3C-4092-9AE2-64916FEE0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7735" y="9233659"/>
              <a:ext cx="117098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xmlns="" id="{50359526-BAC2-4C6A-BC5F-46AFB2141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7286" y="9233659"/>
              <a:ext cx="117100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8" name="Freeform 95">
              <a:extLst>
                <a:ext uri="{FF2B5EF4-FFF2-40B4-BE49-F238E27FC236}">
                  <a16:creationId xmlns:a16="http://schemas.microsoft.com/office/drawing/2014/main" xmlns="" id="{C24FC980-0E30-4DA7-9AC0-F7313B45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9233659"/>
              <a:ext cx="117100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xmlns="" id="{74CE79DF-92B6-4C52-AE36-B15AC86E4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8992" y="9233659"/>
              <a:ext cx="117098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xmlns="" id="{333A5FED-E111-4760-A40E-21E6FAE30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8542" y="9233659"/>
              <a:ext cx="117100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1" name="Freeform 98">
              <a:extLst>
                <a:ext uri="{FF2B5EF4-FFF2-40B4-BE49-F238E27FC236}">
                  <a16:creationId xmlns:a16="http://schemas.microsoft.com/office/drawing/2014/main" xmlns="" id="{CBA0E32B-F974-421C-A604-84432462E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7735" y="9587557"/>
              <a:ext cx="117098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xmlns="" id="{C6E9D0E8-52EC-489D-A360-794C05E72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7286" y="9587557"/>
              <a:ext cx="117100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xmlns="" id="{126F5568-D4CF-4D10-9B9A-AF0AA5D24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9587557"/>
              <a:ext cx="117100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xmlns="" id="{BE80735F-A88F-4D4A-8003-0277AEE35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8992" y="9587557"/>
              <a:ext cx="117098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5" name="Freeform 102">
              <a:extLst>
                <a:ext uri="{FF2B5EF4-FFF2-40B4-BE49-F238E27FC236}">
                  <a16:creationId xmlns:a16="http://schemas.microsoft.com/office/drawing/2014/main" xmlns="" id="{E6CE445E-AB52-4486-A2AD-4E2D2BAFE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8542" y="9587557"/>
              <a:ext cx="117100" cy="278436"/>
            </a:xfrm>
            <a:custGeom>
              <a:avLst/>
              <a:gdLst>
                <a:gd name="T0" fmla="*/ 199 w 200"/>
                <a:gd name="T1" fmla="*/ 471 h 472"/>
                <a:gd name="T2" fmla="*/ 0 w 200"/>
                <a:gd name="T3" fmla="*/ 471 h 472"/>
                <a:gd name="T4" fmla="*/ 0 w 200"/>
                <a:gd name="T5" fmla="*/ 0 h 472"/>
                <a:gd name="T6" fmla="*/ 199 w 200"/>
                <a:gd name="T7" fmla="*/ 0 h 472"/>
                <a:gd name="T8" fmla="*/ 199 w 200"/>
                <a:gd name="T9" fmla="*/ 47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72">
                  <a:moveTo>
                    <a:pt x="199" y="471"/>
                  </a:moveTo>
                  <a:lnTo>
                    <a:pt x="0" y="471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xmlns="" id="{6CED9585-22DA-4591-A80C-77C52C5A3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7735" y="9944059"/>
              <a:ext cx="117098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7" name="Freeform 104">
              <a:extLst>
                <a:ext uri="{FF2B5EF4-FFF2-40B4-BE49-F238E27FC236}">
                  <a16:creationId xmlns:a16="http://schemas.microsoft.com/office/drawing/2014/main" xmlns="" id="{61B36FEA-B59D-4922-8083-29DACFD31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7286" y="9944059"/>
              <a:ext cx="117100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8" name="Freeform 105">
              <a:extLst>
                <a:ext uri="{FF2B5EF4-FFF2-40B4-BE49-F238E27FC236}">
                  <a16:creationId xmlns:a16="http://schemas.microsoft.com/office/drawing/2014/main" xmlns="" id="{40809CAF-744E-49F3-AF7A-3224FD03D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9944059"/>
              <a:ext cx="117100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xmlns="" id="{ACCE44D4-1AD1-41D9-BDD1-BE96C8494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8992" y="9944059"/>
              <a:ext cx="117098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0" name="Freeform 107">
              <a:extLst>
                <a:ext uri="{FF2B5EF4-FFF2-40B4-BE49-F238E27FC236}">
                  <a16:creationId xmlns:a16="http://schemas.microsoft.com/office/drawing/2014/main" xmlns="" id="{1CE00865-6453-42CC-B674-FBAB5298C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8542" y="9944059"/>
              <a:ext cx="117100" cy="275833"/>
            </a:xfrm>
            <a:custGeom>
              <a:avLst/>
              <a:gdLst>
                <a:gd name="T0" fmla="*/ 199 w 200"/>
                <a:gd name="T1" fmla="*/ 465 h 466"/>
                <a:gd name="T2" fmla="*/ 0 w 200"/>
                <a:gd name="T3" fmla="*/ 465 h 466"/>
                <a:gd name="T4" fmla="*/ 0 w 200"/>
                <a:gd name="T5" fmla="*/ 0 h 466"/>
                <a:gd name="T6" fmla="*/ 199 w 200"/>
                <a:gd name="T7" fmla="*/ 0 h 466"/>
                <a:gd name="T8" fmla="*/ 199 w 200"/>
                <a:gd name="T9" fmla="*/ 46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66">
                  <a:moveTo>
                    <a:pt x="199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465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xmlns="" id="{AA9DD0E1-8D67-4F1F-B751-26D875FE0A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40982" y="4799518"/>
              <a:ext cx="1275076" cy="5839326"/>
            </a:xfrm>
            <a:custGeom>
              <a:avLst/>
              <a:gdLst>
                <a:gd name="T0" fmla="*/ 2158 w 2159"/>
                <a:gd name="T1" fmla="*/ 0 h 9895"/>
                <a:gd name="T2" fmla="*/ 0 w 2159"/>
                <a:gd name="T3" fmla="*/ 0 h 9895"/>
                <a:gd name="T4" fmla="*/ 0 w 2159"/>
                <a:gd name="T5" fmla="*/ 9894 h 9895"/>
                <a:gd name="T6" fmla="*/ 2158 w 2159"/>
                <a:gd name="T7" fmla="*/ 9894 h 9895"/>
                <a:gd name="T8" fmla="*/ 2158 w 2159"/>
                <a:gd name="T9" fmla="*/ 0 h 9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9" h="9895">
                  <a:moveTo>
                    <a:pt x="2158" y="0"/>
                  </a:moveTo>
                  <a:lnTo>
                    <a:pt x="0" y="0"/>
                  </a:lnTo>
                  <a:lnTo>
                    <a:pt x="0" y="9894"/>
                  </a:lnTo>
                  <a:lnTo>
                    <a:pt x="2158" y="9894"/>
                  </a:lnTo>
                  <a:lnTo>
                    <a:pt x="2158" y="0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2" name="Freeform 109">
              <a:extLst>
                <a:ext uri="{FF2B5EF4-FFF2-40B4-BE49-F238E27FC236}">
                  <a16:creationId xmlns:a16="http://schemas.microsoft.com/office/drawing/2014/main" xmlns="" id="{031DA9DB-B861-411F-B07E-D103283A5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4963457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3" name="Freeform 110">
              <a:extLst>
                <a:ext uri="{FF2B5EF4-FFF2-40B4-BE49-F238E27FC236}">
                  <a16:creationId xmlns:a16="http://schemas.microsoft.com/office/drawing/2014/main" xmlns="" id="{E05825D5-EDB7-403B-8B25-1848B44BC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5187246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xmlns="" id="{71025A26-DC2E-4E7A-A7E1-C32D39AE6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5408432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5" name="Freeform 112">
              <a:extLst>
                <a:ext uri="{FF2B5EF4-FFF2-40B4-BE49-F238E27FC236}">
                  <a16:creationId xmlns:a16="http://schemas.microsoft.com/office/drawing/2014/main" xmlns="" id="{5A3666DA-D9E1-4C5E-97B5-FDB07D7A2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5632221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xmlns="" id="{16EFA29E-B0F1-488B-977A-DD35F19BE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5856009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xmlns="" id="{C3338FD1-81AC-49B4-9590-E013B50CB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6079798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xmlns="" id="{832A3824-5A8D-437F-8173-B537F97B2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6303587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xmlns="" id="{B9222953-5AC9-45A9-8825-C1D8F3C7F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6527376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xmlns="" id="{EF1E4ED6-2FA6-4757-99E8-5AE156D03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6748563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xmlns="" id="{28D79EEC-79C9-4C16-B80D-8794BFDD1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6972352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xmlns="" id="{1EE4BFEE-18AE-4A88-9E2B-9A5794E46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7196141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3" name="Freeform 120">
              <a:extLst>
                <a:ext uri="{FF2B5EF4-FFF2-40B4-BE49-F238E27FC236}">
                  <a16:creationId xmlns:a16="http://schemas.microsoft.com/office/drawing/2014/main" xmlns="" id="{FEDB6A9E-FEE2-415B-88E5-C5A737516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7419930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xmlns="" id="{560E2FA0-4CF1-45ED-84D4-33D0463CE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7643718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xmlns="" id="{EB120A5C-DBB0-4FC0-A2A2-E109A9740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7867507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6" name="Freeform 123">
              <a:extLst>
                <a:ext uri="{FF2B5EF4-FFF2-40B4-BE49-F238E27FC236}">
                  <a16:creationId xmlns:a16="http://schemas.microsoft.com/office/drawing/2014/main" xmlns="" id="{BF6670A9-F8AC-4C8B-8BC2-A34F5E9E7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8088693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7" name="Freeform 124">
              <a:extLst>
                <a:ext uri="{FF2B5EF4-FFF2-40B4-BE49-F238E27FC236}">
                  <a16:creationId xmlns:a16="http://schemas.microsoft.com/office/drawing/2014/main" xmlns="" id="{50F7380C-A358-40BB-AE8B-4BE5CA1FD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8312482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xmlns="" id="{A92B48FD-B555-4AB0-A316-8BB73FDCD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8536271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126">
              <a:extLst>
                <a:ext uri="{FF2B5EF4-FFF2-40B4-BE49-F238E27FC236}">
                  <a16:creationId xmlns:a16="http://schemas.microsoft.com/office/drawing/2014/main" xmlns="" id="{0E37F673-93DA-488B-BEE7-A01CF2687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8760059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0" name="Freeform 127">
              <a:extLst>
                <a:ext uri="{FF2B5EF4-FFF2-40B4-BE49-F238E27FC236}">
                  <a16:creationId xmlns:a16="http://schemas.microsoft.com/office/drawing/2014/main" xmlns="" id="{6E6D73C7-0709-490E-93C0-D1A93DE6B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8983848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1" name="Freeform 128">
              <a:extLst>
                <a:ext uri="{FF2B5EF4-FFF2-40B4-BE49-F238E27FC236}">
                  <a16:creationId xmlns:a16="http://schemas.microsoft.com/office/drawing/2014/main" xmlns="" id="{515A25E1-F496-445B-84AB-38ECF22C8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9207637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2" name="Freeform 129">
              <a:extLst>
                <a:ext uri="{FF2B5EF4-FFF2-40B4-BE49-F238E27FC236}">
                  <a16:creationId xmlns:a16="http://schemas.microsoft.com/office/drawing/2014/main" xmlns="" id="{FD7199CE-1D2C-4608-A4F6-7C34016A7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9428824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3" name="Freeform 130">
              <a:extLst>
                <a:ext uri="{FF2B5EF4-FFF2-40B4-BE49-F238E27FC236}">
                  <a16:creationId xmlns:a16="http://schemas.microsoft.com/office/drawing/2014/main" xmlns="" id="{3F93E2C2-11BE-4A38-BEEF-3D6C0B7E0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9652613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4" name="Freeform 131">
              <a:extLst>
                <a:ext uri="{FF2B5EF4-FFF2-40B4-BE49-F238E27FC236}">
                  <a16:creationId xmlns:a16="http://schemas.microsoft.com/office/drawing/2014/main" xmlns="" id="{4D7B1A65-9682-4DA8-8872-FF6EE037E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9876402"/>
              <a:ext cx="1014856" cy="62453"/>
            </a:xfrm>
            <a:custGeom>
              <a:avLst/>
              <a:gdLst>
                <a:gd name="T0" fmla="*/ 1720 w 1721"/>
                <a:gd name="T1" fmla="*/ 107 h 108"/>
                <a:gd name="T2" fmla="*/ 0 w 1721"/>
                <a:gd name="T3" fmla="*/ 107 h 108"/>
                <a:gd name="T4" fmla="*/ 0 w 1721"/>
                <a:gd name="T5" fmla="*/ 0 h 108"/>
                <a:gd name="T6" fmla="*/ 1720 w 1721"/>
                <a:gd name="T7" fmla="*/ 0 h 108"/>
                <a:gd name="T8" fmla="*/ 1720 w 1721"/>
                <a:gd name="T9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8">
                  <a:moveTo>
                    <a:pt x="1720" y="10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7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5" name="Freeform 132">
              <a:extLst>
                <a:ext uri="{FF2B5EF4-FFF2-40B4-BE49-F238E27FC236}">
                  <a16:creationId xmlns:a16="http://schemas.microsoft.com/office/drawing/2014/main" xmlns="" id="{8615560F-AD20-4901-9BDA-D655A939D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68489" y="10100191"/>
              <a:ext cx="1014856" cy="62453"/>
            </a:xfrm>
            <a:custGeom>
              <a:avLst/>
              <a:gdLst>
                <a:gd name="T0" fmla="*/ 1720 w 1721"/>
                <a:gd name="T1" fmla="*/ 106 h 107"/>
                <a:gd name="T2" fmla="*/ 0 w 1721"/>
                <a:gd name="T3" fmla="*/ 106 h 107"/>
                <a:gd name="T4" fmla="*/ 0 w 1721"/>
                <a:gd name="T5" fmla="*/ 0 h 107"/>
                <a:gd name="T6" fmla="*/ 1720 w 1721"/>
                <a:gd name="T7" fmla="*/ 0 h 107"/>
                <a:gd name="T8" fmla="*/ 1720 w 1721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" h="107">
                  <a:moveTo>
                    <a:pt x="1720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720" y="0"/>
                  </a:lnTo>
                  <a:lnTo>
                    <a:pt x="1720" y="106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6" name="Freeform 133">
              <a:extLst>
                <a:ext uri="{FF2B5EF4-FFF2-40B4-BE49-F238E27FC236}">
                  <a16:creationId xmlns:a16="http://schemas.microsoft.com/office/drawing/2014/main" xmlns="" id="{66191DF7-CBD2-4525-81CD-7DE43282C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2119" y="6670497"/>
              <a:ext cx="1269871" cy="3965746"/>
            </a:xfrm>
            <a:custGeom>
              <a:avLst/>
              <a:gdLst>
                <a:gd name="T0" fmla="*/ 2152 w 2153"/>
                <a:gd name="T1" fmla="*/ 0 h 6722"/>
                <a:gd name="T2" fmla="*/ 0 w 2153"/>
                <a:gd name="T3" fmla="*/ 0 h 6722"/>
                <a:gd name="T4" fmla="*/ 0 w 2153"/>
                <a:gd name="T5" fmla="*/ 6721 h 6722"/>
                <a:gd name="T6" fmla="*/ 2152 w 2153"/>
                <a:gd name="T7" fmla="*/ 6721 h 6722"/>
                <a:gd name="T8" fmla="*/ 2152 w 2153"/>
                <a:gd name="T9" fmla="*/ 0 h 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3" h="6722">
                  <a:moveTo>
                    <a:pt x="2152" y="0"/>
                  </a:moveTo>
                  <a:lnTo>
                    <a:pt x="0" y="0"/>
                  </a:lnTo>
                  <a:lnTo>
                    <a:pt x="0" y="6721"/>
                  </a:lnTo>
                  <a:lnTo>
                    <a:pt x="2152" y="6721"/>
                  </a:lnTo>
                  <a:lnTo>
                    <a:pt x="215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7" name="Freeform 134">
              <a:extLst>
                <a:ext uri="{FF2B5EF4-FFF2-40B4-BE49-F238E27FC236}">
                  <a16:creationId xmlns:a16="http://schemas.microsoft.com/office/drawing/2014/main" xmlns="" id="{C5A970BA-DEE8-4E2A-82F6-A34320947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35759" y="6124036"/>
              <a:ext cx="705194" cy="1098126"/>
            </a:xfrm>
            <a:custGeom>
              <a:avLst/>
              <a:gdLst>
                <a:gd name="T0" fmla="*/ 1195 w 1196"/>
                <a:gd name="T1" fmla="*/ 1859 h 1860"/>
                <a:gd name="T2" fmla="*/ 0 w 1196"/>
                <a:gd name="T3" fmla="*/ 1859 h 1860"/>
                <a:gd name="T4" fmla="*/ 0 w 1196"/>
                <a:gd name="T5" fmla="*/ 524 h 1860"/>
                <a:gd name="T6" fmla="*/ 597 w 1196"/>
                <a:gd name="T7" fmla="*/ 0 h 1860"/>
                <a:gd name="T8" fmla="*/ 1195 w 1196"/>
                <a:gd name="T9" fmla="*/ 524 h 1860"/>
                <a:gd name="T10" fmla="*/ 1195 w 1196"/>
                <a:gd name="T11" fmla="*/ 1859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6" h="1860">
                  <a:moveTo>
                    <a:pt x="1195" y="1859"/>
                  </a:moveTo>
                  <a:lnTo>
                    <a:pt x="0" y="1859"/>
                  </a:lnTo>
                  <a:lnTo>
                    <a:pt x="0" y="524"/>
                  </a:lnTo>
                  <a:lnTo>
                    <a:pt x="597" y="0"/>
                  </a:lnTo>
                  <a:lnTo>
                    <a:pt x="1195" y="524"/>
                  </a:lnTo>
                  <a:lnTo>
                    <a:pt x="1195" y="185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8" name="Freeform 135">
              <a:extLst>
                <a:ext uri="{FF2B5EF4-FFF2-40B4-BE49-F238E27FC236}">
                  <a16:creationId xmlns:a16="http://schemas.microsoft.com/office/drawing/2014/main" xmlns="" id="{964B93CB-3A35-4B04-80DC-0071A6B01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2300" y="6441504"/>
              <a:ext cx="130110" cy="299252"/>
            </a:xfrm>
            <a:custGeom>
              <a:avLst/>
              <a:gdLst>
                <a:gd name="T0" fmla="*/ 219 w 220"/>
                <a:gd name="T1" fmla="*/ 504 h 505"/>
                <a:gd name="T2" fmla="*/ 0 w 220"/>
                <a:gd name="T3" fmla="*/ 504 h 505"/>
                <a:gd name="T4" fmla="*/ 0 w 220"/>
                <a:gd name="T5" fmla="*/ 0 h 505"/>
                <a:gd name="T6" fmla="*/ 219 w 220"/>
                <a:gd name="T7" fmla="*/ 0 h 505"/>
                <a:gd name="T8" fmla="*/ 219 w 220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505">
                  <a:moveTo>
                    <a:pt x="219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9" y="0"/>
                  </a:lnTo>
                  <a:lnTo>
                    <a:pt x="219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9" name="Freeform 136">
              <a:extLst>
                <a:ext uri="{FF2B5EF4-FFF2-40B4-BE49-F238E27FC236}">
                  <a16:creationId xmlns:a16="http://schemas.microsoft.com/office/drawing/2014/main" xmlns="" id="{F2B6C78E-AF68-4EC2-8393-6B2EE3E5AA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6441504"/>
              <a:ext cx="130110" cy="299252"/>
            </a:xfrm>
            <a:custGeom>
              <a:avLst/>
              <a:gdLst>
                <a:gd name="T0" fmla="*/ 219 w 220"/>
                <a:gd name="T1" fmla="*/ 504 h 505"/>
                <a:gd name="T2" fmla="*/ 0 w 220"/>
                <a:gd name="T3" fmla="*/ 504 h 505"/>
                <a:gd name="T4" fmla="*/ 0 w 220"/>
                <a:gd name="T5" fmla="*/ 0 h 505"/>
                <a:gd name="T6" fmla="*/ 219 w 220"/>
                <a:gd name="T7" fmla="*/ 0 h 505"/>
                <a:gd name="T8" fmla="*/ 219 w 220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505">
                  <a:moveTo>
                    <a:pt x="219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9" y="0"/>
                  </a:lnTo>
                  <a:lnTo>
                    <a:pt x="219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0" name="Freeform 137">
              <a:extLst>
                <a:ext uri="{FF2B5EF4-FFF2-40B4-BE49-F238E27FC236}">
                  <a16:creationId xmlns:a16="http://schemas.microsoft.com/office/drawing/2014/main" xmlns="" id="{22CC1251-76F9-4C70-A12C-72AF11C2F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6922909"/>
              <a:ext cx="124905" cy="299253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1" name="Freeform 138">
              <a:extLst>
                <a:ext uri="{FF2B5EF4-FFF2-40B4-BE49-F238E27FC236}">
                  <a16:creationId xmlns:a16="http://schemas.microsoft.com/office/drawing/2014/main" xmlns="" id="{20607C0A-53DF-4BC7-9527-C6B34EDD8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6922909"/>
              <a:ext cx="124905" cy="299253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2" name="Freeform 139">
              <a:extLst>
                <a:ext uri="{FF2B5EF4-FFF2-40B4-BE49-F238E27FC236}">
                  <a16:creationId xmlns:a16="http://schemas.microsoft.com/office/drawing/2014/main" xmlns="" id="{2C82360F-F5AF-43D8-BDB6-FBAD6F3F7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6922909"/>
              <a:ext cx="127507" cy="299253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3" name="Freeform 140">
              <a:extLst>
                <a:ext uri="{FF2B5EF4-FFF2-40B4-BE49-F238E27FC236}">
                  <a16:creationId xmlns:a16="http://schemas.microsoft.com/office/drawing/2014/main" xmlns="" id="{4E4DED7D-5A3F-4AA2-88F6-E6A3FD2A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6922909"/>
              <a:ext cx="127507" cy="299253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4" name="Freeform 141">
              <a:extLst>
                <a:ext uri="{FF2B5EF4-FFF2-40B4-BE49-F238E27FC236}">
                  <a16:creationId xmlns:a16="http://schemas.microsoft.com/office/drawing/2014/main" xmlns="" id="{9C42D0CF-6BBD-48AA-8FCA-4C397DA5D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7334056"/>
              <a:ext cx="124905" cy="299253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5" name="Freeform 142">
              <a:extLst>
                <a:ext uri="{FF2B5EF4-FFF2-40B4-BE49-F238E27FC236}">
                  <a16:creationId xmlns:a16="http://schemas.microsoft.com/office/drawing/2014/main" xmlns="" id="{CA1BE196-DD01-46EA-9F71-78D17B5E8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7334056"/>
              <a:ext cx="124905" cy="299253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6" name="Freeform 143">
              <a:extLst>
                <a:ext uri="{FF2B5EF4-FFF2-40B4-BE49-F238E27FC236}">
                  <a16:creationId xmlns:a16="http://schemas.microsoft.com/office/drawing/2014/main" xmlns="" id="{1722DA71-EAD5-4114-89FE-F12828BA4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7334056"/>
              <a:ext cx="127507" cy="299253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7" name="Freeform 144">
              <a:extLst>
                <a:ext uri="{FF2B5EF4-FFF2-40B4-BE49-F238E27FC236}">
                  <a16:creationId xmlns:a16="http://schemas.microsoft.com/office/drawing/2014/main" xmlns="" id="{B05F9AB5-C0BD-4B1F-B30E-867545BBF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7334056"/>
              <a:ext cx="127507" cy="299253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145">
              <a:extLst>
                <a:ext uri="{FF2B5EF4-FFF2-40B4-BE49-F238E27FC236}">
                  <a16:creationId xmlns:a16="http://schemas.microsoft.com/office/drawing/2014/main" xmlns="" id="{E92F21F8-2B41-4DCE-B9E7-B4055A04B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7745203"/>
              <a:ext cx="124905" cy="299253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9" name="Freeform 146">
              <a:extLst>
                <a:ext uri="{FF2B5EF4-FFF2-40B4-BE49-F238E27FC236}">
                  <a16:creationId xmlns:a16="http://schemas.microsoft.com/office/drawing/2014/main" xmlns="" id="{63A7257E-5E1D-434B-A2B3-BFB1D88DF4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7745203"/>
              <a:ext cx="124905" cy="299253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0" name="Freeform 147">
              <a:extLst>
                <a:ext uri="{FF2B5EF4-FFF2-40B4-BE49-F238E27FC236}">
                  <a16:creationId xmlns:a16="http://schemas.microsoft.com/office/drawing/2014/main" xmlns="" id="{B5515371-7A89-4EE9-A50C-B10E2CBDB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7745203"/>
              <a:ext cx="127507" cy="299253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1" name="Freeform 148">
              <a:extLst>
                <a:ext uri="{FF2B5EF4-FFF2-40B4-BE49-F238E27FC236}">
                  <a16:creationId xmlns:a16="http://schemas.microsoft.com/office/drawing/2014/main" xmlns="" id="{AC77AF5B-7643-4696-9F60-838A8CE75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7745203"/>
              <a:ext cx="127507" cy="299253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2" name="Freeform 149">
              <a:extLst>
                <a:ext uri="{FF2B5EF4-FFF2-40B4-BE49-F238E27FC236}">
                  <a16:creationId xmlns:a16="http://schemas.microsoft.com/office/drawing/2014/main" xmlns="" id="{5B46D0CE-6E8C-41BF-88D3-EA4FF7462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8153749"/>
              <a:ext cx="124905" cy="299252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3" name="Freeform 150">
              <a:extLst>
                <a:ext uri="{FF2B5EF4-FFF2-40B4-BE49-F238E27FC236}">
                  <a16:creationId xmlns:a16="http://schemas.microsoft.com/office/drawing/2014/main" xmlns="" id="{088CBDD3-6607-4FB5-8D67-AD29C9B46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8153749"/>
              <a:ext cx="124905" cy="299252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4" name="Freeform 151">
              <a:extLst>
                <a:ext uri="{FF2B5EF4-FFF2-40B4-BE49-F238E27FC236}">
                  <a16:creationId xmlns:a16="http://schemas.microsoft.com/office/drawing/2014/main" xmlns="" id="{A2BC4C33-FC3F-42EE-8DFD-E9F7EB957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8153749"/>
              <a:ext cx="127507" cy="299252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5" name="Freeform 152">
              <a:extLst>
                <a:ext uri="{FF2B5EF4-FFF2-40B4-BE49-F238E27FC236}">
                  <a16:creationId xmlns:a16="http://schemas.microsoft.com/office/drawing/2014/main" xmlns="" id="{212B181A-E9CA-4546-95F8-544FE4E7F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8153749"/>
              <a:ext cx="127507" cy="299252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6" name="Freeform 153">
              <a:extLst>
                <a:ext uri="{FF2B5EF4-FFF2-40B4-BE49-F238E27FC236}">
                  <a16:creationId xmlns:a16="http://schemas.microsoft.com/office/drawing/2014/main" xmlns="" id="{CFDB4873-75FB-4AE4-9DA7-50E857CC4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8564896"/>
              <a:ext cx="124905" cy="299252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7" name="Freeform 154">
              <a:extLst>
                <a:ext uri="{FF2B5EF4-FFF2-40B4-BE49-F238E27FC236}">
                  <a16:creationId xmlns:a16="http://schemas.microsoft.com/office/drawing/2014/main" xmlns="" id="{AE260CF9-AE0B-4ED1-BB19-F68D5C084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8564896"/>
              <a:ext cx="124905" cy="299252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8" name="Freeform 155">
              <a:extLst>
                <a:ext uri="{FF2B5EF4-FFF2-40B4-BE49-F238E27FC236}">
                  <a16:creationId xmlns:a16="http://schemas.microsoft.com/office/drawing/2014/main" xmlns="" id="{5CC1046B-C219-4C99-86E9-96BD4390A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8564896"/>
              <a:ext cx="127507" cy="299252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9" name="Freeform 156">
              <a:extLst>
                <a:ext uri="{FF2B5EF4-FFF2-40B4-BE49-F238E27FC236}">
                  <a16:creationId xmlns:a16="http://schemas.microsoft.com/office/drawing/2014/main" xmlns="" id="{A3FC1403-5CA4-424D-A555-01AC9A4AF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8564896"/>
              <a:ext cx="127507" cy="299252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0" name="Freeform 157">
              <a:extLst>
                <a:ext uri="{FF2B5EF4-FFF2-40B4-BE49-F238E27FC236}">
                  <a16:creationId xmlns:a16="http://schemas.microsoft.com/office/drawing/2014/main" xmlns="" id="{2B2D620C-9A6E-4F95-950B-B160CE6AA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8970838"/>
              <a:ext cx="124905" cy="299252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1" name="Freeform 158">
              <a:extLst>
                <a:ext uri="{FF2B5EF4-FFF2-40B4-BE49-F238E27FC236}">
                  <a16:creationId xmlns:a16="http://schemas.microsoft.com/office/drawing/2014/main" xmlns="" id="{C1AC83AF-8B96-4F78-AAFE-DFE976ADF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8970838"/>
              <a:ext cx="124905" cy="299252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2" name="Freeform 159">
              <a:extLst>
                <a:ext uri="{FF2B5EF4-FFF2-40B4-BE49-F238E27FC236}">
                  <a16:creationId xmlns:a16="http://schemas.microsoft.com/office/drawing/2014/main" xmlns="" id="{019B87BB-1E94-484B-8627-E3262A9DB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8970838"/>
              <a:ext cx="127507" cy="299252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3" name="Freeform 160">
              <a:extLst>
                <a:ext uri="{FF2B5EF4-FFF2-40B4-BE49-F238E27FC236}">
                  <a16:creationId xmlns:a16="http://schemas.microsoft.com/office/drawing/2014/main" xmlns="" id="{67259698-7048-4F77-BCA0-370908B5B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8970838"/>
              <a:ext cx="127507" cy="299252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4" name="Freeform 161">
              <a:extLst>
                <a:ext uri="{FF2B5EF4-FFF2-40B4-BE49-F238E27FC236}">
                  <a16:creationId xmlns:a16="http://schemas.microsoft.com/office/drawing/2014/main" xmlns="" id="{6F5F39B0-FFDD-49FE-8E65-3B300B71E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9381985"/>
              <a:ext cx="124905" cy="299252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5" name="Freeform 162">
              <a:extLst>
                <a:ext uri="{FF2B5EF4-FFF2-40B4-BE49-F238E27FC236}">
                  <a16:creationId xmlns:a16="http://schemas.microsoft.com/office/drawing/2014/main" xmlns="" id="{E66FAFC8-15AE-4F76-B2A3-DD2CBCC74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9381985"/>
              <a:ext cx="124905" cy="299252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6" name="Freeform 163">
              <a:extLst>
                <a:ext uri="{FF2B5EF4-FFF2-40B4-BE49-F238E27FC236}">
                  <a16:creationId xmlns:a16="http://schemas.microsoft.com/office/drawing/2014/main" xmlns="" id="{C19A6947-0410-455F-B2C4-9FC21ACE6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9381985"/>
              <a:ext cx="127507" cy="299252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7" name="Freeform 164">
              <a:extLst>
                <a:ext uri="{FF2B5EF4-FFF2-40B4-BE49-F238E27FC236}">
                  <a16:creationId xmlns:a16="http://schemas.microsoft.com/office/drawing/2014/main" xmlns="" id="{27CB0F46-D2CF-4301-967C-DF099A667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9381985"/>
              <a:ext cx="127507" cy="299252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8" name="Freeform 165">
              <a:extLst>
                <a:ext uri="{FF2B5EF4-FFF2-40B4-BE49-F238E27FC236}">
                  <a16:creationId xmlns:a16="http://schemas.microsoft.com/office/drawing/2014/main" xmlns="" id="{F2A473BB-34AE-4072-81BB-AE672E15B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8102" y="9793132"/>
              <a:ext cx="124905" cy="299252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9" name="Freeform 166">
              <a:extLst>
                <a:ext uri="{FF2B5EF4-FFF2-40B4-BE49-F238E27FC236}">
                  <a16:creationId xmlns:a16="http://schemas.microsoft.com/office/drawing/2014/main" xmlns="" id="{692D7AD3-268E-4A2D-99E3-4D4E1AF8E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7504" y="9793132"/>
              <a:ext cx="124905" cy="299252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0" name="Freeform 167">
              <a:extLst>
                <a:ext uri="{FF2B5EF4-FFF2-40B4-BE49-F238E27FC236}">
                  <a16:creationId xmlns:a16="http://schemas.microsoft.com/office/drawing/2014/main" xmlns="" id="{3E419E81-DCD0-4A48-886C-F7B8D2AAB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1702" y="9793132"/>
              <a:ext cx="127507" cy="299252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1" name="Freeform 168">
              <a:extLst>
                <a:ext uri="{FF2B5EF4-FFF2-40B4-BE49-F238E27FC236}">
                  <a16:creationId xmlns:a16="http://schemas.microsoft.com/office/drawing/2014/main" xmlns="" id="{38D3BB64-EAC5-47D2-89A4-C9EDD2769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1104" y="9793132"/>
              <a:ext cx="127507" cy="299252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172" name="Group 3">
              <a:extLst>
                <a:ext uri="{FF2B5EF4-FFF2-40B4-BE49-F238E27FC236}">
                  <a16:creationId xmlns:a16="http://schemas.microsoft.com/office/drawing/2014/main" xmlns="" id="{66508FC5-3D5B-49F7-B205-2870A2B7E182}"/>
                </a:ext>
              </a:extLst>
            </p:cNvPr>
            <p:cNvGrpSpPr/>
            <p:nvPr/>
          </p:nvGrpSpPr>
          <p:grpSpPr>
            <a:xfrm>
              <a:off x="11714988" y="6150058"/>
              <a:ext cx="1379164" cy="4639714"/>
              <a:chOff x="11714988" y="6150058"/>
              <a:chExt cx="1379164" cy="4639714"/>
            </a:xfrm>
          </p:grpSpPr>
          <p:sp>
            <p:nvSpPr>
              <p:cNvPr id="284" name="Freeform 169">
                <a:extLst>
                  <a:ext uri="{FF2B5EF4-FFF2-40B4-BE49-F238E27FC236}">
                    <a16:creationId xmlns:a16="http://schemas.microsoft.com/office/drawing/2014/main" xmlns="" id="{A67FD359-2A33-4378-A8C3-E6CDA4B3D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988" y="6748563"/>
                <a:ext cx="1379164" cy="4041209"/>
              </a:xfrm>
              <a:custGeom>
                <a:avLst/>
                <a:gdLst>
                  <a:gd name="T0" fmla="*/ 2338 w 2339"/>
                  <a:gd name="T1" fmla="*/ 0 h 6848"/>
                  <a:gd name="T2" fmla="*/ 0 w 2339"/>
                  <a:gd name="T3" fmla="*/ 0 h 6848"/>
                  <a:gd name="T4" fmla="*/ 0 w 2339"/>
                  <a:gd name="T5" fmla="*/ 6847 h 6848"/>
                  <a:gd name="T6" fmla="*/ 2338 w 2339"/>
                  <a:gd name="T7" fmla="*/ 6847 h 6848"/>
                  <a:gd name="T8" fmla="*/ 2338 w 2339"/>
                  <a:gd name="T9" fmla="*/ 0 h 6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9" h="6848">
                    <a:moveTo>
                      <a:pt x="2338" y="0"/>
                    </a:moveTo>
                    <a:lnTo>
                      <a:pt x="0" y="0"/>
                    </a:lnTo>
                    <a:lnTo>
                      <a:pt x="0" y="6847"/>
                    </a:lnTo>
                    <a:lnTo>
                      <a:pt x="2338" y="6847"/>
                    </a:lnTo>
                    <a:lnTo>
                      <a:pt x="2338" y="0"/>
                    </a:lnTo>
                  </a:path>
                </a:pathLst>
              </a:custGeom>
              <a:solidFill>
                <a:srgbClr val="AFC037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5" name="Freeform 170">
                <a:extLst>
                  <a:ext uri="{FF2B5EF4-FFF2-40B4-BE49-F238E27FC236}">
                    <a16:creationId xmlns:a16="http://schemas.microsoft.com/office/drawing/2014/main" xmlns="" id="{379F37F0-42A3-4C5D-B0B6-7364FD1D8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5098" y="6441502"/>
                <a:ext cx="1092922" cy="463191"/>
              </a:xfrm>
              <a:custGeom>
                <a:avLst/>
                <a:gdLst>
                  <a:gd name="T0" fmla="*/ 1852 w 1853"/>
                  <a:gd name="T1" fmla="*/ 783 h 784"/>
                  <a:gd name="T2" fmla="*/ 0 w 1853"/>
                  <a:gd name="T3" fmla="*/ 783 h 784"/>
                  <a:gd name="T4" fmla="*/ 0 w 1853"/>
                  <a:gd name="T5" fmla="*/ 0 h 784"/>
                  <a:gd name="T6" fmla="*/ 1852 w 1853"/>
                  <a:gd name="T7" fmla="*/ 0 h 784"/>
                  <a:gd name="T8" fmla="*/ 1852 w 1853"/>
                  <a:gd name="T9" fmla="*/ 783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3" h="784">
                    <a:moveTo>
                      <a:pt x="1852" y="783"/>
                    </a:moveTo>
                    <a:lnTo>
                      <a:pt x="0" y="783"/>
                    </a:lnTo>
                    <a:lnTo>
                      <a:pt x="0" y="0"/>
                    </a:lnTo>
                    <a:lnTo>
                      <a:pt x="1852" y="0"/>
                    </a:lnTo>
                    <a:lnTo>
                      <a:pt x="1852" y="783"/>
                    </a:lnTo>
                  </a:path>
                </a:pathLst>
              </a:custGeom>
              <a:solidFill>
                <a:srgbClr val="AFC037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6" name="Freeform 171">
                <a:extLst>
                  <a:ext uri="{FF2B5EF4-FFF2-40B4-BE49-F238E27FC236}">
                    <a16:creationId xmlns:a16="http://schemas.microsoft.com/office/drawing/2014/main" xmlns="" id="{709329B2-ADF4-45F0-8995-7A56F4B3F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70003" y="6150058"/>
                <a:ext cx="843111" cy="353899"/>
              </a:xfrm>
              <a:custGeom>
                <a:avLst/>
                <a:gdLst>
                  <a:gd name="T0" fmla="*/ 1428 w 1429"/>
                  <a:gd name="T1" fmla="*/ 598 h 599"/>
                  <a:gd name="T2" fmla="*/ 0 w 1429"/>
                  <a:gd name="T3" fmla="*/ 598 h 599"/>
                  <a:gd name="T4" fmla="*/ 0 w 1429"/>
                  <a:gd name="T5" fmla="*/ 0 h 599"/>
                  <a:gd name="T6" fmla="*/ 1428 w 1429"/>
                  <a:gd name="T7" fmla="*/ 0 h 599"/>
                  <a:gd name="T8" fmla="*/ 1428 w 1429"/>
                  <a:gd name="T9" fmla="*/ 598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9" h="599">
                    <a:moveTo>
                      <a:pt x="1428" y="598"/>
                    </a:moveTo>
                    <a:lnTo>
                      <a:pt x="0" y="598"/>
                    </a:lnTo>
                    <a:lnTo>
                      <a:pt x="0" y="0"/>
                    </a:lnTo>
                    <a:lnTo>
                      <a:pt x="1428" y="0"/>
                    </a:lnTo>
                    <a:lnTo>
                      <a:pt x="1428" y="598"/>
                    </a:lnTo>
                  </a:path>
                </a:pathLst>
              </a:custGeom>
              <a:solidFill>
                <a:srgbClr val="AFC037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73" name="Group 2">
              <a:extLst>
                <a:ext uri="{FF2B5EF4-FFF2-40B4-BE49-F238E27FC236}">
                  <a16:creationId xmlns:a16="http://schemas.microsoft.com/office/drawing/2014/main" xmlns="" id="{80A6756D-85BB-43DC-92F1-351BA570E981}"/>
                </a:ext>
              </a:extLst>
            </p:cNvPr>
            <p:cNvGrpSpPr/>
            <p:nvPr/>
          </p:nvGrpSpPr>
          <p:grpSpPr>
            <a:xfrm>
              <a:off x="11907550" y="6972352"/>
              <a:ext cx="968017" cy="1917818"/>
              <a:chOff x="11907550" y="6972352"/>
              <a:chExt cx="968017" cy="1917818"/>
            </a:xfrm>
          </p:grpSpPr>
          <p:sp>
            <p:nvSpPr>
              <p:cNvPr id="268" name="Freeform 172">
                <a:extLst>
                  <a:ext uri="{FF2B5EF4-FFF2-40B4-BE49-F238E27FC236}">
                    <a16:creationId xmlns:a16="http://schemas.microsoft.com/office/drawing/2014/main" xmlns="" id="{146600D6-3D01-4296-A916-3BBDD8FEF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7550" y="6972352"/>
                <a:ext cx="171745" cy="377318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9" name="Freeform 173">
                <a:extLst>
                  <a:ext uri="{FF2B5EF4-FFF2-40B4-BE49-F238E27FC236}">
                    <a16:creationId xmlns:a16="http://schemas.microsoft.com/office/drawing/2014/main" xmlns="" id="{88FAB88C-E746-4136-AAD9-6D8FA244F3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2974" y="6972352"/>
                <a:ext cx="169144" cy="377318"/>
              </a:xfrm>
              <a:custGeom>
                <a:avLst/>
                <a:gdLst>
                  <a:gd name="T0" fmla="*/ 286 w 287"/>
                  <a:gd name="T1" fmla="*/ 637 h 638"/>
                  <a:gd name="T2" fmla="*/ 0 w 287"/>
                  <a:gd name="T3" fmla="*/ 637 h 638"/>
                  <a:gd name="T4" fmla="*/ 0 w 287"/>
                  <a:gd name="T5" fmla="*/ 0 h 638"/>
                  <a:gd name="T6" fmla="*/ 286 w 287"/>
                  <a:gd name="T7" fmla="*/ 0 h 638"/>
                  <a:gd name="T8" fmla="*/ 286 w 287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638">
                    <a:moveTo>
                      <a:pt x="286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0" name="Freeform 174">
                <a:extLst>
                  <a:ext uri="{FF2B5EF4-FFF2-40B4-BE49-F238E27FC236}">
                    <a16:creationId xmlns:a16="http://schemas.microsoft.com/office/drawing/2014/main" xmlns="" id="{A81A136F-E801-41A6-90A0-908CC335F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41001" y="6972352"/>
                <a:ext cx="169142" cy="377318"/>
              </a:xfrm>
              <a:custGeom>
                <a:avLst/>
                <a:gdLst>
                  <a:gd name="T0" fmla="*/ 285 w 286"/>
                  <a:gd name="T1" fmla="*/ 637 h 638"/>
                  <a:gd name="T2" fmla="*/ 0 w 286"/>
                  <a:gd name="T3" fmla="*/ 637 h 638"/>
                  <a:gd name="T4" fmla="*/ 0 w 286"/>
                  <a:gd name="T5" fmla="*/ 0 h 638"/>
                  <a:gd name="T6" fmla="*/ 285 w 286"/>
                  <a:gd name="T7" fmla="*/ 0 h 638"/>
                  <a:gd name="T8" fmla="*/ 285 w 286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638">
                    <a:moveTo>
                      <a:pt x="285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5" y="0"/>
                    </a:lnTo>
                    <a:lnTo>
                      <a:pt x="285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1" name="Freeform 175">
                <a:extLst>
                  <a:ext uri="{FF2B5EF4-FFF2-40B4-BE49-F238E27FC236}">
                    <a16:creationId xmlns:a16="http://schemas.microsoft.com/office/drawing/2014/main" xmlns="" id="{0233D5CF-1DEE-4DD3-9A27-311D75A4E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03822" y="6972352"/>
                <a:ext cx="171745" cy="377318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2" name="Freeform 176">
                <a:extLst>
                  <a:ext uri="{FF2B5EF4-FFF2-40B4-BE49-F238E27FC236}">
                    <a16:creationId xmlns:a16="http://schemas.microsoft.com/office/drawing/2014/main" xmlns="" id="{F823BC3F-34A3-444F-8DED-8411C9247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7550" y="7487587"/>
                <a:ext cx="171745" cy="377318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3" name="Freeform 177">
                <a:extLst>
                  <a:ext uri="{FF2B5EF4-FFF2-40B4-BE49-F238E27FC236}">
                    <a16:creationId xmlns:a16="http://schemas.microsoft.com/office/drawing/2014/main" xmlns="" id="{7B41F49A-2196-42E2-A547-D95429C0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2974" y="7487587"/>
                <a:ext cx="169144" cy="377318"/>
              </a:xfrm>
              <a:custGeom>
                <a:avLst/>
                <a:gdLst>
                  <a:gd name="T0" fmla="*/ 286 w 287"/>
                  <a:gd name="T1" fmla="*/ 637 h 638"/>
                  <a:gd name="T2" fmla="*/ 0 w 287"/>
                  <a:gd name="T3" fmla="*/ 637 h 638"/>
                  <a:gd name="T4" fmla="*/ 0 w 287"/>
                  <a:gd name="T5" fmla="*/ 0 h 638"/>
                  <a:gd name="T6" fmla="*/ 286 w 287"/>
                  <a:gd name="T7" fmla="*/ 0 h 638"/>
                  <a:gd name="T8" fmla="*/ 286 w 287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638">
                    <a:moveTo>
                      <a:pt x="286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4" name="Freeform 178">
                <a:extLst>
                  <a:ext uri="{FF2B5EF4-FFF2-40B4-BE49-F238E27FC236}">
                    <a16:creationId xmlns:a16="http://schemas.microsoft.com/office/drawing/2014/main" xmlns="" id="{07A1C049-FBDC-4014-A7FF-B652B0957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41001" y="7487587"/>
                <a:ext cx="169142" cy="377318"/>
              </a:xfrm>
              <a:custGeom>
                <a:avLst/>
                <a:gdLst>
                  <a:gd name="T0" fmla="*/ 285 w 286"/>
                  <a:gd name="T1" fmla="*/ 637 h 638"/>
                  <a:gd name="T2" fmla="*/ 0 w 286"/>
                  <a:gd name="T3" fmla="*/ 637 h 638"/>
                  <a:gd name="T4" fmla="*/ 0 w 286"/>
                  <a:gd name="T5" fmla="*/ 0 h 638"/>
                  <a:gd name="T6" fmla="*/ 285 w 286"/>
                  <a:gd name="T7" fmla="*/ 0 h 638"/>
                  <a:gd name="T8" fmla="*/ 285 w 286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638">
                    <a:moveTo>
                      <a:pt x="285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5" y="0"/>
                    </a:lnTo>
                    <a:lnTo>
                      <a:pt x="285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5" name="Freeform 179">
                <a:extLst>
                  <a:ext uri="{FF2B5EF4-FFF2-40B4-BE49-F238E27FC236}">
                    <a16:creationId xmlns:a16="http://schemas.microsoft.com/office/drawing/2014/main" xmlns="" id="{2F4B38C4-FA94-4D52-B56C-66C0C2CDE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03822" y="7487587"/>
                <a:ext cx="171745" cy="377318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6" name="Freeform 180">
                <a:extLst>
                  <a:ext uri="{FF2B5EF4-FFF2-40B4-BE49-F238E27FC236}">
                    <a16:creationId xmlns:a16="http://schemas.microsoft.com/office/drawing/2014/main" xmlns="" id="{6495E181-6C17-4EA3-8659-A19E11C37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7550" y="8000218"/>
                <a:ext cx="171745" cy="377319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7" name="Freeform 181">
                <a:extLst>
                  <a:ext uri="{FF2B5EF4-FFF2-40B4-BE49-F238E27FC236}">
                    <a16:creationId xmlns:a16="http://schemas.microsoft.com/office/drawing/2014/main" xmlns="" id="{DAC261CC-0E7A-4600-A6FD-D3ECC39D34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2974" y="8000218"/>
                <a:ext cx="169144" cy="377319"/>
              </a:xfrm>
              <a:custGeom>
                <a:avLst/>
                <a:gdLst>
                  <a:gd name="T0" fmla="*/ 286 w 287"/>
                  <a:gd name="T1" fmla="*/ 637 h 638"/>
                  <a:gd name="T2" fmla="*/ 0 w 287"/>
                  <a:gd name="T3" fmla="*/ 637 h 638"/>
                  <a:gd name="T4" fmla="*/ 0 w 287"/>
                  <a:gd name="T5" fmla="*/ 0 h 638"/>
                  <a:gd name="T6" fmla="*/ 286 w 287"/>
                  <a:gd name="T7" fmla="*/ 0 h 638"/>
                  <a:gd name="T8" fmla="*/ 286 w 287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638">
                    <a:moveTo>
                      <a:pt x="286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8" name="Freeform 182">
                <a:extLst>
                  <a:ext uri="{FF2B5EF4-FFF2-40B4-BE49-F238E27FC236}">
                    <a16:creationId xmlns:a16="http://schemas.microsoft.com/office/drawing/2014/main" xmlns="" id="{2B11CDC5-5EBA-4BB9-AFC0-73A69B7AD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41001" y="8000218"/>
                <a:ext cx="169142" cy="377319"/>
              </a:xfrm>
              <a:custGeom>
                <a:avLst/>
                <a:gdLst>
                  <a:gd name="T0" fmla="*/ 285 w 286"/>
                  <a:gd name="T1" fmla="*/ 637 h 638"/>
                  <a:gd name="T2" fmla="*/ 0 w 286"/>
                  <a:gd name="T3" fmla="*/ 637 h 638"/>
                  <a:gd name="T4" fmla="*/ 0 w 286"/>
                  <a:gd name="T5" fmla="*/ 0 h 638"/>
                  <a:gd name="T6" fmla="*/ 285 w 286"/>
                  <a:gd name="T7" fmla="*/ 0 h 638"/>
                  <a:gd name="T8" fmla="*/ 285 w 286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638">
                    <a:moveTo>
                      <a:pt x="285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5" y="0"/>
                    </a:lnTo>
                    <a:lnTo>
                      <a:pt x="285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9" name="Freeform 183">
                <a:extLst>
                  <a:ext uri="{FF2B5EF4-FFF2-40B4-BE49-F238E27FC236}">
                    <a16:creationId xmlns:a16="http://schemas.microsoft.com/office/drawing/2014/main" xmlns="" id="{1AC967D7-F1F5-40FA-95B8-21B8829B3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03822" y="8000218"/>
                <a:ext cx="171745" cy="377319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0" name="Freeform 184">
                <a:extLst>
                  <a:ext uri="{FF2B5EF4-FFF2-40B4-BE49-F238E27FC236}">
                    <a16:creationId xmlns:a16="http://schemas.microsoft.com/office/drawing/2014/main" xmlns="" id="{2ED614E4-A8E7-4FE1-91EE-6A016E091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7550" y="8512852"/>
                <a:ext cx="171745" cy="377318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1" name="Freeform 185">
                <a:extLst>
                  <a:ext uri="{FF2B5EF4-FFF2-40B4-BE49-F238E27FC236}">
                    <a16:creationId xmlns:a16="http://schemas.microsoft.com/office/drawing/2014/main" xmlns="" id="{AFDC9237-C549-4079-BB56-DDE6DD293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2974" y="8512852"/>
                <a:ext cx="169144" cy="377318"/>
              </a:xfrm>
              <a:custGeom>
                <a:avLst/>
                <a:gdLst>
                  <a:gd name="T0" fmla="*/ 286 w 287"/>
                  <a:gd name="T1" fmla="*/ 637 h 638"/>
                  <a:gd name="T2" fmla="*/ 0 w 287"/>
                  <a:gd name="T3" fmla="*/ 637 h 638"/>
                  <a:gd name="T4" fmla="*/ 0 w 287"/>
                  <a:gd name="T5" fmla="*/ 0 h 638"/>
                  <a:gd name="T6" fmla="*/ 286 w 287"/>
                  <a:gd name="T7" fmla="*/ 0 h 638"/>
                  <a:gd name="T8" fmla="*/ 286 w 287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638">
                    <a:moveTo>
                      <a:pt x="286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2" name="Freeform 186">
                <a:extLst>
                  <a:ext uri="{FF2B5EF4-FFF2-40B4-BE49-F238E27FC236}">
                    <a16:creationId xmlns:a16="http://schemas.microsoft.com/office/drawing/2014/main" xmlns="" id="{F4155568-AA70-4AC0-93B1-C086ED76B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41001" y="8512852"/>
                <a:ext cx="169142" cy="377318"/>
              </a:xfrm>
              <a:custGeom>
                <a:avLst/>
                <a:gdLst>
                  <a:gd name="T0" fmla="*/ 285 w 286"/>
                  <a:gd name="T1" fmla="*/ 637 h 638"/>
                  <a:gd name="T2" fmla="*/ 0 w 286"/>
                  <a:gd name="T3" fmla="*/ 637 h 638"/>
                  <a:gd name="T4" fmla="*/ 0 w 286"/>
                  <a:gd name="T5" fmla="*/ 0 h 638"/>
                  <a:gd name="T6" fmla="*/ 285 w 286"/>
                  <a:gd name="T7" fmla="*/ 0 h 638"/>
                  <a:gd name="T8" fmla="*/ 285 w 286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638">
                    <a:moveTo>
                      <a:pt x="285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85" y="0"/>
                    </a:lnTo>
                    <a:lnTo>
                      <a:pt x="285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3" name="Freeform 187">
                <a:extLst>
                  <a:ext uri="{FF2B5EF4-FFF2-40B4-BE49-F238E27FC236}">
                    <a16:creationId xmlns:a16="http://schemas.microsoft.com/office/drawing/2014/main" xmlns="" id="{2FC4F493-9EE3-4C10-9A0D-CB4C40D11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03822" y="8512852"/>
                <a:ext cx="171745" cy="377318"/>
              </a:xfrm>
              <a:custGeom>
                <a:avLst/>
                <a:gdLst>
                  <a:gd name="T0" fmla="*/ 292 w 293"/>
                  <a:gd name="T1" fmla="*/ 637 h 638"/>
                  <a:gd name="T2" fmla="*/ 0 w 293"/>
                  <a:gd name="T3" fmla="*/ 637 h 638"/>
                  <a:gd name="T4" fmla="*/ 0 w 293"/>
                  <a:gd name="T5" fmla="*/ 0 h 638"/>
                  <a:gd name="T6" fmla="*/ 292 w 293"/>
                  <a:gd name="T7" fmla="*/ 0 h 638"/>
                  <a:gd name="T8" fmla="*/ 292 w 293"/>
                  <a:gd name="T9" fmla="*/ 63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638">
                    <a:moveTo>
                      <a:pt x="292" y="637"/>
                    </a:moveTo>
                    <a:lnTo>
                      <a:pt x="0" y="637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2" y="637"/>
                    </a:lnTo>
                  </a:path>
                </a:pathLst>
              </a:custGeom>
              <a:solidFill>
                <a:srgbClr val="7EA94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74" name="Freeform 188">
              <a:extLst>
                <a:ext uri="{FF2B5EF4-FFF2-40B4-BE49-F238E27FC236}">
                  <a16:creationId xmlns:a16="http://schemas.microsoft.com/office/drawing/2014/main" xmlns="" id="{7022E179-FD62-4802-8F59-B587A701E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6535" y="7721784"/>
              <a:ext cx="1277677" cy="3005535"/>
            </a:xfrm>
            <a:custGeom>
              <a:avLst/>
              <a:gdLst>
                <a:gd name="T0" fmla="*/ 2164 w 2165"/>
                <a:gd name="T1" fmla="*/ 5093 h 5094"/>
                <a:gd name="T2" fmla="*/ 0 w 2165"/>
                <a:gd name="T3" fmla="*/ 5093 h 5094"/>
                <a:gd name="T4" fmla="*/ 0 w 2165"/>
                <a:gd name="T5" fmla="*/ 790 h 5094"/>
                <a:gd name="T6" fmla="*/ 438 w 2165"/>
                <a:gd name="T7" fmla="*/ 0 h 5094"/>
                <a:gd name="T8" fmla="*/ 1700 w 2165"/>
                <a:gd name="T9" fmla="*/ 0 h 5094"/>
                <a:gd name="T10" fmla="*/ 2164 w 2165"/>
                <a:gd name="T11" fmla="*/ 790 h 5094"/>
                <a:gd name="T12" fmla="*/ 2164 w 2165"/>
                <a:gd name="T13" fmla="*/ 5093 h 5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5" h="5094">
                  <a:moveTo>
                    <a:pt x="2164" y="5093"/>
                  </a:moveTo>
                  <a:lnTo>
                    <a:pt x="0" y="5093"/>
                  </a:lnTo>
                  <a:lnTo>
                    <a:pt x="0" y="790"/>
                  </a:lnTo>
                  <a:lnTo>
                    <a:pt x="438" y="0"/>
                  </a:lnTo>
                  <a:lnTo>
                    <a:pt x="1700" y="0"/>
                  </a:lnTo>
                  <a:lnTo>
                    <a:pt x="2164" y="790"/>
                  </a:lnTo>
                  <a:lnTo>
                    <a:pt x="2164" y="5093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5" name="Freeform 189">
              <a:extLst>
                <a:ext uri="{FF2B5EF4-FFF2-40B4-BE49-F238E27FC236}">
                  <a16:creationId xmlns:a16="http://schemas.microsoft.com/office/drawing/2014/main" xmlns="" id="{67FACB54-E926-4776-A291-8AD282496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2776" y="8200588"/>
              <a:ext cx="171745" cy="377318"/>
            </a:xfrm>
            <a:custGeom>
              <a:avLst/>
              <a:gdLst>
                <a:gd name="T0" fmla="*/ 292 w 293"/>
                <a:gd name="T1" fmla="*/ 638 h 639"/>
                <a:gd name="T2" fmla="*/ 0 w 293"/>
                <a:gd name="T3" fmla="*/ 638 h 639"/>
                <a:gd name="T4" fmla="*/ 0 w 293"/>
                <a:gd name="T5" fmla="*/ 0 h 639"/>
                <a:gd name="T6" fmla="*/ 292 w 293"/>
                <a:gd name="T7" fmla="*/ 0 h 639"/>
                <a:gd name="T8" fmla="*/ 292 w 293"/>
                <a:gd name="T9" fmla="*/ 638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639">
                  <a:moveTo>
                    <a:pt x="292" y="638"/>
                  </a:moveTo>
                  <a:lnTo>
                    <a:pt x="0" y="638"/>
                  </a:lnTo>
                  <a:lnTo>
                    <a:pt x="0" y="0"/>
                  </a:lnTo>
                  <a:lnTo>
                    <a:pt x="292" y="0"/>
                  </a:lnTo>
                  <a:lnTo>
                    <a:pt x="292" y="638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6" name="Freeform 190">
              <a:extLst>
                <a:ext uri="{FF2B5EF4-FFF2-40B4-BE49-F238E27FC236}">
                  <a16:creationId xmlns:a16="http://schemas.microsoft.com/office/drawing/2014/main" xmlns="" id="{A02A270D-0131-40A0-AF71-363265D35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8200" y="8200588"/>
              <a:ext cx="169142" cy="377318"/>
            </a:xfrm>
            <a:custGeom>
              <a:avLst/>
              <a:gdLst>
                <a:gd name="T0" fmla="*/ 285 w 286"/>
                <a:gd name="T1" fmla="*/ 638 h 639"/>
                <a:gd name="T2" fmla="*/ 0 w 286"/>
                <a:gd name="T3" fmla="*/ 638 h 639"/>
                <a:gd name="T4" fmla="*/ 0 w 286"/>
                <a:gd name="T5" fmla="*/ 0 h 639"/>
                <a:gd name="T6" fmla="*/ 285 w 286"/>
                <a:gd name="T7" fmla="*/ 0 h 639"/>
                <a:gd name="T8" fmla="*/ 285 w 286"/>
                <a:gd name="T9" fmla="*/ 638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39">
                  <a:moveTo>
                    <a:pt x="285" y="638"/>
                  </a:moveTo>
                  <a:lnTo>
                    <a:pt x="0" y="638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285" y="638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7" name="Freeform 191">
              <a:extLst>
                <a:ext uri="{FF2B5EF4-FFF2-40B4-BE49-F238E27FC236}">
                  <a16:creationId xmlns:a16="http://schemas.microsoft.com/office/drawing/2014/main" xmlns="" id="{E5675707-F36A-4C0B-8B4C-29D6106820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6226" y="8200588"/>
              <a:ext cx="169144" cy="377318"/>
            </a:xfrm>
            <a:custGeom>
              <a:avLst/>
              <a:gdLst>
                <a:gd name="T0" fmla="*/ 285 w 286"/>
                <a:gd name="T1" fmla="*/ 638 h 639"/>
                <a:gd name="T2" fmla="*/ 0 w 286"/>
                <a:gd name="T3" fmla="*/ 638 h 639"/>
                <a:gd name="T4" fmla="*/ 0 w 286"/>
                <a:gd name="T5" fmla="*/ 0 h 639"/>
                <a:gd name="T6" fmla="*/ 285 w 286"/>
                <a:gd name="T7" fmla="*/ 0 h 639"/>
                <a:gd name="T8" fmla="*/ 285 w 286"/>
                <a:gd name="T9" fmla="*/ 638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39">
                  <a:moveTo>
                    <a:pt x="285" y="638"/>
                  </a:moveTo>
                  <a:lnTo>
                    <a:pt x="0" y="638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285" y="638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8" name="Freeform 192">
              <a:extLst>
                <a:ext uri="{FF2B5EF4-FFF2-40B4-BE49-F238E27FC236}">
                  <a16:creationId xmlns:a16="http://schemas.microsoft.com/office/drawing/2014/main" xmlns="" id="{6A84D29B-ACFB-47E2-A462-25BF1C8F1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2776" y="8674188"/>
              <a:ext cx="171745" cy="377318"/>
            </a:xfrm>
            <a:custGeom>
              <a:avLst/>
              <a:gdLst>
                <a:gd name="T0" fmla="*/ 292 w 293"/>
                <a:gd name="T1" fmla="*/ 637 h 638"/>
                <a:gd name="T2" fmla="*/ 0 w 293"/>
                <a:gd name="T3" fmla="*/ 637 h 638"/>
                <a:gd name="T4" fmla="*/ 0 w 293"/>
                <a:gd name="T5" fmla="*/ 0 h 638"/>
                <a:gd name="T6" fmla="*/ 292 w 293"/>
                <a:gd name="T7" fmla="*/ 0 h 638"/>
                <a:gd name="T8" fmla="*/ 292 w 293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638">
                  <a:moveTo>
                    <a:pt x="292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92" y="0"/>
                  </a:lnTo>
                  <a:lnTo>
                    <a:pt x="292" y="637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9" name="Freeform 193">
              <a:extLst>
                <a:ext uri="{FF2B5EF4-FFF2-40B4-BE49-F238E27FC236}">
                  <a16:creationId xmlns:a16="http://schemas.microsoft.com/office/drawing/2014/main" xmlns="" id="{5C100564-4112-4933-AA7A-9ABF56556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8200" y="8674188"/>
              <a:ext cx="169142" cy="377318"/>
            </a:xfrm>
            <a:custGeom>
              <a:avLst/>
              <a:gdLst>
                <a:gd name="T0" fmla="*/ 285 w 286"/>
                <a:gd name="T1" fmla="*/ 637 h 638"/>
                <a:gd name="T2" fmla="*/ 0 w 286"/>
                <a:gd name="T3" fmla="*/ 637 h 638"/>
                <a:gd name="T4" fmla="*/ 0 w 286"/>
                <a:gd name="T5" fmla="*/ 0 h 638"/>
                <a:gd name="T6" fmla="*/ 285 w 286"/>
                <a:gd name="T7" fmla="*/ 0 h 638"/>
                <a:gd name="T8" fmla="*/ 285 w 286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38">
                  <a:moveTo>
                    <a:pt x="285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285" y="637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0" name="Freeform 194">
              <a:extLst>
                <a:ext uri="{FF2B5EF4-FFF2-40B4-BE49-F238E27FC236}">
                  <a16:creationId xmlns:a16="http://schemas.microsoft.com/office/drawing/2014/main" xmlns="" id="{91CE245D-6F89-44B9-96A3-B4A365AA8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6226" y="8674188"/>
              <a:ext cx="169144" cy="377318"/>
            </a:xfrm>
            <a:custGeom>
              <a:avLst/>
              <a:gdLst>
                <a:gd name="T0" fmla="*/ 285 w 286"/>
                <a:gd name="T1" fmla="*/ 637 h 638"/>
                <a:gd name="T2" fmla="*/ 0 w 286"/>
                <a:gd name="T3" fmla="*/ 637 h 638"/>
                <a:gd name="T4" fmla="*/ 0 w 286"/>
                <a:gd name="T5" fmla="*/ 0 h 638"/>
                <a:gd name="T6" fmla="*/ 285 w 286"/>
                <a:gd name="T7" fmla="*/ 0 h 638"/>
                <a:gd name="T8" fmla="*/ 285 w 286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38">
                  <a:moveTo>
                    <a:pt x="285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285" y="637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1" name="Freeform 195">
              <a:extLst>
                <a:ext uri="{FF2B5EF4-FFF2-40B4-BE49-F238E27FC236}">
                  <a16:creationId xmlns:a16="http://schemas.microsoft.com/office/drawing/2014/main" xmlns="" id="{C6907D2C-C548-4729-A812-3540F8E3BE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2776" y="9145184"/>
              <a:ext cx="171745" cy="377319"/>
            </a:xfrm>
            <a:custGeom>
              <a:avLst/>
              <a:gdLst>
                <a:gd name="T0" fmla="*/ 292 w 293"/>
                <a:gd name="T1" fmla="*/ 637 h 638"/>
                <a:gd name="T2" fmla="*/ 0 w 293"/>
                <a:gd name="T3" fmla="*/ 637 h 638"/>
                <a:gd name="T4" fmla="*/ 0 w 293"/>
                <a:gd name="T5" fmla="*/ 0 h 638"/>
                <a:gd name="T6" fmla="*/ 292 w 293"/>
                <a:gd name="T7" fmla="*/ 0 h 638"/>
                <a:gd name="T8" fmla="*/ 292 w 293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638">
                  <a:moveTo>
                    <a:pt x="292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92" y="0"/>
                  </a:lnTo>
                  <a:lnTo>
                    <a:pt x="292" y="637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2" name="Freeform 196">
              <a:extLst>
                <a:ext uri="{FF2B5EF4-FFF2-40B4-BE49-F238E27FC236}">
                  <a16:creationId xmlns:a16="http://schemas.microsoft.com/office/drawing/2014/main" xmlns="" id="{83AF06AB-13C2-4698-91E5-042096876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8200" y="9145184"/>
              <a:ext cx="169142" cy="377319"/>
            </a:xfrm>
            <a:custGeom>
              <a:avLst/>
              <a:gdLst>
                <a:gd name="T0" fmla="*/ 285 w 286"/>
                <a:gd name="T1" fmla="*/ 637 h 638"/>
                <a:gd name="T2" fmla="*/ 0 w 286"/>
                <a:gd name="T3" fmla="*/ 637 h 638"/>
                <a:gd name="T4" fmla="*/ 0 w 286"/>
                <a:gd name="T5" fmla="*/ 0 h 638"/>
                <a:gd name="T6" fmla="*/ 285 w 286"/>
                <a:gd name="T7" fmla="*/ 0 h 638"/>
                <a:gd name="T8" fmla="*/ 285 w 286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38">
                  <a:moveTo>
                    <a:pt x="285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285" y="637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3" name="Freeform 197">
              <a:extLst>
                <a:ext uri="{FF2B5EF4-FFF2-40B4-BE49-F238E27FC236}">
                  <a16:creationId xmlns:a16="http://schemas.microsoft.com/office/drawing/2014/main" xmlns="" id="{9043B22C-CE67-4805-9D86-A96EA380D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6226" y="9145184"/>
              <a:ext cx="169144" cy="377319"/>
            </a:xfrm>
            <a:custGeom>
              <a:avLst/>
              <a:gdLst>
                <a:gd name="T0" fmla="*/ 285 w 286"/>
                <a:gd name="T1" fmla="*/ 637 h 638"/>
                <a:gd name="T2" fmla="*/ 0 w 286"/>
                <a:gd name="T3" fmla="*/ 637 h 638"/>
                <a:gd name="T4" fmla="*/ 0 w 286"/>
                <a:gd name="T5" fmla="*/ 0 h 638"/>
                <a:gd name="T6" fmla="*/ 285 w 286"/>
                <a:gd name="T7" fmla="*/ 0 h 638"/>
                <a:gd name="T8" fmla="*/ 285 w 286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38">
                  <a:moveTo>
                    <a:pt x="285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285" y="637"/>
                  </a:ln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4" name="Freeform 198">
              <a:extLst>
                <a:ext uri="{FF2B5EF4-FFF2-40B4-BE49-F238E27FC236}">
                  <a16:creationId xmlns:a16="http://schemas.microsoft.com/office/drawing/2014/main" xmlns="" id="{8A7482EC-793E-4DCF-A592-9D96EC6C7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64364" y="8015831"/>
              <a:ext cx="1272474" cy="2711488"/>
            </a:xfrm>
            <a:custGeom>
              <a:avLst/>
              <a:gdLst>
                <a:gd name="T0" fmla="*/ 2157 w 2158"/>
                <a:gd name="T1" fmla="*/ 4595 h 4596"/>
                <a:gd name="T2" fmla="*/ 0 w 2158"/>
                <a:gd name="T3" fmla="*/ 4595 h 4596"/>
                <a:gd name="T4" fmla="*/ 0 w 2158"/>
                <a:gd name="T5" fmla="*/ 1461 h 4596"/>
                <a:gd name="T6" fmla="*/ 1081 w 2158"/>
                <a:gd name="T7" fmla="*/ 0 h 4596"/>
                <a:gd name="T8" fmla="*/ 2157 w 2158"/>
                <a:gd name="T9" fmla="*/ 1461 h 4596"/>
                <a:gd name="T10" fmla="*/ 2157 w 2158"/>
                <a:gd name="T11" fmla="*/ 4595 h 4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8" h="4596">
                  <a:moveTo>
                    <a:pt x="2157" y="4595"/>
                  </a:moveTo>
                  <a:lnTo>
                    <a:pt x="0" y="4595"/>
                  </a:lnTo>
                  <a:lnTo>
                    <a:pt x="0" y="1461"/>
                  </a:lnTo>
                  <a:lnTo>
                    <a:pt x="1081" y="0"/>
                  </a:lnTo>
                  <a:lnTo>
                    <a:pt x="2157" y="1461"/>
                  </a:lnTo>
                  <a:lnTo>
                    <a:pt x="2157" y="4595"/>
                  </a:lnTo>
                </a:path>
              </a:pathLst>
            </a:custGeom>
            <a:solidFill>
              <a:srgbClr val="F99F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5" name="Freeform 199">
              <a:extLst>
                <a:ext uri="{FF2B5EF4-FFF2-40B4-BE49-F238E27FC236}">
                  <a16:creationId xmlns:a16="http://schemas.microsoft.com/office/drawing/2014/main" xmlns="" id="{857EC4CA-2AD6-4014-88E3-64EE3416E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38711" y="9735883"/>
              <a:ext cx="928983" cy="486610"/>
            </a:xfrm>
            <a:custGeom>
              <a:avLst/>
              <a:gdLst>
                <a:gd name="T0" fmla="*/ 1572 w 1573"/>
                <a:gd name="T1" fmla="*/ 0 h 825"/>
                <a:gd name="T2" fmla="*/ 0 w 1573"/>
                <a:gd name="T3" fmla="*/ 0 h 825"/>
                <a:gd name="T4" fmla="*/ 0 w 1573"/>
                <a:gd name="T5" fmla="*/ 824 h 825"/>
                <a:gd name="T6" fmla="*/ 1572 w 1573"/>
                <a:gd name="T7" fmla="*/ 824 h 825"/>
                <a:gd name="T8" fmla="*/ 1572 w 1573"/>
                <a:gd name="T9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3" h="825">
                  <a:moveTo>
                    <a:pt x="1572" y="0"/>
                  </a:moveTo>
                  <a:lnTo>
                    <a:pt x="0" y="0"/>
                  </a:lnTo>
                  <a:lnTo>
                    <a:pt x="0" y="824"/>
                  </a:lnTo>
                  <a:lnTo>
                    <a:pt x="1572" y="824"/>
                  </a:lnTo>
                  <a:lnTo>
                    <a:pt x="157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6" name="Freeform 200">
              <a:extLst>
                <a:ext uri="{FF2B5EF4-FFF2-40B4-BE49-F238E27FC236}">
                  <a16:creationId xmlns:a16="http://schemas.microsoft.com/office/drawing/2014/main" xmlns="" id="{0DB52496-EEA5-43C5-9A9F-46A230B5D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26816" y="9483470"/>
              <a:ext cx="1147569" cy="338285"/>
            </a:xfrm>
            <a:custGeom>
              <a:avLst/>
              <a:gdLst>
                <a:gd name="T0" fmla="*/ 1938 w 1945"/>
                <a:gd name="T1" fmla="*/ 465 h 572"/>
                <a:gd name="T2" fmla="*/ 1938 w 1945"/>
                <a:gd name="T3" fmla="*/ 465 h 572"/>
                <a:gd name="T4" fmla="*/ 1832 w 1945"/>
                <a:gd name="T5" fmla="*/ 0 h 572"/>
                <a:gd name="T6" fmla="*/ 1187 w 1945"/>
                <a:gd name="T7" fmla="*/ 0 h 572"/>
                <a:gd name="T8" fmla="*/ 782 w 1945"/>
                <a:gd name="T9" fmla="*/ 0 h 572"/>
                <a:gd name="T10" fmla="*/ 119 w 1945"/>
                <a:gd name="T11" fmla="*/ 0 h 572"/>
                <a:gd name="T12" fmla="*/ 6 w 1945"/>
                <a:gd name="T13" fmla="*/ 465 h 572"/>
                <a:gd name="T14" fmla="*/ 0 w 1945"/>
                <a:gd name="T15" fmla="*/ 492 h 572"/>
                <a:gd name="T16" fmla="*/ 73 w 1945"/>
                <a:gd name="T17" fmla="*/ 571 h 572"/>
                <a:gd name="T18" fmla="*/ 152 w 1945"/>
                <a:gd name="T19" fmla="*/ 492 h 572"/>
                <a:gd name="T20" fmla="*/ 224 w 1945"/>
                <a:gd name="T21" fmla="*/ 571 h 572"/>
                <a:gd name="T22" fmla="*/ 298 w 1945"/>
                <a:gd name="T23" fmla="*/ 492 h 572"/>
                <a:gd name="T24" fmla="*/ 377 w 1945"/>
                <a:gd name="T25" fmla="*/ 571 h 572"/>
                <a:gd name="T26" fmla="*/ 450 w 1945"/>
                <a:gd name="T27" fmla="*/ 492 h 572"/>
                <a:gd name="T28" fmla="*/ 523 w 1945"/>
                <a:gd name="T29" fmla="*/ 571 h 572"/>
                <a:gd name="T30" fmla="*/ 596 w 1945"/>
                <a:gd name="T31" fmla="*/ 492 h 572"/>
                <a:gd name="T32" fmla="*/ 676 w 1945"/>
                <a:gd name="T33" fmla="*/ 571 h 572"/>
                <a:gd name="T34" fmla="*/ 749 w 1945"/>
                <a:gd name="T35" fmla="*/ 492 h 572"/>
                <a:gd name="T36" fmla="*/ 822 w 1945"/>
                <a:gd name="T37" fmla="*/ 571 h 572"/>
                <a:gd name="T38" fmla="*/ 895 w 1945"/>
                <a:gd name="T39" fmla="*/ 492 h 572"/>
                <a:gd name="T40" fmla="*/ 975 w 1945"/>
                <a:gd name="T41" fmla="*/ 571 h 572"/>
                <a:gd name="T42" fmla="*/ 1048 w 1945"/>
                <a:gd name="T43" fmla="*/ 492 h 572"/>
                <a:gd name="T44" fmla="*/ 1121 w 1945"/>
                <a:gd name="T45" fmla="*/ 571 h 572"/>
                <a:gd name="T46" fmla="*/ 1194 w 1945"/>
                <a:gd name="T47" fmla="*/ 492 h 572"/>
                <a:gd name="T48" fmla="*/ 1274 w 1945"/>
                <a:gd name="T49" fmla="*/ 571 h 572"/>
                <a:gd name="T50" fmla="*/ 1347 w 1945"/>
                <a:gd name="T51" fmla="*/ 492 h 572"/>
                <a:gd name="T52" fmla="*/ 1420 w 1945"/>
                <a:gd name="T53" fmla="*/ 571 h 572"/>
                <a:gd name="T54" fmla="*/ 1499 w 1945"/>
                <a:gd name="T55" fmla="*/ 492 h 572"/>
                <a:gd name="T56" fmla="*/ 1573 w 1945"/>
                <a:gd name="T57" fmla="*/ 571 h 572"/>
                <a:gd name="T58" fmla="*/ 1646 w 1945"/>
                <a:gd name="T59" fmla="*/ 492 h 572"/>
                <a:gd name="T60" fmla="*/ 1719 w 1945"/>
                <a:gd name="T61" fmla="*/ 571 h 572"/>
                <a:gd name="T62" fmla="*/ 1798 w 1945"/>
                <a:gd name="T63" fmla="*/ 492 h 572"/>
                <a:gd name="T64" fmla="*/ 1871 w 1945"/>
                <a:gd name="T65" fmla="*/ 571 h 572"/>
                <a:gd name="T66" fmla="*/ 1944 w 1945"/>
                <a:gd name="T67" fmla="*/ 492 h 572"/>
                <a:gd name="T68" fmla="*/ 1938 w 1945"/>
                <a:gd name="T69" fmla="*/ 465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5" h="572">
                  <a:moveTo>
                    <a:pt x="1938" y="465"/>
                  </a:moveTo>
                  <a:lnTo>
                    <a:pt x="1938" y="465"/>
                  </a:lnTo>
                  <a:cubicBezTo>
                    <a:pt x="1832" y="0"/>
                    <a:pt x="1832" y="0"/>
                    <a:pt x="183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782" y="0"/>
                    <a:pt x="782" y="0"/>
                    <a:pt x="78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6" y="465"/>
                    <a:pt x="6" y="465"/>
                    <a:pt x="6" y="465"/>
                  </a:cubicBezTo>
                  <a:cubicBezTo>
                    <a:pt x="0" y="478"/>
                    <a:pt x="0" y="485"/>
                    <a:pt x="0" y="492"/>
                  </a:cubicBezTo>
                  <a:cubicBezTo>
                    <a:pt x="0" y="538"/>
                    <a:pt x="33" y="571"/>
                    <a:pt x="73" y="571"/>
                  </a:cubicBezTo>
                  <a:cubicBezTo>
                    <a:pt x="119" y="571"/>
                    <a:pt x="152" y="538"/>
                    <a:pt x="152" y="492"/>
                  </a:cubicBezTo>
                  <a:cubicBezTo>
                    <a:pt x="152" y="538"/>
                    <a:pt x="186" y="571"/>
                    <a:pt x="224" y="571"/>
                  </a:cubicBezTo>
                  <a:cubicBezTo>
                    <a:pt x="264" y="571"/>
                    <a:pt x="298" y="538"/>
                    <a:pt x="298" y="492"/>
                  </a:cubicBezTo>
                  <a:cubicBezTo>
                    <a:pt x="298" y="538"/>
                    <a:pt x="331" y="571"/>
                    <a:pt x="377" y="571"/>
                  </a:cubicBezTo>
                  <a:cubicBezTo>
                    <a:pt x="417" y="571"/>
                    <a:pt x="450" y="538"/>
                    <a:pt x="450" y="492"/>
                  </a:cubicBezTo>
                  <a:cubicBezTo>
                    <a:pt x="450" y="538"/>
                    <a:pt x="483" y="571"/>
                    <a:pt x="523" y="571"/>
                  </a:cubicBezTo>
                  <a:cubicBezTo>
                    <a:pt x="563" y="571"/>
                    <a:pt x="596" y="538"/>
                    <a:pt x="596" y="492"/>
                  </a:cubicBezTo>
                  <a:cubicBezTo>
                    <a:pt x="596" y="538"/>
                    <a:pt x="629" y="571"/>
                    <a:pt x="676" y="571"/>
                  </a:cubicBezTo>
                  <a:cubicBezTo>
                    <a:pt x="716" y="571"/>
                    <a:pt x="749" y="538"/>
                    <a:pt x="749" y="492"/>
                  </a:cubicBezTo>
                  <a:cubicBezTo>
                    <a:pt x="749" y="538"/>
                    <a:pt x="782" y="571"/>
                    <a:pt x="822" y="571"/>
                  </a:cubicBezTo>
                  <a:cubicBezTo>
                    <a:pt x="862" y="571"/>
                    <a:pt x="895" y="538"/>
                    <a:pt x="895" y="492"/>
                  </a:cubicBezTo>
                  <a:cubicBezTo>
                    <a:pt x="895" y="538"/>
                    <a:pt x="928" y="571"/>
                    <a:pt x="975" y="571"/>
                  </a:cubicBezTo>
                  <a:cubicBezTo>
                    <a:pt x="1015" y="571"/>
                    <a:pt x="1048" y="538"/>
                    <a:pt x="1048" y="492"/>
                  </a:cubicBezTo>
                  <a:cubicBezTo>
                    <a:pt x="1048" y="538"/>
                    <a:pt x="1081" y="571"/>
                    <a:pt x="1121" y="571"/>
                  </a:cubicBezTo>
                  <a:cubicBezTo>
                    <a:pt x="1161" y="571"/>
                    <a:pt x="1194" y="538"/>
                    <a:pt x="1194" y="492"/>
                  </a:cubicBezTo>
                  <a:cubicBezTo>
                    <a:pt x="1194" y="538"/>
                    <a:pt x="1227" y="571"/>
                    <a:pt x="1274" y="571"/>
                  </a:cubicBezTo>
                  <a:cubicBezTo>
                    <a:pt x="1314" y="571"/>
                    <a:pt x="1347" y="538"/>
                    <a:pt x="1347" y="492"/>
                  </a:cubicBezTo>
                  <a:cubicBezTo>
                    <a:pt x="1347" y="538"/>
                    <a:pt x="1380" y="571"/>
                    <a:pt x="1420" y="571"/>
                  </a:cubicBezTo>
                  <a:cubicBezTo>
                    <a:pt x="1459" y="571"/>
                    <a:pt x="1499" y="538"/>
                    <a:pt x="1499" y="492"/>
                  </a:cubicBezTo>
                  <a:cubicBezTo>
                    <a:pt x="1499" y="538"/>
                    <a:pt x="1533" y="571"/>
                    <a:pt x="1573" y="571"/>
                  </a:cubicBezTo>
                  <a:cubicBezTo>
                    <a:pt x="1612" y="571"/>
                    <a:pt x="1646" y="538"/>
                    <a:pt x="1646" y="492"/>
                  </a:cubicBezTo>
                  <a:cubicBezTo>
                    <a:pt x="1646" y="538"/>
                    <a:pt x="1679" y="571"/>
                    <a:pt x="1719" y="571"/>
                  </a:cubicBezTo>
                  <a:cubicBezTo>
                    <a:pt x="1765" y="571"/>
                    <a:pt x="1798" y="538"/>
                    <a:pt x="1798" y="492"/>
                  </a:cubicBezTo>
                  <a:cubicBezTo>
                    <a:pt x="1798" y="538"/>
                    <a:pt x="1832" y="571"/>
                    <a:pt x="1871" y="571"/>
                  </a:cubicBezTo>
                  <a:cubicBezTo>
                    <a:pt x="1911" y="571"/>
                    <a:pt x="1944" y="538"/>
                    <a:pt x="1944" y="492"/>
                  </a:cubicBezTo>
                  <a:cubicBezTo>
                    <a:pt x="1944" y="485"/>
                    <a:pt x="1944" y="478"/>
                    <a:pt x="1938" y="465"/>
                  </a:cubicBez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7" name="Freeform 201">
              <a:extLst>
                <a:ext uri="{FF2B5EF4-FFF2-40B4-BE49-F238E27FC236}">
                  <a16:creationId xmlns:a16="http://schemas.microsoft.com/office/drawing/2014/main" xmlns="" id="{A4103B61-151D-4186-B443-83275569F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6517" y="8952622"/>
              <a:ext cx="145723" cy="338285"/>
            </a:xfrm>
            <a:custGeom>
              <a:avLst/>
              <a:gdLst>
                <a:gd name="T0" fmla="*/ 245 w 246"/>
                <a:gd name="T1" fmla="*/ 571 h 572"/>
                <a:gd name="T2" fmla="*/ 0 w 246"/>
                <a:gd name="T3" fmla="*/ 571 h 572"/>
                <a:gd name="T4" fmla="*/ 0 w 246"/>
                <a:gd name="T5" fmla="*/ 0 h 572"/>
                <a:gd name="T6" fmla="*/ 245 w 246"/>
                <a:gd name="T7" fmla="*/ 0 h 572"/>
                <a:gd name="T8" fmla="*/ 245 w 246"/>
                <a:gd name="T9" fmla="*/ 571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572">
                  <a:moveTo>
                    <a:pt x="245" y="571"/>
                  </a:moveTo>
                  <a:lnTo>
                    <a:pt x="0" y="571"/>
                  </a:lnTo>
                  <a:lnTo>
                    <a:pt x="0" y="0"/>
                  </a:lnTo>
                  <a:lnTo>
                    <a:pt x="245" y="0"/>
                  </a:lnTo>
                  <a:lnTo>
                    <a:pt x="245" y="5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8" name="Freeform 202">
              <a:extLst>
                <a:ext uri="{FF2B5EF4-FFF2-40B4-BE49-F238E27FC236}">
                  <a16:creationId xmlns:a16="http://schemas.microsoft.com/office/drawing/2014/main" xmlns="" id="{482FDB07-24C9-4266-B5CF-FC51FE011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80715" y="8952622"/>
              <a:ext cx="150927" cy="338285"/>
            </a:xfrm>
            <a:custGeom>
              <a:avLst/>
              <a:gdLst>
                <a:gd name="T0" fmla="*/ 253 w 254"/>
                <a:gd name="T1" fmla="*/ 571 h 572"/>
                <a:gd name="T2" fmla="*/ 0 w 254"/>
                <a:gd name="T3" fmla="*/ 571 h 572"/>
                <a:gd name="T4" fmla="*/ 0 w 254"/>
                <a:gd name="T5" fmla="*/ 0 h 572"/>
                <a:gd name="T6" fmla="*/ 253 w 254"/>
                <a:gd name="T7" fmla="*/ 0 h 572"/>
                <a:gd name="T8" fmla="*/ 253 w 254"/>
                <a:gd name="T9" fmla="*/ 571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572">
                  <a:moveTo>
                    <a:pt x="253" y="571"/>
                  </a:moveTo>
                  <a:lnTo>
                    <a:pt x="0" y="571"/>
                  </a:lnTo>
                  <a:lnTo>
                    <a:pt x="0" y="0"/>
                  </a:lnTo>
                  <a:lnTo>
                    <a:pt x="253" y="0"/>
                  </a:lnTo>
                  <a:lnTo>
                    <a:pt x="253" y="5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9" name="Freeform 203">
              <a:extLst>
                <a:ext uri="{FF2B5EF4-FFF2-40B4-BE49-F238E27FC236}">
                  <a16:creationId xmlns:a16="http://schemas.microsoft.com/office/drawing/2014/main" xmlns="" id="{BF8315DF-38EC-45EA-B4A2-443CD3B76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17515" y="8952622"/>
              <a:ext cx="145723" cy="338285"/>
            </a:xfrm>
            <a:custGeom>
              <a:avLst/>
              <a:gdLst>
                <a:gd name="T0" fmla="*/ 246 w 247"/>
                <a:gd name="T1" fmla="*/ 571 h 572"/>
                <a:gd name="T2" fmla="*/ 0 w 247"/>
                <a:gd name="T3" fmla="*/ 571 h 572"/>
                <a:gd name="T4" fmla="*/ 0 w 247"/>
                <a:gd name="T5" fmla="*/ 0 h 572"/>
                <a:gd name="T6" fmla="*/ 246 w 247"/>
                <a:gd name="T7" fmla="*/ 0 h 572"/>
                <a:gd name="T8" fmla="*/ 246 w 247"/>
                <a:gd name="T9" fmla="*/ 571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572">
                  <a:moveTo>
                    <a:pt x="246" y="571"/>
                  </a:moveTo>
                  <a:lnTo>
                    <a:pt x="0" y="571"/>
                  </a:lnTo>
                  <a:lnTo>
                    <a:pt x="0" y="0"/>
                  </a:lnTo>
                  <a:lnTo>
                    <a:pt x="246" y="0"/>
                  </a:lnTo>
                  <a:lnTo>
                    <a:pt x="246" y="5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0" name="Freeform 204">
              <a:extLst>
                <a:ext uri="{FF2B5EF4-FFF2-40B4-BE49-F238E27FC236}">
                  <a16:creationId xmlns:a16="http://schemas.microsoft.com/office/drawing/2014/main" xmlns="" id="{8E993E8F-DFB9-4998-87D9-47B211961F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4314" y="8952622"/>
              <a:ext cx="148326" cy="338285"/>
            </a:xfrm>
            <a:custGeom>
              <a:avLst/>
              <a:gdLst>
                <a:gd name="T0" fmla="*/ 252 w 253"/>
                <a:gd name="T1" fmla="*/ 571 h 572"/>
                <a:gd name="T2" fmla="*/ 0 w 253"/>
                <a:gd name="T3" fmla="*/ 571 h 572"/>
                <a:gd name="T4" fmla="*/ 0 w 253"/>
                <a:gd name="T5" fmla="*/ 0 h 572"/>
                <a:gd name="T6" fmla="*/ 252 w 253"/>
                <a:gd name="T7" fmla="*/ 0 h 572"/>
                <a:gd name="T8" fmla="*/ 252 w 253"/>
                <a:gd name="T9" fmla="*/ 571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572">
                  <a:moveTo>
                    <a:pt x="252" y="571"/>
                  </a:moveTo>
                  <a:lnTo>
                    <a:pt x="0" y="571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571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1" name="Freeform 205">
              <a:extLst>
                <a:ext uri="{FF2B5EF4-FFF2-40B4-BE49-F238E27FC236}">
                  <a16:creationId xmlns:a16="http://schemas.microsoft.com/office/drawing/2014/main" xmlns="" id="{C47F106F-0F9C-48F1-A2E7-ACADBFDCD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86686" y="8026240"/>
              <a:ext cx="1277677" cy="2422645"/>
            </a:xfrm>
            <a:custGeom>
              <a:avLst/>
              <a:gdLst>
                <a:gd name="T0" fmla="*/ 2165 w 2166"/>
                <a:gd name="T1" fmla="*/ 4104 h 4105"/>
                <a:gd name="T2" fmla="*/ 0 w 2166"/>
                <a:gd name="T3" fmla="*/ 4104 h 4105"/>
                <a:gd name="T4" fmla="*/ 0 w 2166"/>
                <a:gd name="T5" fmla="*/ 1461 h 4105"/>
                <a:gd name="T6" fmla="*/ 1082 w 2166"/>
                <a:gd name="T7" fmla="*/ 0 h 4105"/>
                <a:gd name="T8" fmla="*/ 2165 w 2166"/>
                <a:gd name="T9" fmla="*/ 1461 h 4105"/>
                <a:gd name="T10" fmla="*/ 2165 w 2166"/>
                <a:gd name="T11" fmla="*/ 4104 h 4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6" h="4105">
                  <a:moveTo>
                    <a:pt x="2165" y="4104"/>
                  </a:moveTo>
                  <a:lnTo>
                    <a:pt x="0" y="4104"/>
                  </a:lnTo>
                  <a:lnTo>
                    <a:pt x="0" y="1461"/>
                  </a:lnTo>
                  <a:lnTo>
                    <a:pt x="1082" y="0"/>
                  </a:lnTo>
                  <a:lnTo>
                    <a:pt x="2165" y="1461"/>
                  </a:lnTo>
                  <a:lnTo>
                    <a:pt x="2165" y="4104"/>
                  </a:lnTo>
                </a:path>
              </a:pathLst>
            </a:custGeom>
            <a:solidFill>
              <a:srgbClr val="AFC03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2" name="Freeform 206">
              <a:extLst>
                <a:ext uri="{FF2B5EF4-FFF2-40B4-BE49-F238E27FC236}">
                  <a16:creationId xmlns:a16="http://schemas.microsoft.com/office/drawing/2014/main" xmlns="" id="{6EEEE5AC-D187-4379-B028-084CE8678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0624" y="8999461"/>
              <a:ext cx="184757" cy="392932"/>
            </a:xfrm>
            <a:custGeom>
              <a:avLst/>
              <a:gdLst>
                <a:gd name="T0" fmla="*/ 313 w 314"/>
                <a:gd name="T1" fmla="*/ 159 h 665"/>
                <a:gd name="T2" fmla="*/ 313 w 314"/>
                <a:gd name="T3" fmla="*/ 159 h 665"/>
                <a:gd name="T4" fmla="*/ 313 w 314"/>
                <a:gd name="T5" fmla="*/ 159 h 665"/>
                <a:gd name="T6" fmla="*/ 160 w 314"/>
                <a:gd name="T7" fmla="*/ 0 h 665"/>
                <a:gd name="T8" fmla="*/ 0 w 314"/>
                <a:gd name="T9" fmla="*/ 159 h 665"/>
                <a:gd name="T10" fmla="*/ 0 w 314"/>
                <a:gd name="T11" fmla="*/ 159 h 665"/>
                <a:gd name="T12" fmla="*/ 0 w 314"/>
                <a:gd name="T13" fmla="*/ 159 h 665"/>
                <a:gd name="T14" fmla="*/ 0 w 314"/>
                <a:gd name="T15" fmla="*/ 664 h 665"/>
                <a:gd name="T16" fmla="*/ 313 w 314"/>
                <a:gd name="T17" fmla="*/ 664 h 665"/>
                <a:gd name="T18" fmla="*/ 313 w 314"/>
                <a:gd name="T19" fmla="*/ 15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665">
                  <a:moveTo>
                    <a:pt x="313" y="159"/>
                  </a:moveTo>
                  <a:lnTo>
                    <a:pt x="313" y="159"/>
                  </a:lnTo>
                  <a:lnTo>
                    <a:pt x="313" y="159"/>
                  </a:lnTo>
                  <a:cubicBezTo>
                    <a:pt x="313" y="66"/>
                    <a:pt x="246" y="0"/>
                    <a:pt x="160" y="0"/>
                  </a:cubicBezTo>
                  <a:cubicBezTo>
                    <a:pt x="67" y="0"/>
                    <a:pt x="0" y="66"/>
                    <a:pt x="0" y="159"/>
                  </a:cubicBezTo>
                  <a:lnTo>
                    <a:pt x="0" y="159"/>
                  </a:lnTo>
                  <a:lnTo>
                    <a:pt x="0" y="159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3" y="664"/>
                    <a:pt x="313" y="664"/>
                    <a:pt x="313" y="664"/>
                  </a:cubicBezTo>
                  <a:cubicBezTo>
                    <a:pt x="313" y="159"/>
                    <a:pt x="313" y="159"/>
                    <a:pt x="313" y="159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3" name="Freeform 207">
              <a:extLst>
                <a:ext uri="{FF2B5EF4-FFF2-40B4-BE49-F238E27FC236}">
                  <a16:creationId xmlns:a16="http://schemas.microsoft.com/office/drawing/2014/main" xmlns="" id="{204159CB-A932-46C9-AC04-969CC6A29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05639" y="8999461"/>
              <a:ext cx="184757" cy="392932"/>
            </a:xfrm>
            <a:custGeom>
              <a:avLst/>
              <a:gdLst>
                <a:gd name="T0" fmla="*/ 312 w 313"/>
                <a:gd name="T1" fmla="*/ 159 h 665"/>
                <a:gd name="T2" fmla="*/ 312 w 313"/>
                <a:gd name="T3" fmla="*/ 159 h 665"/>
                <a:gd name="T4" fmla="*/ 312 w 313"/>
                <a:gd name="T5" fmla="*/ 159 h 665"/>
                <a:gd name="T6" fmla="*/ 160 w 313"/>
                <a:gd name="T7" fmla="*/ 0 h 665"/>
                <a:gd name="T8" fmla="*/ 0 w 313"/>
                <a:gd name="T9" fmla="*/ 159 h 665"/>
                <a:gd name="T10" fmla="*/ 0 w 313"/>
                <a:gd name="T11" fmla="*/ 159 h 665"/>
                <a:gd name="T12" fmla="*/ 0 w 313"/>
                <a:gd name="T13" fmla="*/ 159 h 665"/>
                <a:gd name="T14" fmla="*/ 0 w 313"/>
                <a:gd name="T15" fmla="*/ 664 h 665"/>
                <a:gd name="T16" fmla="*/ 312 w 313"/>
                <a:gd name="T17" fmla="*/ 664 h 665"/>
                <a:gd name="T18" fmla="*/ 312 w 313"/>
                <a:gd name="T19" fmla="*/ 15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665">
                  <a:moveTo>
                    <a:pt x="312" y="159"/>
                  </a:moveTo>
                  <a:lnTo>
                    <a:pt x="312" y="159"/>
                  </a:lnTo>
                  <a:lnTo>
                    <a:pt x="312" y="159"/>
                  </a:lnTo>
                  <a:cubicBezTo>
                    <a:pt x="312" y="66"/>
                    <a:pt x="246" y="0"/>
                    <a:pt x="160" y="0"/>
                  </a:cubicBezTo>
                  <a:cubicBezTo>
                    <a:pt x="66" y="0"/>
                    <a:pt x="0" y="66"/>
                    <a:pt x="0" y="159"/>
                  </a:cubicBezTo>
                  <a:lnTo>
                    <a:pt x="0" y="159"/>
                  </a:lnTo>
                  <a:lnTo>
                    <a:pt x="0" y="159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2" y="664"/>
                    <a:pt x="312" y="664"/>
                    <a:pt x="312" y="664"/>
                  </a:cubicBezTo>
                  <a:cubicBezTo>
                    <a:pt x="312" y="159"/>
                    <a:pt x="312" y="159"/>
                    <a:pt x="312" y="159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4" name="Freeform 208">
              <a:extLst>
                <a:ext uri="{FF2B5EF4-FFF2-40B4-BE49-F238E27FC236}">
                  <a16:creationId xmlns:a16="http://schemas.microsoft.com/office/drawing/2014/main" xmlns="" id="{2873FA7C-3CD7-45F4-99CF-62FC00880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60654" y="8999461"/>
              <a:ext cx="184757" cy="392932"/>
            </a:xfrm>
            <a:custGeom>
              <a:avLst/>
              <a:gdLst>
                <a:gd name="T0" fmla="*/ 312 w 313"/>
                <a:gd name="T1" fmla="*/ 159 h 665"/>
                <a:gd name="T2" fmla="*/ 312 w 313"/>
                <a:gd name="T3" fmla="*/ 159 h 665"/>
                <a:gd name="T4" fmla="*/ 312 w 313"/>
                <a:gd name="T5" fmla="*/ 159 h 665"/>
                <a:gd name="T6" fmla="*/ 159 w 313"/>
                <a:gd name="T7" fmla="*/ 0 h 665"/>
                <a:gd name="T8" fmla="*/ 0 w 313"/>
                <a:gd name="T9" fmla="*/ 159 h 665"/>
                <a:gd name="T10" fmla="*/ 0 w 313"/>
                <a:gd name="T11" fmla="*/ 159 h 665"/>
                <a:gd name="T12" fmla="*/ 0 w 313"/>
                <a:gd name="T13" fmla="*/ 159 h 665"/>
                <a:gd name="T14" fmla="*/ 0 w 313"/>
                <a:gd name="T15" fmla="*/ 664 h 665"/>
                <a:gd name="T16" fmla="*/ 312 w 313"/>
                <a:gd name="T17" fmla="*/ 664 h 665"/>
                <a:gd name="T18" fmla="*/ 312 w 313"/>
                <a:gd name="T19" fmla="*/ 15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665">
                  <a:moveTo>
                    <a:pt x="312" y="159"/>
                  </a:moveTo>
                  <a:lnTo>
                    <a:pt x="312" y="159"/>
                  </a:lnTo>
                  <a:lnTo>
                    <a:pt x="312" y="159"/>
                  </a:lnTo>
                  <a:cubicBezTo>
                    <a:pt x="312" y="66"/>
                    <a:pt x="245" y="0"/>
                    <a:pt x="159" y="0"/>
                  </a:cubicBezTo>
                  <a:cubicBezTo>
                    <a:pt x="66" y="0"/>
                    <a:pt x="0" y="66"/>
                    <a:pt x="0" y="159"/>
                  </a:cubicBezTo>
                  <a:lnTo>
                    <a:pt x="0" y="159"/>
                  </a:lnTo>
                  <a:lnTo>
                    <a:pt x="0" y="159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2" y="664"/>
                    <a:pt x="312" y="664"/>
                    <a:pt x="312" y="664"/>
                  </a:cubicBezTo>
                  <a:cubicBezTo>
                    <a:pt x="312" y="159"/>
                    <a:pt x="312" y="159"/>
                    <a:pt x="312" y="159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5" name="Freeform 209">
              <a:extLst>
                <a:ext uri="{FF2B5EF4-FFF2-40B4-BE49-F238E27FC236}">
                  <a16:creationId xmlns:a16="http://schemas.microsoft.com/office/drawing/2014/main" xmlns="" id="{C9733853-12D5-46FA-B2E7-980D49CDF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15669" y="8999461"/>
              <a:ext cx="184757" cy="392932"/>
            </a:xfrm>
            <a:custGeom>
              <a:avLst/>
              <a:gdLst>
                <a:gd name="T0" fmla="*/ 313 w 314"/>
                <a:gd name="T1" fmla="*/ 159 h 665"/>
                <a:gd name="T2" fmla="*/ 313 w 314"/>
                <a:gd name="T3" fmla="*/ 159 h 665"/>
                <a:gd name="T4" fmla="*/ 313 w 314"/>
                <a:gd name="T5" fmla="*/ 159 h 665"/>
                <a:gd name="T6" fmla="*/ 160 w 314"/>
                <a:gd name="T7" fmla="*/ 0 h 665"/>
                <a:gd name="T8" fmla="*/ 0 w 314"/>
                <a:gd name="T9" fmla="*/ 159 h 665"/>
                <a:gd name="T10" fmla="*/ 0 w 314"/>
                <a:gd name="T11" fmla="*/ 159 h 665"/>
                <a:gd name="T12" fmla="*/ 0 w 314"/>
                <a:gd name="T13" fmla="*/ 159 h 665"/>
                <a:gd name="T14" fmla="*/ 0 w 314"/>
                <a:gd name="T15" fmla="*/ 664 h 665"/>
                <a:gd name="T16" fmla="*/ 313 w 314"/>
                <a:gd name="T17" fmla="*/ 664 h 665"/>
                <a:gd name="T18" fmla="*/ 313 w 314"/>
                <a:gd name="T19" fmla="*/ 15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665">
                  <a:moveTo>
                    <a:pt x="313" y="159"/>
                  </a:moveTo>
                  <a:lnTo>
                    <a:pt x="313" y="159"/>
                  </a:lnTo>
                  <a:lnTo>
                    <a:pt x="313" y="159"/>
                  </a:lnTo>
                  <a:cubicBezTo>
                    <a:pt x="313" y="66"/>
                    <a:pt x="246" y="0"/>
                    <a:pt x="160" y="0"/>
                  </a:cubicBezTo>
                  <a:cubicBezTo>
                    <a:pt x="67" y="0"/>
                    <a:pt x="0" y="66"/>
                    <a:pt x="0" y="159"/>
                  </a:cubicBezTo>
                  <a:lnTo>
                    <a:pt x="0" y="159"/>
                  </a:lnTo>
                  <a:lnTo>
                    <a:pt x="0" y="159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3" y="664"/>
                    <a:pt x="313" y="664"/>
                    <a:pt x="313" y="664"/>
                  </a:cubicBezTo>
                  <a:cubicBezTo>
                    <a:pt x="313" y="159"/>
                    <a:pt x="313" y="159"/>
                    <a:pt x="313" y="159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6" name="Freeform 210">
              <a:extLst>
                <a:ext uri="{FF2B5EF4-FFF2-40B4-BE49-F238E27FC236}">
                  <a16:creationId xmlns:a16="http://schemas.microsoft.com/office/drawing/2014/main" xmlns="" id="{E8C3D518-7A14-41C1-8B89-0C075DC54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0624" y="9480868"/>
              <a:ext cx="184757" cy="392931"/>
            </a:xfrm>
            <a:custGeom>
              <a:avLst/>
              <a:gdLst>
                <a:gd name="T0" fmla="*/ 313 w 314"/>
                <a:gd name="T1" fmla="*/ 166 h 665"/>
                <a:gd name="T2" fmla="*/ 313 w 314"/>
                <a:gd name="T3" fmla="*/ 166 h 665"/>
                <a:gd name="T4" fmla="*/ 313 w 314"/>
                <a:gd name="T5" fmla="*/ 159 h 665"/>
                <a:gd name="T6" fmla="*/ 160 w 314"/>
                <a:gd name="T7" fmla="*/ 0 h 665"/>
                <a:gd name="T8" fmla="*/ 0 w 314"/>
                <a:gd name="T9" fmla="*/ 159 h 665"/>
                <a:gd name="T10" fmla="*/ 0 w 314"/>
                <a:gd name="T11" fmla="*/ 166 h 665"/>
                <a:gd name="T12" fmla="*/ 0 w 314"/>
                <a:gd name="T13" fmla="*/ 166 h 665"/>
                <a:gd name="T14" fmla="*/ 0 w 314"/>
                <a:gd name="T15" fmla="*/ 664 h 665"/>
                <a:gd name="T16" fmla="*/ 313 w 314"/>
                <a:gd name="T17" fmla="*/ 664 h 665"/>
                <a:gd name="T18" fmla="*/ 313 w 314"/>
                <a:gd name="T19" fmla="*/ 16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665">
                  <a:moveTo>
                    <a:pt x="313" y="166"/>
                  </a:moveTo>
                  <a:lnTo>
                    <a:pt x="313" y="166"/>
                  </a:lnTo>
                  <a:cubicBezTo>
                    <a:pt x="313" y="159"/>
                    <a:pt x="313" y="159"/>
                    <a:pt x="313" y="159"/>
                  </a:cubicBezTo>
                  <a:cubicBezTo>
                    <a:pt x="313" y="73"/>
                    <a:pt x="246" y="0"/>
                    <a:pt x="160" y="0"/>
                  </a:cubicBezTo>
                  <a:cubicBezTo>
                    <a:pt x="67" y="0"/>
                    <a:pt x="0" y="73"/>
                    <a:pt x="0" y="159"/>
                  </a:cubicBezTo>
                  <a:cubicBezTo>
                    <a:pt x="0" y="159"/>
                    <a:pt x="0" y="159"/>
                    <a:pt x="0" y="166"/>
                  </a:cubicBezTo>
                  <a:lnTo>
                    <a:pt x="0" y="166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3" y="664"/>
                    <a:pt x="313" y="664"/>
                    <a:pt x="313" y="664"/>
                  </a:cubicBezTo>
                  <a:cubicBezTo>
                    <a:pt x="313" y="166"/>
                    <a:pt x="313" y="166"/>
                    <a:pt x="313" y="166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7" name="Freeform 211">
              <a:extLst>
                <a:ext uri="{FF2B5EF4-FFF2-40B4-BE49-F238E27FC236}">
                  <a16:creationId xmlns:a16="http://schemas.microsoft.com/office/drawing/2014/main" xmlns="" id="{9AA7BD20-D155-4A0F-8D3C-EC8F239D9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05639" y="9480868"/>
              <a:ext cx="184757" cy="392931"/>
            </a:xfrm>
            <a:custGeom>
              <a:avLst/>
              <a:gdLst>
                <a:gd name="T0" fmla="*/ 312 w 313"/>
                <a:gd name="T1" fmla="*/ 166 h 665"/>
                <a:gd name="T2" fmla="*/ 312 w 313"/>
                <a:gd name="T3" fmla="*/ 166 h 665"/>
                <a:gd name="T4" fmla="*/ 312 w 313"/>
                <a:gd name="T5" fmla="*/ 159 h 665"/>
                <a:gd name="T6" fmla="*/ 160 w 313"/>
                <a:gd name="T7" fmla="*/ 0 h 665"/>
                <a:gd name="T8" fmla="*/ 0 w 313"/>
                <a:gd name="T9" fmla="*/ 159 h 665"/>
                <a:gd name="T10" fmla="*/ 0 w 313"/>
                <a:gd name="T11" fmla="*/ 166 h 665"/>
                <a:gd name="T12" fmla="*/ 0 w 313"/>
                <a:gd name="T13" fmla="*/ 166 h 665"/>
                <a:gd name="T14" fmla="*/ 0 w 313"/>
                <a:gd name="T15" fmla="*/ 664 h 665"/>
                <a:gd name="T16" fmla="*/ 312 w 313"/>
                <a:gd name="T17" fmla="*/ 664 h 665"/>
                <a:gd name="T18" fmla="*/ 312 w 313"/>
                <a:gd name="T19" fmla="*/ 16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665">
                  <a:moveTo>
                    <a:pt x="312" y="166"/>
                  </a:moveTo>
                  <a:lnTo>
                    <a:pt x="312" y="166"/>
                  </a:lnTo>
                  <a:cubicBezTo>
                    <a:pt x="312" y="159"/>
                    <a:pt x="312" y="159"/>
                    <a:pt x="312" y="159"/>
                  </a:cubicBezTo>
                  <a:cubicBezTo>
                    <a:pt x="312" y="73"/>
                    <a:pt x="246" y="0"/>
                    <a:pt x="160" y="0"/>
                  </a:cubicBezTo>
                  <a:cubicBezTo>
                    <a:pt x="66" y="0"/>
                    <a:pt x="0" y="73"/>
                    <a:pt x="0" y="159"/>
                  </a:cubicBezTo>
                  <a:cubicBezTo>
                    <a:pt x="0" y="159"/>
                    <a:pt x="0" y="159"/>
                    <a:pt x="0" y="166"/>
                  </a:cubicBezTo>
                  <a:lnTo>
                    <a:pt x="0" y="166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2" y="664"/>
                    <a:pt x="312" y="664"/>
                    <a:pt x="312" y="664"/>
                  </a:cubicBezTo>
                  <a:cubicBezTo>
                    <a:pt x="312" y="166"/>
                    <a:pt x="312" y="166"/>
                    <a:pt x="312" y="166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8" name="Freeform 212">
              <a:extLst>
                <a:ext uri="{FF2B5EF4-FFF2-40B4-BE49-F238E27FC236}">
                  <a16:creationId xmlns:a16="http://schemas.microsoft.com/office/drawing/2014/main" xmlns="" id="{56F3657A-BA5D-439D-BCD8-8500FE996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60654" y="9480868"/>
              <a:ext cx="184757" cy="392931"/>
            </a:xfrm>
            <a:custGeom>
              <a:avLst/>
              <a:gdLst>
                <a:gd name="T0" fmla="*/ 312 w 313"/>
                <a:gd name="T1" fmla="*/ 166 h 665"/>
                <a:gd name="T2" fmla="*/ 312 w 313"/>
                <a:gd name="T3" fmla="*/ 166 h 665"/>
                <a:gd name="T4" fmla="*/ 312 w 313"/>
                <a:gd name="T5" fmla="*/ 159 h 665"/>
                <a:gd name="T6" fmla="*/ 159 w 313"/>
                <a:gd name="T7" fmla="*/ 0 h 665"/>
                <a:gd name="T8" fmla="*/ 0 w 313"/>
                <a:gd name="T9" fmla="*/ 159 h 665"/>
                <a:gd name="T10" fmla="*/ 0 w 313"/>
                <a:gd name="T11" fmla="*/ 166 h 665"/>
                <a:gd name="T12" fmla="*/ 0 w 313"/>
                <a:gd name="T13" fmla="*/ 166 h 665"/>
                <a:gd name="T14" fmla="*/ 0 w 313"/>
                <a:gd name="T15" fmla="*/ 664 h 665"/>
                <a:gd name="T16" fmla="*/ 312 w 313"/>
                <a:gd name="T17" fmla="*/ 664 h 665"/>
                <a:gd name="T18" fmla="*/ 312 w 313"/>
                <a:gd name="T19" fmla="*/ 16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665">
                  <a:moveTo>
                    <a:pt x="312" y="166"/>
                  </a:moveTo>
                  <a:lnTo>
                    <a:pt x="312" y="166"/>
                  </a:lnTo>
                  <a:cubicBezTo>
                    <a:pt x="312" y="159"/>
                    <a:pt x="312" y="159"/>
                    <a:pt x="312" y="159"/>
                  </a:cubicBezTo>
                  <a:cubicBezTo>
                    <a:pt x="312" y="73"/>
                    <a:pt x="245" y="0"/>
                    <a:pt x="159" y="0"/>
                  </a:cubicBezTo>
                  <a:cubicBezTo>
                    <a:pt x="66" y="0"/>
                    <a:pt x="0" y="73"/>
                    <a:pt x="0" y="159"/>
                  </a:cubicBezTo>
                  <a:cubicBezTo>
                    <a:pt x="0" y="159"/>
                    <a:pt x="0" y="159"/>
                    <a:pt x="0" y="166"/>
                  </a:cubicBezTo>
                  <a:lnTo>
                    <a:pt x="0" y="166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2" y="664"/>
                    <a:pt x="312" y="664"/>
                    <a:pt x="312" y="664"/>
                  </a:cubicBezTo>
                  <a:cubicBezTo>
                    <a:pt x="312" y="166"/>
                    <a:pt x="312" y="166"/>
                    <a:pt x="312" y="166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9" name="Freeform 213">
              <a:extLst>
                <a:ext uri="{FF2B5EF4-FFF2-40B4-BE49-F238E27FC236}">
                  <a16:creationId xmlns:a16="http://schemas.microsoft.com/office/drawing/2014/main" xmlns="" id="{232A0B22-F676-464B-9CF3-B6CF79E6F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15669" y="9480868"/>
              <a:ext cx="184757" cy="392931"/>
            </a:xfrm>
            <a:custGeom>
              <a:avLst/>
              <a:gdLst>
                <a:gd name="T0" fmla="*/ 313 w 314"/>
                <a:gd name="T1" fmla="*/ 166 h 665"/>
                <a:gd name="T2" fmla="*/ 313 w 314"/>
                <a:gd name="T3" fmla="*/ 166 h 665"/>
                <a:gd name="T4" fmla="*/ 313 w 314"/>
                <a:gd name="T5" fmla="*/ 159 h 665"/>
                <a:gd name="T6" fmla="*/ 160 w 314"/>
                <a:gd name="T7" fmla="*/ 0 h 665"/>
                <a:gd name="T8" fmla="*/ 0 w 314"/>
                <a:gd name="T9" fmla="*/ 159 h 665"/>
                <a:gd name="T10" fmla="*/ 0 w 314"/>
                <a:gd name="T11" fmla="*/ 166 h 665"/>
                <a:gd name="T12" fmla="*/ 0 w 314"/>
                <a:gd name="T13" fmla="*/ 166 h 665"/>
                <a:gd name="T14" fmla="*/ 0 w 314"/>
                <a:gd name="T15" fmla="*/ 664 h 665"/>
                <a:gd name="T16" fmla="*/ 313 w 314"/>
                <a:gd name="T17" fmla="*/ 664 h 665"/>
                <a:gd name="T18" fmla="*/ 313 w 314"/>
                <a:gd name="T19" fmla="*/ 16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665">
                  <a:moveTo>
                    <a:pt x="313" y="166"/>
                  </a:moveTo>
                  <a:lnTo>
                    <a:pt x="313" y="166"/>
                  </a:lnTo>
                  <a:cubicBezTo>
                    <a:pt x="313" y="159"/>
                    <a:pt x="313" y="159"/>
                    <a:pt x="313" y="159"/>
                  </a:cubicBezTo>
                  <a:cubicBezTo>
                    <a:pt x="313" y="73"/>
                    <a:pt x="246" y="0"/>
                    <a:pt x="160" y="0"/>
                  </a:cubicBezTo>
                  <a:cubicBezTo>
                    <a:pt x="67" y="0"/>
                    <a:pt x="0" y="73"/>
                    <a:pt x="0" y="159"/>
                  </a:cubicBezTo>
                  <a:cubicBezTo>
                    <a:pt x="0" y="159"/>
                    <a:pt x="0" y="159"/>
                    <a:pt x="0" y="166"/>
                  </a:cubicBezTo>
                  <a:lnTo>
                    <a:pt x="0" y="166"/>
                  </a:lnTo>
                  <a:cubicBezTo>
                    <a:pt x="0" y="664"/>
                    <a:pt x="0" y="664"/>
                    <a:pt x="0" y="664"/>
                  </a:cubicBezTo>
                  <a:cubicBezTo>
                    <a:pt x="313" y="664"/>
                    <a:pt x="313" y="664"/>
                    <a:pt x="313" y="664"/>
                  </a:cubicBezTo>
                  <a:cubicBezTo>
                    <a:pt x="313" y="166"/>
                    <a:pt x="313" y="166"/>
                    <a:pt x="313" y="166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0" name="Freeform 214">
              <a:extLst>
                <a:ext uri="{FF2B5EF4-FFF2-40B4-BE49-F238E27FC236}">
                  <a16:creationId xmlns:a16="http://schemas.microsoft.com/office/drawing/2014/main" xmlns="" id="{1131B68F-6C7A-4798-936A-78673D845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14515" y="8596122"/>
              <a:ext cx="1277679" cy="2219672"/>
            </a:xfrm>
            <a:custGeom>
              <a:avLst/>
              <a:gdLst>
                <a:gd name="T0" fmla="*/ 2165 w 2166"/>
                <a:gd name="T1" fmla="*/ 3759 h 3760"/>
                <a:gd name="T2" fmla="*/ 0 w 2166"/>
                <a:gd name="T3" fmla="*/ 3759 h 3760"/>
                <a:gd name="T4" fmla="*/ 0 w 2166"/>
                <a:gd name="T5" fmla="*/ 584 h 3760"/>
                <a:gd name="T6" fmla="*/ 445 w 2166"/>
                <a:gd name="T7" fmla="*/ 0 h 3760"/>
                <a:gd name="T8" fmla="*/ 1707 w 2166"/>
                <a:gd name="T9" fmla="*/ 0 h 3760"/>
                <a:gd name="T10" fmla="*/ 2165 w 2166"/>
                <a:gd name="T11" fmla="*/ 584 h 3760"/>
                <a:gd name="T12" fmla="*/ 2165 w 2166"/>
                <a:gd name="T13" fmla="*/ 3759 h 3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6" h="3760">
                  <a:moveTo>
                    <a:pt x="2165" y="3759"/>
                  </a:moveTo>
                  <a:lnTo>
                    <a:pt x="0" y="3759"/>
                  </a:lnTo>
                  <a:lnTo>
                    <a:pt x="0" y="584"/>
                  </a:lnTo>
                  <a:lnTo>
                    <a:pt x="445" y="0"/>
                  </a:lnTo>
                  <a:lnTo>
                    <a:pt x="1707" y="0"/>
                  </a:lnTo>
                  <a:lnTo>
                    <a:pt x="2165" y="584"/>
                  </a:lnTo>
                  <a:lnTo>
                    <a:pt x="2165" y="3759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1" name="Freeform 215">
              <a:extLst>
                <a:ext uri="{FF2B5EF4-FFF2-40B4-BE49-F238E27FC236}">
                  <a16:creationId xmlns:a16="http://schemas.microsoft.com/office/drawing/2014/main" xmlns="" id="{9A54ED4E-9AFA-4334-92D1-22D2E5D20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08564" y="9041096"/>
              <a:ext cx="689581" cy="317468"/>
            </a:xfrm>
            <a:custGeom>
              <a:avLst/>
              <a:gdLst>
                <a:gd name="T0" fmla="*/ 1169 w 1170"/>
                <a:gd name="T1" fmla="*/ 538 h 539"/>
                <a:gd name="T2" fmla="*/ 0 w 1170"/>
                <a:gd name="T3" fmla="*/ 538 h 539"/>
                <a:gd name="T4" fmla="*/ 0 w 1170"/>
                <a:gd name="T5" fmla="*/ 0 h 539"/>
                <a:gd name="T6" fmla="*/ 1169 w 1170"/>
                <a:gd name="T7" fmla="*/ 0 h 539"/>
                <a:gd name="T8" fmla="*/ 1169 w 1170"/>
                <a:gd name="T9" fmla="*/ 5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" h="539">
                  <a:moveTo>
                    <a:pt x="1169" y="538"/>
                  </a:moveTo>
                  <a:lnTo>
                    <a:pt x="0" y="538"/>
                  </a:lnTo>
                  <a:lnTo>
                    <a:pt x="0" y="0"/>
                  </a:lnTo>
                  <a:lnTo>
                    <a:pt x="1169" y="0"/>
                  </a:lnTo>
                  <a:lnTo>
                    <a:pt x="1169" y="538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2" name="Freeform 216">
              <a:extLst>
                <a:ext uri="{FF2B5EF4-FFF2-40B4-BE49-F238E27FC236}">
                  <a16:creationId xmlns:a16="http://schemas.microsoft.com/office/drawing/2014/main" xmlns="" id="{1416EEBC-C26A-45A2-AE32-DA5EDE9AE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08564" y="9527708"/>
              <a:ext cx="689581" cy="317468"/>
            </a:xfrm>
            <a:custGeom>
              <a:avLst/>
              <a:gdLst>
                <a:gd name="T0" fmla="*/ 1169 w 1170"/>
                <a:gd name="T1" fmla="*/ 538 h 539"/>
                <a:gd name="T2" fmla="*/ 0 w 1170"/>
                <a:gd name="T3" fmla="*/ 538 h 539"/>
                <a:gd name="T4" fmla="*/ 0 w 1170"/>
                <a:gd name="T5" fmla="*/ 0 h 539"/>
                <a:gd name="T6" fmla="*/ 1169 w 1170"/>
                <a:gd name="T7" fmla="*/ 0 h 539"/>
                <a:gd name="T8" fmla="*/ 1169 w 1170"/>
                <a:gd name="T9" fmla="*/ 5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" h="539">
                  <a:moveTo>
                    <a:pt x="1169" y="538"/>
                  </a:moveTo>
                  <a:lnTo>
                    <a:pt x="0" y="538"/>
                  </a:lnTo>
                  <a:lnTo>
                    <a:pt x="0" y="0"/>
                  </a:lnTo>
                  <a:lnTo>
                    <a:pt x="1169" y="0"/>
                  </a:lnTo>
                  <a:lnTo>
                    <a:pt x="1169" y="538"/>
                  </a:lnTo>
                </a:path>
              </a:pathLst>
            </a:custGeom>
            <a:solidFill>
              <a:srgbClr val="16BDC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3" name="Freeform 217">
              <a:extLst>
                <a:ext uri="{FF2B5EF4-FFF2-40B4-BE49-F238E27FC236}">
                  <a16:creationId xmlns:a16="http://schemas.microsoft.com/office/drawing/2014/main" xmlns="" id="{4DA9D02B-2405-40E4-BE66-E4D6AA037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4212" y="8312482"/>
              <a:ext cx="1275076" cy="2414837"/>
            </a:xfrm>
            <a:custGeom>
              <a:avLst/>
              <a:gdLst>
                <a:gd name="T0" fmla="*/ 2159 w 2160"/>
                <a:gd name="T1" fmla="*/ 4090 h 4091"/>
                <a:gd name="T2" fmla="*/ 0 w 2160"/>
                <a:gd name="T3" fmla="*/ 4090 h 4091"/>
                <a:gd name="T4" fmla="*/ 0 w 2160"/>
                <a:gd name="T5" fmla="*/ 0 h 4091"/>
                <a:gd name="T6" fmla="*/ 2159 w 2160"/>
                <a:gd name="T7" fmla="*/ 0 h 4091"/>
                <a:gd name="T8" fmla="*/ 2159 w 2160"/>
                <a:gd name="T9" fmla="*/ 4090 h 4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" h="4091">
                  <a:moveTo>
                    <a:pt x="2159" y="4090"/>
                  </a:moveTo>
                  <a:lnTo>
                    <a:pt x="0" y="4090"/>
                  </a:lnTo>
                  <a:lnTo>
                    <a:pt x="0" y="0"/>
                  </a:lnTo>
                  <a:lnTo>
                    <a:pt x="2159" y="0"/>
                  </a:lnTo>
                  <a:lnTo>
                    <a:pt x="2159" y="4090"/>
                  </a:lnTo>
                </a:path>
              </a:pathLst>
            </a:custGeom>
            <a:solidFill>
              <a:srgbClr val="F99F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4" name="Freeform 218">
              <a:extLst>
                <a:ext uri="{FF2B5EF4-FFF2-40B4-BE49-F238E27FC236}">
                  <a16:creationId xmlns:a16="http://schemas.microsoft.com/office/drawing/2014/main" xmlns="" id="{B9CC91C7-82BD-4453-A665-A37909E38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2388" y="8598723"/>
              <a:ext cx="255015" cy="124905"/>
            </a:xfrm>
            <a:custGeom>
              <a:avLst/>
              <a:gdLst>
                <a:gd name="T0" fmla="*/ 432 w 433"/>
                <a:gd name="T1" fmla="*/ 212 h 213"/>
                <a:gd name="T2" fmla="*/ 0 w 433"/>
                <a:gd name="T3" fmla="*/ 212 h 213"/>
                <a:gd name="T4" fmla="*/ 0 w 433"/>
                <a:gd name="T5" fmla="*/ 0 h 213"/>
                <a:gd name="T6" fmla="*/ 432 w 433"/>
                <a:gd name="T7" fmla="*/ 0 h 213"/>
                <a:gd name="T8" fmla="*/ 432 w 433"/>
                <a:gd name="T9" fmla="*/ 2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3">
                  <a:moveTo>
                    <a:pt x="432" y="212"/>
                  </a:moveTo>
                  <a:lnTo>
                    <a:pt x="0" y="212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5" name="Freeform 219">
              <a:extLst>
                <a:ext uri="{FF2B5EF4-FFF2-40B4-BE49-F238E27FC236}">
                  <a16:creationId xmlns:a16="http://schemas.microsoft.com/office/drawing/2014/main" xmlns="" id="{DE0847FF-2C62-472F-ABC2-F0F4B5DCF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4242" y="8598723"/>
              <a:ext cx="255015" cy="124905"/>
            </a:xfrm>
            <a:custGeom>
              <a:avLst/>
              <a:gdLst>
                <a:gd name="T0" fmla="*/ 431 w 432"/>
                <a:gd name="T1" fmla="*/ 212 h 213"/>
                <a:gd name="T2" fmla="*/ 0 w 432"/>
                <a:gd name="T3" fmla="*/ 212 h 213"/>
                <a:gd name="T4" fmla="*/ 0 w 432"/>
                <a:gd name="T5" fmla="*/ 0 h 213"/>
                <a:gd name="T6" fmla="*/ 431 w 432"/>
                <a:gd name="T7" fmla="*/ 0 h 213"/>
                <a:gd name="T8" fmla="*/ 431 w 432"/>
                <a:gd name="T9" fmla="*/ 2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13">
                  <a:moveTo>
                    <a:pt x="431" y="212"/>
                  </a:moveTo>
                  <a:lnTo>
                    <a:pt x="0" y="212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21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6" name="Freeform 220">
              <a:extLst>
                <a:ext uri="{FF2B5EF4-FFF2-40B4-BE49-F238E27FC236}">
                  <a16:creationId xmlns:a16="http://schemas.microsoft.com/office/drawing/2014/main" xmlns="" id="{5A39E2E5-DA2B-48CB-AD86-64374B3A6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6097" y="8598723"/>
              <a:ext cx="255015" cy="124905"/>
            </a:xfrm>
            <a:custGeom>
              <a:avLst/>
              <a:gdLst>
                <a:gd name="T0" fmla="*/ 432 w 433"/>
                <a:gd name="T1" fmla="*/ 212 h 213"/>
                <a:gd name="T2" fmla="*/ 0 w 433"/>
                <a:gd name="T3" fmla="*/ 212 h 213"/>
                <a:gd name="T4" fmla="*/ 0 w 433"/>
                <a:gd name="T5" fmla="*/ 0 h 213"/>
                <a:gd name="T6" fmla="*/ 432 w 433"/>
                <a:gd name="T7" fmla="*/ 0 h 213"/>
                <a:gd name="T8" fmla="*/ 432 w 433"/>
                <a:gd name="T9" fmla="*/ 2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3">
                  <a:moveTo>
                    <a:pt x="432" y="212"/>
                  </a:moveTo>
                  <a:lnTo>
                    <a:pt x="0" y="212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2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7" name="Freeform 221">
              <a:extLst>
                <a:ext uri="{FF2B5EF4-FFF2-40B4-BE49-F238E27FC236}">
                  <a16:creationId xmlns:a16="http://schemas.microsoft.com/office/drawing/2014/main" xmlns="" id="{6C21AB74-73BE-4F3C-AE0C-742E7CDE4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2388" y="8830319"/>
              <a:ext cx="255015" cy="127507"/>
            </a:xfrm>
            <a:custGeom>
              <a:avLst/>
              <a:gdLst>
                <a:gd name="T0" fmla="*/ 432 w 433"/>
                <a:gd name="T1" fmla="*/ 213 h 214"/>
                <a:gd name="T2" fmla="*/ 0 w 433"/>
                <a:gd name="T3" fmla="*/ 213 h 214"/>
                <a:gd name="T4" fmla="*/ 0 w 433"/>
                <a:gd name="T5" fmla="*/ 0 h 214"/>
                <a:gd name="T6" fmla="*/ 432 w 433"/>
                <a:gd name="T7" fmla="*/ 0 h 214"/>
                <a:gd name="T8" fmla="*/ 432 w 433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4">
                  <a:moveTo>
                    <a:pt x="432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8" name="Freeform 222">
              <a:extLst>
                <a:ext uri="{FF2B5EF4-FFF2-40B4-BE49-F238E27FC236}">
                  <a16:creationId xmlns:a16="http://schemas.microsoft.com/office/drawing/2014/main" xmlns="" id="{E8932753-B1AF-46AF-B3DF-15B712662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4242" y="8830319"/>
              <a:ext cx="255015" cy="127507"/>
            </a:xfrm>
            <a:custGeom>
              <a:avLst/>
              <a:gdLst>
                <a:gd name="T0" fmla="*/ 431 w 432"/>
                <a:gd name="T1" fmla="*/ 213 h 214"/>
                <a:gd name="T2" fmla="*/ 0 w 432"/>
                <a:gd name="T3" fmla="*/ 213 h 214"/>
                <a:gd name="T4" fmla="*/ 0 w 432"/>
                <a:gd name="T5" fmla="*/ 0 h 214"/>
                <a:gd name="T6" fmla="*/ 431 w 432"/>
                <a:gd name="T7" fmla="*/ 0 h 214"/>
                <a:gd name="T8" fmla="*/ 431 w 432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14">
                  <a:moveTo>
                    <a:pt x="431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09" name="Freeform 223">
              <a:extLst>
                <a:ext uri="{FF2B5EF4-FFF2-40B4-BE49-F238E27FC236}">
                  <a16:creationId xmlns:a16="http://schemas.microsoft.com/office/drawing/2014/main" xmlns="" id="{DEA1A658-0F4F-4934-84D7-0960E9752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6097" y="8830319"/>
              <a:ext cx="255015" cy="127507"/>
            </a:xfrm>
            <a:custGeom>
              <a:avLst/>
              <a:gdLst>
                <a:gd name="T0" fmla="*/ 432 w 433"/>
                <a:gd name="T1" fmla="*/ 213 h 214"/>
                <a:gd name="T2" fmla="*/ 0 w 433"/>
                <a:gd name="T3" fmla="*/ 213 h 214"/>
                <a:gd name="T4" fmla="*/ 0 w 433"/>
                <a:gd name="T5" fmla="*/ 0 h 214"/>
                <a:gd name="T6" fmla="*/ 432 w 433"/>
                <a:gd name="T7" fmla="*/ 0 h 214"/>
                <a:gd name="T8" fmla="*/ 432 w 433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4">
                  <a:moveTo>
                    <a:pt x="432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0" name="Freeform 224">
              <a:extLst>
                <a:ext uri="{FF2B5EF4-FFF2-40B4-BE49-F238E27FC236}">
                  <a16:creationId xmlns:a16="http://schemas.microsoft.com/office/drawing/2014/main" xmlns="" id="{AEB55676-49B5-4DCE-89CE-09BC548D5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2388" y="9056710"/>
              <a:ext cx="255015" cy="130110"/>
            </a:xfrm>
            <a:custGeom>
              <a:avLst/>
              <a:gdLst>
                <a:gd name="T0" fmla="*/ 432 w 433"/>
                <a:gd name="T1" fmla="*/ 219 h 220"/>
                <a:gd name="T2" fmla="*/ 0 w 433"/>
                <a:gd name="T3" fmla="*/ 219 h 220"/>
                <a:gd name="T4" fmla="*/ 0 w 433"/>
                <a:gd name="T5" fmla="*/ 0 h 220"/>
                <a:gd name="T6" fmla="*/ 432 w 433"/>
                <a:gd name="T7" fmla="*/ 0 h 220"/>
                <a:gd name="T8" fmla="*/ 432 w 433"/>
                <a:gd name="T9" fmla="*/ 21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20">
                  <a:moveTo>
                    <a:pt x="432" y="219"/>
                  </a:moveTo>
                  <a:lnTo>
                    <a:pt x="0" y="219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9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1" name="Freeform 225">
              <a:extLst>
                <a:ext uri="{FF2B5EF4-FFF2-40B4-BE49-F238E27FC236}">
                  <a16:creationId xmlns:a16="http://schemas.microsoft.com/office/drawing/2014/main" xmlns="" id="{6B094A2E-6C7E-4895-A6AA-1C4B77560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4242" y="9056710"/>
              <a:ext cx="255015" cy="130110"/>
            </a:xfrm>
            <a:custGeom>
              <a:avLst/>
              <a:gdLst>
                <a:gd name="T0" fmla="*/ 431 w 432"/>
                <a:gd name="T1" fmla="*/ 219 h 220"/>
                <a:gd name="T2" fmla="*/ 0 w 432"/>
                <a:gd name="T3" fmla="*/ 219 h 220"/>
                <a:gd name="T4" fmla="*/ 0 w 432"/>
                <a:gd name="T5" fmla="*/ 0 h 220"/>
                <a:gd name="T6" fmla="*/ 431 w 432"/>
                <a:gd name="T7" fmla="*/ 0 h 220"/>
                <a:gd name="T8" fmla="*/ 431 w 432"/>
                <a:gd name="T9" fmla="*/ 21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0">
                  <a:moveTo>
                    <a:pt x="431" y="219"/>
                  </a:moveTo>
                  <a:lnTo>
                    <a:pt x="0" y="219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219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2" name="Freeform 226">
              <a:extLst>
                <a:ext uri="{FF2B5EF4-FFF2-40B4-BE49-F238E27FC236}">
                  <a16:creationId xmlns:a16="http://schemas.microsoft.com/office/drawing/2014/main" xmlns="" id="{FEC6ECD1-A42C-40F0-A1B7-EAFD808AF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6097" y="9056710"/>
              <a:ext cx="255015" cy="130110"/>
            </a:xfrm>
            <a:custGeom>
              <a:avLst/>
              <a:gdLst>
                <a:gd name="T0" fmla="*/ 432 w 433"/>
                <a:gd name="T1" fmla="*/ 219 h 220"/>
                <a:gd name="T2" fmla="*/ 0 w 433"/>
                <a:gd name="T3" fmla="*/ 219 h 220"/>
                <a:gd name="T4" fmla="*/ 0 w 433"/>
                <a:gd name="T5" fmla="*/ 0 h 220"/>
                <a:gd name="T6" fmla="*/ 432 w 433"/>
                <a:gd name="T7" fmla="*/ 0 h 220"/>
                <a:gd name="T8" fmla="*/ 432 w 433"/>
                <a:gd name="T9" fmla="*/ 21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20">
                  <a:moveTo>
                    <a:pt x="432" y="219"/>
                  </a:moveTo>
                  <a:lnTo>
                    <a:pt x="0" y="219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9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3" name="Freeform 227">
              <a:extLst>
                <a:ext uri="{FF2B5EF4-FFF2-40B4-BE49-F238E27FC236}">
                  <a16:creationId xmlns:a16="http://schemas.microsoft.com/office/drawing/2014/main" xmlns="" id="{E35A8317-5907-4102-800B-525045A86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2388" y="9288306"/>
              <a:ext cx="255015" cy="127507"/>
            </a:xfrm>
            <a:custGeom>
              <a:avLst/>
              <a:gdLst>
                <a:gd name="T0" fmla="*/ 432 w 433"/>
                <a:gd name="T1" fmla="*/ 213 h 214"/>
                <a:gd name="T2" fmla="*/ 0 w 433"/>
                <a:gd name="T3" fmla="*/ 213 h 214"/>
                <a:gd name="T4" fmla="*/ 0 w 433"/>
                <a:gd name="T5" fmla="*/ 0 h 214"/>
                <a:gd name="T6" fmla="*/ 432 w 433"/>
                <a:gd name="T7" fmla="*/ 0 h 214"/>
                <a:gd name="T8" fmla="*/ 432 w 433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4">
                  <a:moveTo>
                    <a:pt x="432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4" name="Freeform 228">
              <a:extLst>
                <a:ext uri="{FF2B5EF4-FFF2-40B4-BE49-F238E27FC236}">
                  <a16:creationId xmlns:a16="http://schemas.microsoft.com/office/drawing/2014/main" xmlns="" id="{82000FC3-8D40-4093-8B78-42597E112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4242" y="9288306"/>
              <a:ext cx="255015" cy="127507"/>
            </a:xfrm>
            <a:custGeom>
              <a:avLst/>
              <a:gdLst>
                <a:gd name="T0" fmla="*/ 431 w 432"/>
                <a:gd name="T1" fmla="*/ 213 h 214"/>
                <a:gd name="T2" fmla="*/ 0 w 432"/>
                <a:gd name="T3" fmla="*/ 213 h 214"/>
                <a:gd name="T4" fmla="*/ 0 w 432"/>
                <a:gd name="T5" fmla="*/ 0 h 214"/>
                <a:gd name="T6" fmla="*/ 431 w 432"/>
                <a:gd name="T7" fmla="*/ 0 h 214"/>
                <a:gd name="T8" fmla="*/ 431 w 432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14">
                  <a:moveTo>
                    <a:pt x="431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5" name="Freeform 229">
              <a:extLst>
                <a:ext uri="{FF2B5EF4-FFF2-40B4-BE49-F238E27FC236}">
                  <a16:creationId xmlns:a16="http://schemas.microsoft.com/office/drawing/2014/main" xmlns="" id="{88B22B4D-B5B9-4834-AD7A-F594D17D4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6097" y="9288306"/>
              <a:ext cx="255015" cy="127507"/>
            </a:xfrm>
            <a:custGeom>
              <a:avLst/>
              <a:gdLst>
                <a:gd name="T0" fmla="*/ 432 w 433"/>
                <a:gd name="T1" fmla="*/ 213 h 214"/>
                <a:gd name="T2" fmla="*/ 0 w 433"/>
                <a:gd name="T3" fmla="*/ 213 h 214"/>
                <a:gd name="T4" fmla="*/ 0 w 433"/>
                <a:gd name="T5" fmla="*/ 0 h 214"/>
                <a:gd name="T6" fmla="*/ 432 w 433"/>
                <a:gd name="T7" fmla="*/ 0 h 214"/>
                <a:gd name="T8" fmla="*/ 432 w 433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4">
                  <a:moveTo>
                    <a:pt x="432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6" name="Freeform 230">
              <a:extLst>
                <a:ext uri="{FF2B5EF4-FFF2-40B4-BE49-F238E27FC236}">
                  <a16:creationId xmlns:a16="http://schemas.microsoft.com/office/drawing/2014/main" xmlns="" id="{14380B92-6ADC-41B0-BA32-C9AD5DC11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2388" y="9514696"/>
              <a:ext cx="255015" cy="130110"/>
            </a:xfrm>
            <a:custGeom>
              <a:avLst/>
              <a:gdLst>
                <a:gd name="T0" fmla="*/ 432 w 433"/>
                <a:gd name="T1" fmla="*/ 220 h 221"/>
                <a:gd name="T2" fmla="*/ 0 w 433"/>
                <a:gd name="T3" fmla="*/ 220 h 221"/>
                <a:gd name="T4" fmla="*/ 0 w 433"/>
                <a:gd name="T5" fmla="*/ 0 h 221"/>
                <a:gd name="T6" fmla="*/ 432 w 433"/>
                <a:gd name="T7" fmla="*/ 0 h 221"/>
                <a:gd name="T8" fmla="*/ 432 w 433"/>
                <a:gd name="T9" fmla="*/ 22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21">
                  <a:moveTo>
                    <a:pt x="432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2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7" name="Freeform 231">
              <a:extLst>
                <a:ext uri="{FF2B5EF4-FFF2-40B4-BE49-F238E27FC236}">
                  <a16:creationId xmlns:a16="http://schemas.microsoft.com/office/drawing/2014/main" xmlns="" id="{902A15B5-A400-44C2-903F-8D77C46C7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4242" y="9514696"/>
              <a:ext cx="255015" cy="130110"/>
            </a:xfrm>
            <a:custGeom>
              <a:avLst/>
              <a:gdLst>
                <a:gd name="T0" fmla="*/ 431 w 432"/>
                <a:gd name="T1" fmla="*/ 220 h 221"/>
                <a:gd name="T2" fmla="*/ 0 w 432"/>
                <a:gd name="T3" fmla="*/ 220 h 221"/>
                <a:gd name="T4" fmla="*/ 0 w 432"/>
                <a:gd name="T5" fmla="*/ 0 h 221"/>
                <a:gd name="T6" fmla="*/ 431 w 432"/>
                <a:gd name="T7" fmla="*/ 0 h 221"/>
                <a:gd name="T8" fmla="*/ 431 w 432"/>
                <a:gd name="T9" fmla="*/ 22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">
                  <a:moveTo>
                    <a:pt x="431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22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8" name="Freeform 232">
              <a:extLst>
                <a:ext uri="{FF2B5EF4-FFF2-40B4-BE49-F238E27FC236}">
                  <a16:creationId xmlns:a16="http://schemas.microsoft.com/office/drawing/2014/main" xmlns="" id="{8E6B73F2-3CBA-48F1-9D54-67BA77307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6097" y="9514696"/>
              <a:ext cx="255015" cy="130110"/>
            </a:xfrm>
            <a:custGeom>
              <a:avLst/>
              <a:gdLst>
                <a:gd name="T0" fmla="*/ 432 w 433"/>
                <a:gd name="T1" fmla="*/ 220 h 221"/>
                <a:gd name="T2" fmla="*/ 0 w 433"/>
                <a:gd name="T3" fmla="*/ 220 h 221"/>
                <a:gd name="T4" fmla="*/ 0 w 433"/>
                <a:gd name="T5" fmla="*/ 0 h 221"/>
                <a:gd name="T6" fmla="*/ 432 w 433"/>
                <a:gd name="T7" fmla="*/ 0 h 221"/>
                <a:gd name="T8" fmla="*/ 432 w 433"/>
                <a:gd name="T9" fmla="*/ 22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21">
                  <a:moveTo>
                    <a:pt x="432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20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19" name="Freeform 233">
              <a:extLst>
                <a:ext uri="{FF2B5EF4-FFF2-40B4-BE49-F238E27FC236}">
                  <a16:creationId xmlns:a16="http://schemas.microsoft.com/office/drawing/2014/main" xmlns="" id="{43E86DA8-690F-4DC6-8C7D-64EDCA93C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2388" y="9746292"/>
              <a:ext cx="255015" cy="127507"/>
            </a:xfrm>
            <a:custGeom>
              <a:avLst/>
              <a:gdLst>
                <a:gd name="T0" fmla="*/ 432 w 433"/>
                <a:gd name="T1" fmla="*/ 213 h 214"/>
                <a:gd name="T2" fmla="*/ 0 w 433"/>
                <a:gd name="T3" fmla="*/ 213 h 214"/>
                <a:gd name="T4" fmla="*/ 0 w 433"/>
                <a:gd name="T5" fmla="*/ 0 h 214"/>
                <a:gd name="T6" fmla="*/ 432 w 433"/>
                <a:gd name="T7" fmla="*/ 0 h 214"/>
                <a:gd name="T8" fmla="*/ 432 w 433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4">
                  <a:moveTo>
                    <a:pt x="432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0" name="Freeform 234">
              <a:extLst>
                <a:ext uri="{FF2B5EF4-FFF2-40B4-BE49-F238E27FC236}">
                  <a16:creationId xmlns:a16="http://schemas.microsoft.com/office/drawing/2014/main" xmlns="" id="{1ECD52D7-9BF9-44E2-80DB-9339CEF43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4242" y="9746292"/>
              <a:ext cx="255015" cy="127507"/>
            </a:xfrm>
            <a:custGeom>
              <a:avLst/>
              <a:gdLst>
                <a:gd name="T0" fmla="*/ 431 w 432"/>
                <a:gd name="T1" fmla="*/ 213 h 214"/>
                <a:gd name="T2" fmla="*/ 0 w 432"/>
                <a:gd name="T3" fmla="*/ 213 h 214"/>
                <a:gd name="T4" fmla="*/ 0 w 432"/>
                <a:gd name="T5" fmla="*/ 0 h 214"/>
                <a:gd name="T6" fmla="*/ 431 w 432"/>
                <a:gd name="T7" fmla="*/ 0 h 214"/>
                <a:gd name="T8" fmla="*/ 431 w 432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14">
                  <a:moveTo>
                    <a:pt x="431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1" name="Freeform 235">
              <a:extLst>
                <a:ext uri="{FF2B5EF4-FFF2-40B4-BE49-F238E27FC236}">
                  <a16:creationId xmlns:a16="http://schemas.microsoft.com/office/drawing/2014/main" xmlns="" id="{7E156652-380F-47F9-9881-09AB88E32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6097" y="9746292"/>
              <a:ext cx="255015" cy="127507"/>
            </a:xfrm>
            <a:custGeom>
              <a:avLst/>
              <a:gdLst>
                <a:gd name="T0" fmla="*/ 432 w 433"/>
                <a:gd name="T1" fmla="*/ 213 h 214"/>
                <a:gd name="T2" fmla="*/ 0 w 433"/>
                <a:gd name="T3" fmla="*/ 213 h 214"/>
                <a:gd name="T4" fmla="*/ 0 w 433"/>
                <a:gd name="T5" fmla="*/ 0 h 214"/>
                <a:gd name="T6" fmla="*/ 432 w 433"/>
                <a:gd name="T7" fmla="*/ 0 h 214"/>
                <a:gd name="T8" fmla="*/ 432 w 433"/>
                <a:gd name="T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14">
                  <a:moveTo>
                    <a:pt x="432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213"/>
                  </a:lnTo>
                </a:path>
              </a:pathLst>
            </a:custGeom>
            <a:solidFill>
              <a:srgbClr val="FBD07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2" name="Freeform 236">
              <a:extLst>
                <a:ext uri="{FF2B5EF4-FFF2-40B4-BE49-F238E27FC236}">
                  <a16:creationId xmlns:a16="http://schemas.microsoft.com/office/drawing/2014/main" xmlns="" id="{B28D6337-A271-4A3E-B99F-D5548FBFD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58856" y="8304676"/>
              <a:ext cx="1277679" cy="2422643"/>
            </a:xfrm>
            <a:custGeom>
              <a:avLst/>
              <a:gdLst>
                <a:gd name="T0" fmla="*/ 2165 w 2166"/>
                <a:gd name="T1" fmla="*/ 4103 h 4104"/>
                <a:gd name="T2" fmla="*/ 0 w 2166"/>
                <a:gd name="T3" fmla="*/ 4103 h 4104"/>
                <a:gd name="T4" fmla="*/ 0 w 2166"/>
                <a:gd name="T5" fmla="*/ 1467 h 4104"/>
                <a:gd name="T6" fmla="*/ 1082 w 2166"/>
                <a:gd name="T7" fmla="*/ 0 h 4104"/>
                <a:gd name="T8" fmla="*/ 2165 w 2166"/>
                <a:gd name="T9" fmla="*/ 1467 h 4104"/>
                <a:gd name="T10" fmla="*/ 2165 w 2166"/>
                <a:gd name="T11" fmla="*/ 4103 h 4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6" h="4104">
                  <a:moveTo>
                    <a:pt x="2165" y="4103"/>
                  </a:moveTo>
                  <a:lnTo>
                    <a:pt x="0" y="4103"/>
                  </a:lnTo>
                  <a:lnTo>
                    <a:pt x="0" y="1467"/>
                  </a:lnTo>
                  <a:lnTo>
                    <a:pt x="1082" y="0"/>
                  </a:lnTo>
                  <a:lnTo>
                    <a:pt x="2165" y="1467"/>
                  </a:lnTo>
                  <a:lnTo>
                    <a:pt x="2165" y="410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3" name="Freeform 237">
              <a:extLst>
                <a:ext uri="{FF2B5EF4-FFF2-40B4-BE49-F238E27FC236}">
                  <a16:creationId xmlns:a16="http://schemas.microsoft.com/office/drawing/2014/main" xmlns="" id="{44EC9888-7FF1-42B3-BAF8-E3D7E3B34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54390" y="8955225"/>
              <a:ext cx="174348" cy="377318"/>
            </a:xfrm>
            <a:custGeom>
              <a:avLst/>
              <a:gdLst>
                <a:gd name="T0" fmla="*/ 293 w 294"/>
                <a:gd name="T1" fmla="*/ 637 h 638"/>
                <a:gd name="T2" fmla="*/ 0 w 294"/>
                <a:gd name="T3" fmla="*/ 637 h 638"/>
                <a:gd name="T4" fmla="*/ 0 w 294"/>
                <a:gd name="T5" fmla="*/ 0 h 638"/>
                <a:gd name="T6" fmla="*/ 293 w 294"/>
                <a:gd name="T7" fmla="*/ 0 h 638"/>
                <a:gd name="T8" fmla="*/ 293 w 294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638">
                  <a:moveTo>
                    <a:pt x="293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93" y="0"/>
                  </a:lnTo>
                  <a:lnTo>
                    <a:pt x="293" y="637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4" name="Freeform 238">
              <a:extLst>
                <a:ext uri="{FF2B5EF4-FFF2-40B4-BE49-F238E27FC236}">
                  <a16:creationId xmlns:a16="http://schemas.microsoft.com/office/drawing/2014/main" xmlns="" id="{EC184A24-3D23-4FC6-8B9B-471F45627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2417" y="8955225"/>
              <a:ext cx="169142" cy="377318"/>
            </a:xfrm>
            <a:custGeom>
              <a:avLst/>
              <a:gdLst>
                <a:gd name="T0" fmla="*/ 286 w 287"/>
                <a:gd name="T1" fmla="*/ 637 h 638"/>
                <a:gd name="T2" fmla="*/ 0 w 287"/>
                <a:gd name="T3" fmla="*/ 637 h 638"/>
                <a:gd name="T4" fmla="*/ 0 w 287"/>
                <a:gd name="T5" fmla="*/ 0 h 638"/>
                <a:gd name="T6" fmla="*/ 286 w 287"/>
                <a:gd name="T7" fmla="*/ 0 h 638"/>
                <a:gd name="T8" fmla="*/ 286 w 287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638">
                  <a:moveTo>
                    <a:pt x="286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86" y="0"/>
                  </a:lnTo>
                  <a:lnTo>
                    <a:pt x="286" y="637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5" name="Freeform 239">
              <a:extLst>
                <a:ext uri="{FF2B5EF4-FFF2-40B4-BE49-F238E27FC236}">
                  <a16:creationId xmlns:a16="http://schemas.microsoft.com/office/drawing/2014/main" xmlns="" id="{80D64634-7789-44A0-8307-8817C9ABE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54390" y="9457448"/>
              <a:ext cx="174348" cy="377319"/>
            </a:xfrm>
            <a:custGeom>
              <a:avLst/>
              <a:gdLst>
                <a:gd name="T0" fmla="*/ 293 w 294"/>
                <a:gd name="T1" fmla="*/ 637 h 638"/>
                <a:gd name="T2" fmla="*/ 0 w 294"/>
                <a:gd name="T3" fmla="*/ 637 h 638"/>
                <a:gd name="T4" fmla="*/ 0 w 294"/>
                <a:gd name="T5" fmla="*/ 0 h 638"/>
                <a:gd name="T6" fmla="*/ 293 w 294"/>
                <a:gd name="T7" fmla="*/ 0 h 638"/>
                <a:gd name="T8" fmla="*/ 293 w 294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638">
                  <a:moveTo>
                    <a:pt x="293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93" y="0"/>
                  </a:lnTo>
                  <a:lnTo>
                    <a:pt x="293" y="637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6" name="Freeform 240">
              <a:extLst>
                <a:ext uri="{FF2B5EF4-FFF2-40B4-BE49-F238E27FC236}">
                  <a16:creationId xmlns:a16="http://schemas.microsoft.com/office/drawing/2014/main" xmlns="" id="{9528C23B-B616-4450-B430-1DA3858E7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2417" y="9457448"/>
              <a:ext cx="169142" cy="377319"/>
            </a:xfrm>
            <a:custGeom>
              <a:avLst/>
              <a:gdLst>
                <a:gd name="T0" fmla="*/ 286 w 287"/>
                <a:gd name="T1" fmla="*/ 637 h 638"/>
                <a:gd name="T2" fmla="*/ 0 w 287"/>
                <a:gd name="T3" fmla="*/ 637 h 638"/>
                <a:gd name="T4" fmla="*/ 0 w 287"/>
                <a:gd name="T5" fmla="*/ 0 h 638"/>
                <a:gd name="T6" fmla="*/ 286 w 287"/>
                <a:gd name="T7" fmla="*/ 0 h 638"/>
                <a:gd name="T8" fmla="*/ 286 w 287"/>
                <a:gd name="T9" fmla="*/ 63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638">
                  <a:moveTo>
                    <a:pt x="286" y="637"/>
                  </a:moveTo>
                  <a:lnTo>
                    <a:pt x="0" y="637"/>
                  </a:lnTo>
                  <a:lnTo>
                    <a:pt x="0" y="0"/>
                  </a:lnTo>
                  <a:lnTo>
                    <a:pt x="286" y="0"/>
                  </a:lnTo>
                  <a:lnTo>
                    <a:pt x="286" y="637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7" name="Freeform 241">
              <a:extLst>
                <a:ext uri="{FF2B5EF4-FFF2-40B4-BE49-F238E27FC236}">
                  <a16:creationId xmlns:a16="http://schemas.microsoft.com/office/drawing/2014/main" xmlns="" id="{9D3F8AD2-F3AD-4092-8263-F0B795A34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8736640"/>
              <a:ext cx="1277679" cy="1990679"/>
            </a:xfrm>
            <a:custGeom>
              <a:avLst/>
              <a:gdLst>
                <a:gd name="T0" fmla="*/ 2164 w 2165"/>
                <a:gd name="T1" fmla="*/ 3373 h 3374"/>
                <a:gd name="T2" fmla="*/ 0 w 2165"/>
                <a:gd name="T3" fmla="*/ 3373 h 3374"/>
                <a:gd name="T4" fmla="*/ 0 w 2165"/>
                <a:gd name="T5" fmla="*/ 0 h 3374"/>
                <a:gd name="T6" fmla="*/ 2164 w 2165"/>
                <a:gd name="T7" fmla="*/ 0 h 3374"/>
                <a:gd name="T8" fmla="*/ 2164 w 2165"/>
                <a:gd name="T9" fmla="*/ 3373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5" h="3374">
                  <a:moveTo>
                    <a:pt x="2164" y="3373"/>
                  </a:moveTo>
                  <a:lnTo>
                    <a:pt x="0" y="3373"/>
                  </a:lnTo>
                  <a:lnTo>
                    <a:pt x="0" y="0"/>
                  </a:lnTo>
                  <a:lnTo>
                    <a:pt x="2164" y="0"/>
                  </a:lnTo>
                  <a:lnTo>
                    <a:pt x="2164" y="33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8" name="Freeform 242">
              <a:extLst>
                <a:ext uri="{FF2B5EF4-FFF2-40B4-BE49-F238E27FC236}">
                  <a16:creationId xmlns:a16="http://schemas.microsoft.com/office/drawing/2014/main" xmlns="" id="{423C5AAF-ED9F-4913-AA86-AAC121EBB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56539" y="8481625"/>
              <a:ext cx="975822" cy="515235"/>
            </a:xfrm>
            <a:custGeom>
              <a:avLst/>
              <a:gdLst>
                <a:gd name="T0" fmla="*/ 1653 w 1654"/>
                <a:gd name="T1" fmla="*/ 870 h 871"/>
                <a:gd name="T2" fmla="*/ 0 w 1654"/>
                <a:gd name="T3" fmla="*/ 870 h 871"/>
                <a:gd name="T4" fmla="*/ 0 w 1654"/>
                <a:gd name="T5" fmla="*/ 0 h 871"/>
                <a:gd name="T6" fmla="*/ 1653 w 1654"/>
                <a:gd name="T7" fmla="*/ 0 h 871"/>
                <a:gd name="T8" fmla="*/ 1653 w 1654"/>
                <a:gd name="T9" fmla="*/ 87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4" h="871">
                  <a:moveTo>
                    <a:pt x="1653" y="870"/>
                  </a:moveTo>
                  <a:lnTo>
                    <a:pt x="0" y="870"/>
                  </a:lnTo>
                  <a:lnTo>
                    <a:pt x="0" y="0"/>
                  </a:lnTo>
                  <a:lnTo>
                    <a:pt x="1653" y="0"/>
                  </a:lnTo>
                  <a:lnTo>
                    <a:pt x="1653" y="87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29" name="Freeform 243">
              <a:extLst>
                <a:ext uri="{FF2B5EF4-FFF2-40B4-BE49-F238E27FC236}">
                  <a16:creationId xmlns:a16="http://schemas.microsoft.com/office/drawing/2014/main" xmlns="" id="{10B0D85E-A365-4A3D-8046-B538CF9BC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3637" y="8263041"/>
              <a:ext cx="744228" cy="387726"/>
            </a:xfrm>
            <a:custGeom>
              <a:avLst/>
              <a:gdLst>
                <a:gd name="T0" fmla="*/ 1262 w 1263"/>
                <a:gd name="T1" fmla="*/ 657 h 658"/>
                <a:gd name="T2" fmla="*/ 0 w 1263"/>
                <a:gd name="T3" fmla="*/ 657 h 658"/>
                <a:gd name="T4" fmla="*/ 0 w 1263"/>
                <a:gd name="T5" fmla="*/ 0 h 658"/>
                <a:gd name="T6" fmla="*/ 1262 w 1263"/>
                <a:gd name="T7" fmla="*/ 0 h 658"/>
                <a:gd name="T8" fmla="*/ 1262 w 1263"/>
                <a:gd name="T9" fmla="*/ 65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3" h="658">
                  <a:moveTo>
                    <a:pt x="1262" y="657"/>
                  </a:moveTo>
                  <a:lnTo>
                    <a:pt x="0" y="657"/>
                  </a:lnTo>
                  <a:lnTo>
                    <a:pt x="0" y="0"/>
                  </a:lnTo>
                  <a:lnTo>
                    <a:pt x="1262" y="0"/>
                  </a:lnTo>
                  <a:lnTo>
                    <a:pt x="1262" y="6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0" name="Freeform 244">
              <a:extLst>
                <a:ext uri="{FF2B5EF4-FFF2-40B4-BE49-F238E27FC236}">
                  <a16:creationId xmlns:a16="http://schemas.microsoft.com/office/drawing/2014/main" xmlns="" id="{99DD0D24-C9F0-40CD-B462-A4FC00729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58024" y="8884965"/>
              <a:ext cx="124905" cy="299253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1" name="Freeform 245">
              <a:extLst>
                <a:ext uri="{FF2B5EF4-FFF2-40B4-BE49-F238E27FC236}">
                  <a16:creationId xmlns:a16="http://schemas.microsoft.com/office/drawing/2014/main" xmlns="" id="{F0B6C424-D512-4580-82D2-281DE7272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7426" y="8884965"/>
              <a:ext cx="124905" cy="299253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2" name="Freeform 246">
              <a:extLst>
                <a:ext uri="{FF2B5EF4-FFF2-40B4-BE49-F238E27FC236}">
                  <a16:creationId xmlns:a16="http://schemas.microsoft.com/office/drawing/2014/main" xmlns="" id="{685E880D-A2DD-432F-8E9E-834EA1E0D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1623" y="8884965"/>
              <a:ext cx="124905" cy="299253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3" name="Freeform 247">
              <a:extLst>
                <a:ext uri="{FF2B5EF4-FFF2-40B4-BE49-F238E27FC236}">
                  <a16:creationId xmlns:a16="http://schemas.microsoft.com/office/drawing/2014/main" xmlns="" id="{A88650D1-CF87-4C43-9AA5-B4B2E102C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71025" y="8884965"/>
              <a:ext cx="127508" cy="299253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4" name="Freeform 248">
              <a:extLst>
                <a:ext uri="{FF2B5EF4-FFF2-40B4-BE49-F238E27FC236}">
                  <a16:creationId xmlns:a16="http://schemas.microsoft.com/office/drawing/2014/main" xmlns="" id="{7B881FA3-2E12-4FEA-AC1B-819473506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58024" y="9296112"/>
              <a:ext cx="124905" cy="299253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5" name="Freeform 249">
              <a:extLst>
                <a:ext uri="{FF2B5EF4-FFF2-40B4-BE49-F238E27FC236}">
                  <a16:creationId xmlns:a16="http://schemas.microsoft.com/office/drawing/2014/main" xmlns="" id="{60D95746-C680-4B9A-A153-2194C9B4C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7426" y="9296112"/>
              <a:ext cx="124905" cy="299253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6" name="Freeform 250">
              <a:extLst>
                <a:ext uri="{FF2B5EF4-FFF2-40B4-BE49-F238E27FC236}">
                  <a16:creationId xmlns:a16="http://schemas.microsoft.com/office/drawing/2014/main" xmlns="" id="{C70B0DE0-7CF2-45B9-9A9D-E090028C5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1623" y="9296112"/>
              <a:ext cx="124905" cy="299253"/>
            </a:xfrm>
            <a:custGeom>
              <a:avLst/>
              <a:gdLst>
                <a:gd name="T0" fmla="*/ 212 w 213"/>
                <a:gd name="T1" fmla="*/ 504 h 505"/>
                <a:gd name="T2" fmla="*/ 0 w 213"/>
                <a:gd name="T3" fmla="*/ 504 h 505"/>
                <a:gd name="T4" fmla="*/ 0 w 213"/>
                <a:gd name="T5" fmla="*/ 0 h 505"/>
                <a:gd name="T6" fmla="*/ 212 w 213"/>
                <a:gd name="T7" fmla="*/ 0 h 505"/>
                <a:gd name="T8" fmla="*/ 212 w 213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5">
                  <a:moveTo>
                    <a:pt x="212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7" name="Freeform 251">
              <a:extLst>
                <a:ext uri="{FF2B5EF4-FFF2-40B4-BE49-F238E27FC236}">
                  <a16:creationId xmlns:a16="http://schemas.microsoft.com/office/drawing/2014/main" xmlns="" id="{EEBC02D5-7D12-4AC4-9541-8707CB833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71025" y="9296112"/>
              <a:ext cx="127508" cy="299253"/>
            </a:xfrm>
            <a:custGeom>
              <a:avLst/>
              <a:gdLst>
                <a:gd name="T0" fmla="*/ 213 w 214"/>
                <a:gd name="T1" fmla="*/ 504 h 505"/>
                <a:gd name="T2" fmla="*/ 0 w 214"/>
                <a:gd name="T3" fmla="*/ 504 h 505"/>
                <a:gd name="T4" fmla="*/ 0 w 214"/>
                <a:gd name="T5" fmla="*/ 0 h 505"/>
                <a:gd name="T6" fmla="*/ 213 w 214"/>
                <a:gd name="T7" fmla="*/ 0 h 505"/>
                <a:gd name="T8" fmla="*/ 213 w 214"/>
                <a:gd name="T9" fmla="*/ 50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5">
                  <a:moveTo>
                    <a:pt x="213" y="504"/>
                  </a:moveTo>
                  <a:lnTo>
                    <a:pt x="0" y="504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4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8" name="Freeform 252">
              <a:extLst>
                <a:ext uri="{FF2B5EF4-FFF2-40B4-BE49-F238E27FC236}">
                  <a16:creationId xmlns:a16="http://schemas.microsoft.com/office/drawing/2014/main" xmlns="" id="{B4723390-6B78-4AF6-AF59-EDEFAF187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58024" y="9704657"/>
              <a:ext cx="124905" cy="299252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39" name="Freeform 253">
              <a:extLst>
                <a:ext uri="{FF2B5EF4-FFF2-40B4-BE49-F238E27FC236}">
                  <a16:creationId xmlns:a16="http://schemas.microsoft.com/office/drawing/2014/main" xmlns="" id="{28DD4986-E042-4848-B05A-38545BFE7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7426" y="9704657"/>
              <a:ext cx="124905" cy="299252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0" name="Freeform 254">
              <a:extLst>
                <a:ext uri="{FF2B5EF4-FFF2-40B4-BE49-F238E27FC236}">
                  <a16:creationId xmlns:a16="http://schemas.microsoft.com/office/drawing/2014/main" xmlns="" id="{C829A7EA-175D-406A-A290-433050B2D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1623" y="9704657"/>
              <a:ext cx="124905" cy="299252"/>
            </a:xfrm>
            <a:custGeom>
              <a:avLst/>
              <a:gdLst>
                <a:gd name="T0" fmla="*/ 212 w 213"/>
                <a:gd name="T1" fmla="*/ 505 h 506"/>
                <a:gd name="T2" fmla="*/ 0 w 213"/>
                <a:gd name="T3" fmla="*/ 505 h 506"/>
                <a:gd name="T4" fmla="*/ 0 w 213"/>
                <a:gd name="T5" fmla="*/ 0 h 506"/>
                <a:gd name="T6" fmla="*/ 212 w 213"/>
                <a:gd name="T7" fmla="*/ 0 h 506"/>
                <a:gd name="T8" fmla="*/ 212 w 213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506">
                  <a:moveTo>
                    <a:pt x="212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1" name="Freeform 255">
              <a:extLst>
                <a:ext uri="{FF2B5EF4-FFF2-40B4-BE49-F238E27FC236}">
                  <a16:creationId xmlns:a16="http://schemas.microsoft.com/office/drawing/2014/main" xmlns="" id="{148784EF-E530-47FF-8081-C433A5FF3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71025" y="9704657"/>
              <a:ext cx="127508" cy="299252"/>
            </a:xfrm>
            <a:custGeom>
              <a:avLst/>
              <a:gdLst>
                <a:gd name="T0" fmla="*/ 213 w 214"/>
                <a:gd name="T1" fmla="*/ 505 h 506"/>
                <a:gd name="T2" fmla="*/ 0 w 214"/>
                <a:gd name="T3" fmla="*/ 505 h 506"/>
                <a:gd name="T4" fmla="*/ 0 w 214"/>
                <a:gd name="T5" fmla="*/ 0 h 506"/>
                <a:gd name="T6" fmla="*/ 213 w 214"/>
                <a:gd name="T7" fmla="*/ 0 h 506"/>
                <a:gd name="T8" fmla="*/ 213 w 214"/>
                <a:gd name="T9" fmla="*/ 50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06">
                  <a:moveTo>
                    <a:pt x="213" y="505"/>
                  </a:moveTo>
                  <a:lnTo>
                    <a:pt x="0" y="505"/>
                  </a:lnTo>
                  <a:lnTo>
                    <a:pt x="0" y="0"/>
                  </a:lnTo>
                  <a:lnTo>
                    <a:pt x="213" y="0"/>
                  </a:lnTo>
                  <a:lnTo>
                    <a:pt x="213" y="505"/>
                  </a:lnTo>
                </a:path>
              </a:pathLst>
            </a:custGeom>
            <a:solidFill>
              <a:srgbClr val="DDDD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2" name="Freeform 256">
              <a:extLst>
                <a:ext uri="{FF2B5EF4-FFF2-40B4-BE49-F238E27FC236}">
                  <a16:creationId xmlns:a16="http://schemas.microsoft.com/office/drawing/2014/main" xmlns="" id="{FED853D8-0A3A-451F-849D-BEC6A9ED2A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92194" y="8065274"/>
              <a:ext cx="1275076" cy="2420042"/>
            </a:xfrm>
            <a:custGeom>
              <a:avLst/>
              <a:gdLst>
                <a:gd name="T0" fmla="*/ 2158 w 2159"/>
                <a:gd name="T1" fmla="*/ 4098 h 4099"/>
                <a:gd name="T2" fmla="*/ 0 w 2159"/>
                <a:gd name="T3" fmla="*/ 4098 h 4099"/>
                <a:gd name="T4" fmla="*/ 0 w 2159"/>
                <a:gd name="T5" fmla="*/ 1461 h 4099"/>
                <a:gd name="T6" fmla="*/ 1083 w 2159"/>
                <a:gd name="T7" fmla="*/ 0 h 4099"/>
                <a:gd name="T8" fmla="*/ 2158 w 2159"/>
                <a:gd name="T9" fmla="*/ 1461 h 4099"/>
                <a:gd name="T10" fmla="*/ 2158 w 2159"/>
                <a:gd name="T11" fmla="*/ 4098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9" h="4099">
                  <a:moveTo>
                    <a:pt x="2158" y="4098"/>
                  </a:moveTo>
                  <a:lnTo>
                    <a:pt x="0" y="4098"/>
                  </a:lnTo>
                  <a:lnTo>
                    <a:pt x="0" y="1461"/>
                  </a:lnTo>
                  <a:lnTo>
                    <a:pt x="1083" y="0"/>
                  </a:lnTo>
                  <a:lnTo>
                    <a:pt x="2158" y="1461"/>
                  </a:lnTo>
                  <a:lnTo>
                    <a:pt x="2158" y="4098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3" name="Freeform 257">
              <a:extLst>
                <a:ext uri="{FF2B5EF4-FFF2-40B4-BE49-F238E27FC236}">
                  <a16:creationId xmlns:a16="http://schemas.microsoft.com/office/drawing/2014/main" xmlns="" id="{ADB92985-2A12-4DC9-8258-C6F28A761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2413" y="8890169"/>
              <a:ext cx="307059" cy="309662"/>
            </a:xfrm>
            <a:custGeom>
              <a:avLst/>
              <a:gdLst>
                <a:gd name="T0" fmla="*/ 519 w 520"/>
                <a:gd name="T1" fmla="*/ 259 h 525"/>
                <a:gd name="T2" fmla="*/ 519 w 520"/>
                <a:gd name="T3" fmla="*/ 259 h 525"/>
                <a:gd name="T4" fmla="*/ 260 w 520"/>
                <a:gd name="T5" fmla="*/ 0 h 525"/>
                <a:gd name="T6" fmla="*/ 0 w 520"/>
                <a:gd name="T7" fmla="*/ 259 h 525"/>
                <a:gd name="T8" fmla="*/ 260 w 520"/>
                <a:gd name="T9" fmla="*/ 524 h 525"/>
                <a:gd name="T10" fmla="*/ 519 w 520"/>
                <a:gd name="T11" fmla="*/ 259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525">
                  <a:moveTo>
                    <a:pt x="519" y="259"/>
                  </a:moveTo>
                  <a:lnTo>
                    <a:pt x="519" y="259"/>
                  </a:lnTo>
                  <a:cubicBezTo>
                    <a:pt x="519" y="119"/>
                    <a:pt x="406" y="0"/>
                    <a:pt x="260" y="0"/>
                  </a:cubicBezTo>
                  <a:cubicBezTo>
                    <a:pt x="114" y="0"/>
                    <a:pt x="0" y="119"/>
                    <a:pt x="0" y="259"/>
                  </a:cubicBezTo>
                  <a:cubicBezTo>
                    <a:pt x="0" y="405"/>
                    <a:pt x="114" y="524"/>
                    <a:pt x="260" y="524"/>
                  </a:cubicBezTo>
                  <a:cubicBezTo>
                    <a:pt x="406" y="524"/>
                    <a:pt x="519" y="405"/>
                    <a:pt x="519" y="259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4" name="Freeform 258">
              <a:extLst>
                <a:ext uri="{FF2B5EF4-FFF2-40B4-BE49-F238E27FC236}">
                  <a16:creationId xmlns:a16="http://schemas.microsoft.com/office/drawing/2014/main" xmlns="" id="{14A328AA-AC07-4538-95C5-97F198935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02592" y="8890169"/>
              <a:ext cx="307059" cy="309662"/>
            </a:xfrm>
            <a:custGeom>
              <a:avLst/>
              <a:gdLst>
                <a:gd name="T0" fmla="*/ 518 w 519"/>
                <a:gd name="T1" fmla="*/ 259 h 525"/>
                <a:gd name="T2" fmla="*/ 518 w 519"/>
                <a:gd name="T3" fmla="*/ 259 h 525"/>
                <a:gd name="T4" fmla="*/ 259 w 519"/>
                <a:gd name="T5" fmla="*/ 0 h 525"/>
                <a:gd name="T6" fmla="*/ 0 w 519"/>
                <a:gd name="T7" fmla="*/ 259 h 525"/>
                <a:gd name="T8" fmla="*/ 259 w 519"/>
                <a:gd name="T9" fmla="*/ 524 h 525"/>
                <a:gd name="T10" fmla="*/ 518 w 519"/>
                <a:gd name="T11" fmla="*/ 259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25">
                  <a:moveTo>
                    <a:pt x="518" y="259"/>
                  </a:moveTo>
                  <a:lnTo>
                    <a:pt x="518" y="259"/>
                  </a:lnTo>
                  <a:cubicBezTo>
                    <a:pt x="518" y="119"/>
                    <a:pt x="405" y="0"/>
                    <a:pt x="259" y="0"/>
                  </a:cubicBezTo>
                  <a:cubicBezTo>
                    <a:pt x="113" y="0"/>
                    <a:pt x="0" y="119"/>
                    <a:pt x="0" y="259"/>
                  </a:cubicBezTo>
                  <a:cubicBezTo>
                    <a:pt x="0" y="405"/>
                    <a:pt x="113" y="524"/>
                    <a:pt x="259" y="524"/>
                  </a:cubicBezTo>
                  <a:cubicBezTo>
                    <a:pt x="405" y="524"/>
                    <a:pt x="518" y="405"/>
                    <a:pt x="518" y="259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5" name="Freeform 259">
              <a:extLst>
                <a:ext uri="{FF2B5EF4-FFF2-40B4-BE49-F238E27FC236}">
                  <a16:creationId xmlns:a16="http://schemas.microsoft.com/office/drawing/2014/main" xmlns="" id="{9220F03D-17E2-4845-8AF7-3E01EF31D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2413" y="9327338"/>
              <a:ext cx="307059" cy="307059"/>
            </a:xfrm>
            <a:custGeom>
              <a:avLst/>
              <a:gdLst>
                <a:gd name="T0" fmla="*/ 519 w 520"/>
                <a:gd name="T1" fmla="*/ 259 h 519"/>
                <a:gd name="T2" fmla="*/ 519 w 520"/>
                <a:gd name="T3" fmla="*/ 259 h 519"/>
                <a:gd name="T4" fmla="*/ 260 w 520"/>
                <a:gd name="T5" fmla="*/ 0 h 519"/>
                <a:gd name="T6" fmla="*/ 0 w 520"/>
                <a:gd name="T7" fmla="*/ 259 h 519"/>
                <a:gd name="T8" fmla="*/ 260 w 520"/>
                <a:gd name="T9" fmla="*/ 518 h 519"/>
                <a:gd name="T10" fmla="*/ 519 w 520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519">
                  <a:moveTo>
                    <a:pt x="519" y="259"/>
                  </a:moveTo>
                  <a:lnTo>
                    <a:pt x="519" y="259"/>
                  </a:lnTo>
                  <a:cubicBezTo>
                    <a:pt x="519" y="113"/>
                    <a:pt x="406" y="0"/>
                    <a:pt x="260" y="0"/>
                  </a:cubicBezTo>
                  <a:cubicBezTo>
                    <a:pt x="114" y="0"/>
                    <a:pt x="0" y="113"/>
                    <a:pt x="0" y="259"/>
                  </a:cubicBezTo>
                  <a:cubicBezTo>
                    <a:pt x="0" y="405"/>
                    <a:pt x="114" y="518"/>
                    <a:pt x="260" y="518"/>
                  </a:cubicBezTo>
                  <a:cubicBezTo>
                    <a:pt x="406" y="518"/>
                    <a:pt x="519" y="405"/>
                    <a:pt x="519" y="259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6" name="Freeform 260">
              <a:extLst>
                <a:ext uri="{FF2B5EF4-FFF2-40B4-BE49-F238E27FC236}">
                  <a16:creationId xmlns:a16="http://schemas.microsoft.com/office/drawing/2014/main" xmlns="" id="{DBE8F95A-47CD-4F91-BC43-0D88D81E9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02592" y="9327338"/>
              <a:ext cx="307059" cy="307059"/>
            </a:xfrm>
            <a:custGeom>
              <a:avLst/>
              <a:gdLst>
                <a:gd name="T0" fmla="*/ 518 w 519"/>
                <a:gd name="T1" fmla="*/ 259 h 519"/>
                <a:gd name="T2" fmla="*/ 518 w 519"/>
                <a:gd name="T3" fmla="*/ 259 h 519"/>
                <a:gd name="T4" fmla="*/ 259 w 519"/>
                <a:gd name="T5" fmla="*/ 0 h 519"/>
                <a:gd name="T6" fmla="*/ 0 w 519"/>
                <a:gd name="T7" fmla="*/ 259 h 519"/>
                <a:gd name="T8" fmla="*/ 259 w 519"/>
                <a:gd name="T9" fmla="*/ 518 h 519"/>
                <a:gd name="T10" fmla="*/ 518 w 519"/>
                <a:gd name="T11" fmla="*/ 25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19">
                  <a:moveTo>
                    <a:pt x="518" y="259"/>
                  </a:moveTo>
                  <a:lnTo>
                    <a:pt x="518" y="259"/>
                  </a:lnTo>
                  <a:cubicBezTo>
                    <a:pt x="518" y="113"/>
                    <a:pt x="405" y="0"/>
                    <a:pt x="259" y="0"/>
                  </a:cubicBezTo>
                  <a:cubicBezTo>
                    <a:pt x="113" y="0"/>
                    <a:pt x="0" y="113"/>
                    <a:pt x="0" y="259"/>
                  </a:cubicBezTo>
                  <a:cubicBezTo>
                    <a:pt x="0" y="405"/>
                    <a:pt x="113" y="518"/>
                    <a:pt x="259" y="518"/>
                  </a:cubicBezTo>
                  <a:cubicBezTo>
                    <a:pt x="405" y="518"/>
                    <a:pt x="518" y="405"/>
                    <a:pt x="518" y="259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7" name="Freeform 261">
              <a:extLst>
                <a:ext uri="{FF2B5EF4-FFF2-40B4-BE49-F238E27FC236}">
                  <a16:creationId xmlns:a16="http://schemas.microsoft.com/office/drawing/2014/main" xmlns="" id="{EF7E5288-73FA-4F0B-BED0-03FBE05B8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2413" y="9767110"/>
              <a:ext cx="307059" cy="307059"/>
            </a:xfrm>
            <a:custGeom>
              <a:avLst/>
              <a:gdLst>
                <a:gd name="T0" fmla="*/ 519 w 520"/>
                <a:gd name="T1" fmla="*/ 260 h 519"/>
                <a:gd name="T2" fmla="*/ 519 w 520"/>
                <a:gd name="T3" fmla="*/ 260 h 519"/>
                <a:gd name="T4" fmla="*/ 260 w 520"/>
                <a:gd name="T5" fmla="*/ 0 h 519"/>
                <a:gd name="T6" fmla="*/ 0 w 520"/>
                <a:gd name="T7" fmla="*/ 260 h 519"/>
                <a:gd name="T8" fmla="*/ 260 w 520"/>
                <a:gd name="T9" fmla="*/ 518 h 519"/>
                <a:gd name="T10" fmla="*/ 519 w 520"/>
                <a:gd name="T11" fmla="*/ 26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519">
                  <a:moveTo>
                    <a:pt x="519" y="260"/>
                  </a:moveTo>
                  <a:lnTo>
                    <a:pt x="519" y="260"/>
                  </a:lnTo>
                  <a:cubicBezTo>
                    <a:pt x="519" y="113"/>
                    <a:pt x="406" y="0"/>
                    <a:pt x="260" y="0"/>
                  </a:cubicBezTo>
                  <a:cubicBezTo>
                    <a:pt x="114" y="0"/>
                    <a:pt x="0" y="113"/>
                    <a:pt x="0" y="260"/>
                  </a:cubicBezTo>
                  <a:cubicBezTo>
                    <a:pt x="0" y="406"/>
                    <a:pt x="114" y="518"/>
                    <a:pt x="260" y="518"/>
                  </a:cubicBezTo>
                  <a:cubicBezTo>
                    <a:pt x="406" y="518"/>
                    <a:pt x="519" y="406"/>
                    <a:pt x="519" y="260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8" name="Freeform 262">
              <a:extLst>
                <a:ext uri="{FF2B5EF4-FFF2-40B4-BE49-F238E27FC236}">
                  <a16:creationId xmlns:a16="http://schemas.microsoft.com/office/drawing/2014/main" xmlns="" id="{B496A01A-8926-4EA5-AD6D-A0986170F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02592" y="9767110"/>
              <a:ext cx="307059" cy="307059"/>
            </a:xfrm>
            <a:custGeom>
              <a:avLst/>
              <a:gdLst>
                <a:gd name="T0" fmla="*/ 518 w 519"/>
                <a:gd name="T1" fmla="*/ 260 h 519"/>
                <a:gd name="T2" fmla="*/ 518 w 519"/>
                <a:gd name="T3" fmla="*/ 260 h 519"/>
                <a:gd name="T4" fmla="*/ 259 w 519"/>
                <a:gd name="T5" fmla="*/ 0 h 519"/>
                <a:gd name="T6" fmla="*/ 0 w 519"/>
                <a:gd name="T7" fmla="*/ 260 h 519"/>
                <a:gd name="T8" fmla="*/ 259 w 519"/>
                <a:gd name="T9" fmla="*/ 518 h 519"/>
                <a:gd name="T10" fmla="*/ 518 w 519"/>
                <a:gd name="T11" fmla="*/ 26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519">
                  <a:moveTo>
                    <a:pt x="518" y="260"/>
                  </a:moveTo>
                  <a:lnTo>
                    <a:pt x="518" y="260"/>
                  </a:lnTo>
                  <a:cubicBezTo>
                    <a:pt x="518" y="113"/>
                    <a:pt x="405" y="0"/>
                    <a:pt x="259" y="0"/>
                  </a:cubicBezTo>
                  <a:cubicBezTo>
                    <a:pt x="113" y="0"/>
                    <a:pt x="0" y="113"/>
                    <a:pt x="0" y="260"/>
                  </a:cubicBezTo>
                  <a:cubicBezTo>
                    <a:pt x="0" y="406"/>
                    <a:pt x="113" y="518"/>
                    <a:pt x="259" y="518"/>
                  </a:cubicBezTo>
                  <a:cubicBezTo>
                    <a:pt x="405" y="518"/>
                    <a:pt x="518" y="406"/>
                    <a:pt x="518" y="260"/>
                  </a:cubicBezTo>
                </a:path>
              </a:pathLst>
            </a:custGeom>
            <a:solidFill>
              <a:srgbClr val="00273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49" name="Freeform 263">
              <a:extLst>
                <a:ext uri="{FF2B5EF4-FFF2-40B4-BE49-F238E27FC236}">
                  <a16:creationId xmlns:a16="http://schemas.microsoft.com/office/drawing/2014/main" xmlns="" id="{D40D33E4-9A75-497D-AAD9-CD0E75766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439" y="10441078"/>
              <a:ext cx="11558952" cy="434567"/>
            </a:xfrm>
            <a:custGeom>
              <a:avLst/>
              <a:gdLst>
                <a:gd name="T0" fmla="*/ 19589 w 19590"/>
                <a:gd name="T1" fmla="*/ 0 h 738"/>
                <a:gd name="T2" fmla="*/ 0 w 19590"/>
                <a:gd name="T3" fmla="*/ 0 h 738"/>
                <a:gd name="T4" fmla="*/ 0 w 19590"/>
                <a:gd name="T5" fmla="*/ 737 h 738"/>
                <a:gd name="T6" fmla="*/ 19589 w 19590"/>
                <a:gd name="T7" fmla="*/ 737 h 738"/>
                <a:gd name="T8" fmla="*/ 19589 w 19590"/>
                <a:gd name="T9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90" h="738">
                  <a:moveTo>
                    <a:pt x="19589" y="0"/>
                  </a:moveTo>
                  <a:lnTo>
                    <a:pt x="0" y="0"/>
                  </a:lnTo>
                  <a:lnTo>
                    <a:pt x="0" y="737"/>
                  </a:lnTo>
                  <a:lnTo>
                    <a:pt x="19589" y="737"/>
                  </a:lnTo>
                  <a:lnTo>
                    <a:pt x="19589" y="0"/>
                  </a:lnTo>
                </a:path>
              </a:pathLst>
            </a:custGeom>
            <a:solidFill>
              <a:srgbClr val="7DCED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0" name="Freeform 264">
              <a:extLst>
                <a:ext uri="{FF2B5EF4-FFF2-40B4-BE49-F238E27FC236}">
                  <a16:creationId xmlns:a16="http://schemas.microsoft.com/office/drawing/2014/main" xmlns="" id="{B1CF2A76-E3BF-461D-B61D-92D2A48FE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7501" y="10170449"/>
              <a:ext cx="78066" cy="455385"/>
            </a:xfrm>
            <a:custGeom>
              <a:avLst/>
              <a:gdLst>
                <a:gd name="T0" fmla="*/ 133 w 134"/>
                <a:gd name="T1" fmla="*/ 771 h 772"/>
                <a:gd name="T2" fmla="*/ 0 w 134"/>
                <a:gd name="T3" fmla="*/ 771 h 772"/>
                <a:gd name="T4" fmla="*/ 0 w 134"/>
                <a:gd name="T5" fmla="*/ 0 h 772"/>
                <a:gd name="T6" fmla="*/ 133 w 134"/>
                <a:gd name="T7" fmla="*/ 0 h 772"/>
                <a:gd name="T8" fmla="*/ 133 w 134"/>
                <a:gd name="T9" fmla="*/ 7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72">
                  <a:moveTo>
                    <a:pt x="133" y="771"/>
                  </a:moveTo>
                  <a:lnTo>
                    <a:pt x="0" y="771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771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1" name="Freeform 265">
              <a:extLst>
                <a:ext uri="{FF2B5EF4-FFF2-40B4-BE49-F238E27FC236}">
                  <a16:creationId xmlns:a16="http://schemas.microsoft.com/office/drawing/2014/main" xmlns="" id="{ABC8791F-EF00-4EC3-AA4E-C2C646182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5646" y="9186819"/>
              <a:ext cx="340888" cy="1139762"/>
            </a:xfrm>
            <a:custGeom>
              <a:avLst/>
              <a:gdLst>
                <a:gd name="T0" fmla="*/ 0 w 579"/>
                <a:gd name="T1" fmla="*/ 1361 h 1933"/>
                <a:gd name="T2" fmla="*/ 0 w 579"/>
                <a:gd name="T3" fmla="*/ 1361 h 1933"/>
                <a:gd name="T4" fmla="*/ 578 w 579"/>
                <a:gd name="T5" fmla="*/ 1932 h 1933"/>
                <a:gd name="T6" fmla="*/ 578 w 579"/>
                <a:gd name="T7" fmla="*/ 0 h 1933"/>
                <a:gd name="T8" fmla="*/ 0 w 579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1933">
                  <a:moveTo>
                    <a:pt x="0" y="1361"/>
                  </a:moveTo>
                  <a:lnTo>
                    <a:pt x="0" y="1361"/>
                  </a:lnTo>
                  <a:cubicBezTo>
                    <a:pt x="0" y="1673"/>
                    <a:pt x="259" y="1932"/>
                    <a:pt x="578" y="1932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0" y="1042"/>
                    <a:pt x="0" y="1361"/>
                  </a:cubicBezTo>
                </a:path>
              </a:pathLst>
            </a:custGeom>
            <a:solidFill>
              <a:srgbClr val="AFC03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2" name="Freeform 266">
              <a:extLst>
                <a:ext uri="{FF2B5EF4-FFF2-40B4-BE49-F238E27FC236}">
                  <a16:creationId xmlns:a16="http://schemas.microsoft.com/office/drawing/2014/main" xmlns="" id="{D7E02AA4-D76E-41C0-9D40-B2528B233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6535" y="9186819"/>
              <a:ext cx="340887" cy="1139762"/>
            </a:xfrm>
            <a:custGeom>
              <a:avLst/>
              <a:gdLst>
                <a:gd name="T0" fmla="*/ 577 w 578"/>
                <a:gd name="T1" fmla="*/ 1361 h 1933"/>
                <a:gd name="T2" fmla="*/ 577 w 578"/>
                <a:gd name="T3" fmla="*/ 1361 h 1933"/>
                <a:gd name="T4" fmla="*/ 0 w 578"/>
                <a:gd name="T5" fmla="*/ 0 h 1933"/>
                <a:gd name="T6" fmla="*/ 0 w 578"/>
                <a:gd name="T7" fmla="*/ 1932 h 1933"/>
                <a:gd name="T8" fmla="*/ 577 w 578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933">
                  <a:moveTo>
                    <a:pt x="577" y="1361"/>
                  </a:moveTo>
                  <a:lnTo>
                    <a:pt x="577" y="1361"/>
                  </a:lnTo>
                  <a:cubicBezTo>
                    <a:pt x="577" y="1042"/>
                    <a:pt x="0" y="0"/>
                    <a:pt x="0" y="0"/>
                  </a:cubicBezTo>
                  <a:cubicBezTo>
                    <a:pt x="0" y="1932"/>
                    <a:pt x="0" y="1932"/>
                    <a:pt x="0" y="1932"/>
                  </a:cubicBezTo>
                  <a:cubicBezTo>
                    <a:pt x="318" y="1932"/>
                    <a:pt x="577" y="1673"/>
                    <a:pt x="577" y="1361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3" name="Freeform 267">
              <a:extLst>
                <a:ext uri="{FF2B5EF4-FFF2-40B4-BE49-F238E27FC236}">
                  <a16:creationId xmlns:a16="http://schemas.microsoft.com/office/drawing/2014/main" xmlns="" id="{044693CF-86E1-41CE-A9B5-96EE2EEC9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9824" y="10170449"/>
              <a:ext cx="78066" cy="455385"/>
            </a:xfrm>
            <a:custGeom>
              <a:avLst/>
              <a:gdLst>
                <a:gd name="T0" fmla="*/ 133 w 134"/>
                <a:gd name="T1" fmla="*/ 771 h 772"/>
                <a:gd name="T2" fmla="*/ 0 w 134"/>
                <a:gd name="T3" fmla="*/ 771 h 772"/>
                <a:gd name="T4" fmla="*/ 0 w 134"/>
                <a:gd name="T5" fmla="*/ 0 h 772"/>
                <a:gd name="T6" fmla="*/ 133 w 134"/>
                <a:gd name="T7" fmla="*/ 0 h 772"/>
                <a:gd name="T8" fmla="*/ 133 w 134"/>
                <a:gd name="T9" fmla="*/ 7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72">
                  <a:moveTo>
                    <a:pt x="133" y="771"/>
                  </a:moveTo>
                  <a:lnTo>
                    <a:pt x="0" y="771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771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4" name="Freeform 268">
              <a:extLst>
                <a:ext uri="{FF2B5EF4-FFF2-40B4-BE49-F238E27FC236}">
                  <a16:creationId xmlns:a16="http://schemas.microsoft.com/office/drawing/2014/main" xmlns="" id="{14D83843-5E5A-4F21-AA1E-FD912EC15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23174" y="9186819"/>
              <a:ext cx="338285" cy="1139762"/>
            </a:xfrm>
            <a:custGeom>
              <a:avLst/>
              <a:gdLst>
                <a:gd name="T0" fmla="*/ 0 w 572"/>
                <a:gd name="T1" fmla="*/ 1361 h 1933"/>
                <a:gd name="T2" fmla="*/ 0 w 572"/>
                <a:gd name="T3" fmla="*/ 1361 h 1933"/>
                <a:gd name="T4" fmla="*/ 571 w 572"/>
                <a:gd name="T5" fmla="*/ 1932 h 1933"/>
                <a:gd name="T6" fmla="*/ 571 w 572"/>
                <a:gd name="T7" fmla="*/ 0 h 1933"/>
                <a:gd name="T8" fmla="*/ 0 w 572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1933">
                  <a:moveTo>
                    <a:pt x="0" y="1361"/>
                  </a:moveTo>
                  <a:lnTo>
                    <a:pt x="0" y="1361"/>
                  </a:lnTo>
                  <a:cubicBezTo>
                    <a:pt x="0" y="1673"/>
                    <a:pt x="259" y="1932"/>
                    <a:pt x="571" y="1932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571" y="0"/>
                    <a:pt x="0" y="1042"/>
                    <a:pt x="0" y="1361"/>
                  </a:cubicBezTo>
                </a:path>
              </a:pathLst>
            </a:custGeom>
            <a:solidFill>
              <a:srgbClr val="AFC03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5" name="Freeform 269">
              <a:extLst>
                <a:ext uri="{FF2B5EF4-FFF2-40B4-BE49-F238E27FC236}">
                  <a16:creationId xmlns:a16="http://schemas.microsoft.com/office/drawing/2014/main" xmlns="" id="{DDDC7B8D-AFC3-46BD-AE72-122E88FBB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58856" y="9186819"/>
              <a:ext cx="340888" cy="1139762"/>
            </a:xfrm>
            <a:custGeom>
              <a:avLst/>
              <a:gdLst>
                <a:gd name="T0" fmla="*/ 578 w 579"/>
                <a:gd name="T1" fmla="*/ 1361 h 1933"/>
                <a:gd name="T2" fmla="*/ 578 w 579"/>
                <a:gd name="T3" fmla="*/ 1361 h 1933"/>
                <a:gd name="T4" fmla="*/ 0 w 579"/>
                <a:gd name="T5" fmla="*/ 0 h 1933"/>
                <a:gd name="T6" fmla="*/ 0 w 579"/>
                <a:gd name="T7" fmla="*/ 1932 h 1933"/>
                <a:gd name="T8" fmla="*/ 578 w 579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1933">
                  <a:moveTo>
                    <a:pt x="578" y="1361"/>
                  </a:moveTo>
                  <a:lnTo>
                    <a:pt x="578" y="1361"/>
                  </a:lnTo>
                  <a:cubicBezTo>
                    <a:pt x="578" y="1042"/>
                    <a:pt x="0" y="0"/>
                    <a:pt x="0" y="0"/>
                  </a:cubicBezTo>
                  <a:cubicBezTo>
                    <a:pt x="0" y="1932"/>
                    <a:pt x="0" y="1932"/>
                    <a:pt x="0" y="1932"/>
                  </a:cubicBezTo>
                  <a:cubicBezTo>
                    <a:pt x="319" y="1932"/>
                    <a:pt x="578" y="1673"/>
                    <a:pt x="578" y="1361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6" name="Freeform 270">
              <a:extLst>
                <a:ext uri="{FF2B5EF4-FFF2-40B4-BE49-F238E27FC236}">
                  <a16:creationId xmlns:a16="http://schemas.microsoft.com/office/drawing/2014/main" xmlns="" id="{FC6613E2-36FE-40A7-B475-88A362AE2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17194" y="10170449"/>
              <a:ext cx="78066" cy="455385"/>
            </a:xfrm>
            <a:custGeom>
              <a:avLst/>
              <a:gdLst>
                <a:gd name="T0" fmla="*/ 133 w 134"/>
                <a:gd name="T1" fmla="*/ 771 h 772"/>
                <a:gd name="T2" fmla="*/ 0 w 134"/>
                <a:gd name="T3" fmla="*/ 771 h 772"/>
                <a:gd name="T4" fmla="*/ 0 w 134"/>
                <a:gd name="T5" fmla="*/ 0 h 772"/>
                <a:gd name="T6" fmla="*/ 133 w 134"/>
                <a:gd name="T7" fmla="*/ 0 h 772"/>
                <a:gd name="T8" fmla="*/ 133 w 134"/>
                <a:gd name="T9" fmla="*/ 7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72">
                  <a:moveTo>
                    <a:pt x="133" y="771"/>
                  </a:moveTo>
                  <a:lnTo>
                    <a:pt x="0" y="771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771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7" name="Freeform 271">
              <a:extLst>
                <a:ext uri="{FF2B5EF4-FFF2-40B4-BE49-F238E27FC236}">
                  <a16:creationId xmlns:a16="http://schemas.microsoft.com/office/drawing/2014/main" xmlns="" id="{6B5D4E25-F5B9-47E9-8310-5CAD67E62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5339" y="9186819"/>
              <a:ext cx="340887" cy="1139762"/>
            </a:xfrm>
            <a:custGeom>
              <a:avLst/>
              <a:gdLst>
                <a:gd name="T0" fmla="*/ 0 w 579"/>
                <a:gd name="T1" fmla="*/ 1361 h 1933"/>
                <a:gd name="T2" fmla="*/ 0 w 579"/>
                <a:gd name="T3" fmla="*/ 1361 h 1933"/>
                <a:gd name="T4" fmla="*/ 578 w 579"/>
                <a:gd name="T5" fmla="*/ 1932 h 1933"/>
                <a:gd name="T6" fmla="*/ 578 w 579"/>
                <a:gd name="T7" fmla="*/ 0 h 1933"/>
                <a:gd name="T8" fmla="*/ 0 w 579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1933">
                  <a:moveTo>
                    <a:pt x="0" y="1361"/>
                  </a:moveTo>
                  <a:lnTo>
                    <a:pt x="0" y="1361"/>
                  </a:lnTo>
                  <a:cubicBezTo>
                    <a:pt x="0" y="1673"/>
                    <a:pt x="259" y="1932"/>
                    <a:pt x="578" y="1932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0" y="1042"/>
                    <a:pt x="0" y="1361"/>
                  </a:cubicBezTo>
                </a:path>
              </a:pathLst>
            </a:custGeom>
            <a:solidFill>
              <a:srgbClr val="AFC03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8" name="Freeform 272">
              <a:extLst>
                <a:ext uri="{FF2B5EF4-FFF2-40B4-BE49-F238E27FC236}">
                  <a16:creationId xmlns:a16="http://schemas.microsoft.com/office/drawing/2014/main" xmlns="" id="{F1417B65-EF67-456C-8850-C0F0508E9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6226" y="9186819"/>
              <a:ext cx="338285" cy="1139762"/>
            </a:xfrm>
            <a:custGeom>
              <a:avLst/>
              <a:gdLst>
                <a:gd name="T0" fmla="*/ 571 w 572"/>
                <a:gd name="T1" fmla="*/ 1361 h 1933"/>
                <a:gd name="T2" fmla="*/ 571 w 572"/>
                <a:gd name="T3" fmla="*/ 1361 h 1933"/>
                <a:gd name="T4" fmla="*/ 0 w 572"/>
                <a:gd name="T5" fmla="*/ 0 h 1933"/>
                <a:gd name="T6" fmla="*/ 0 w 572"/>
                <a:gd name="T7" fmla="*/ 1932 h 1933"/>
                <a:gd name="T8" fmla="*/ 571 w 572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1933">
                  <a:moveTo>
                    <a:pt x="571" y="1361"/>
                  </a:moveTo>
                  <a:lnTo>
                    <a:pt x="571" y="1361"/>
                  </a:lnTo>
                  <a:cubicBezTo>
                    <a:pt x="571" y="1042"/>
                    <a:pt x="0" y="0"/>
                    <a:pt x="0" y="0"/>
                  </a:cubicBezTo>
                  <a:cubicBezTo>
                    <a:pt x="0" y="1932"/>
                    <a:pt x="0" y="1932"/>
                    <a:pt x="0" y="1932"/>
                  </a:cubicBezTo>
                  <a:cubicBezTo>
                    <a:pt x="318" y="1932"/>
                    <a:pt x="571" y="1673"/>
                    <a:pt x="571" y="1361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59" name="Freeform 273">
              <a:extLst>
                <a:ext uri="{FF2B5EF4-FFF2-40B4-BE49-F238E27FC236}">
                  <a16:creationId xmlns:a16="http://schemas.microsoft.com/office/drawing/2014/main" xmlns="" id="{50F03C90-110D-4D72-A923-271D18602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03009" y="10170449"/>
              <a:ext cx="75464" cy="455385"/>
            </a:xfrm>
            <a:custGeom>
              <a:avLst/>
              <a:gdLst>
                <a:gd name="T0" fmla="*/ 126 w 127"/>
                <a:gd name="T1" fmla="*/ 771 h 772"/>
                <a:gd name="T2" fmla="*/ 0 w 127"/>
                <a:gd name="T3" fmla="*/ 771 h 772"/>
                <a:gd name="T4" fmla="*/ 0 w 127"/>
                <a:gd name="T5" fmla="*/ 0 h 772"/>
                <a:gd name="T6" fmla="*/ 126 w 127"/>
                <a:gd name="T7" fmla="*/ 0 h 772"/>
                <a:gd name="T8" fmla="*/ 126 w 127"/>
                <a:gd name="T9" fmla="*/ 7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72">
                  <a:moveTo>
                    <a:pt x="126" y="771"/>
                  </a:moveTo>
                  <a:lnTo>
                    <a:pt x="0" y="771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126" y="771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0" name="Freeform 274">
              <a:extLst>
                <a:ext uri="{FF2B5EF4-FFF2-40B4-BE49-F238E27FC236}">
                  <a16:creationId xmlns:a16="http://schemas.microsoft.com/office/drawing/2014/main" xmlns="" id="{92973BBE-9824-452B-B69F-E1CE28AF0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1154" y="9186819"/>
              <a:ext cx="338285" cy="1139762"/>
            </a:xfrm>
            <a:custGeom>
              <a:avLst/>
              <a:gdLst>
                <a:gd name="T0" fmla="*/ 0 w 573"/>
                <a:gd name="T1" fmla="*/ 1361 h 1933"/>
                <a:gd name="T2" fmla="*/ 0 w 573"/>
                <a:gd name="T3" fmla="*/ 1361 h 1933"/>
                <a:gd name="T4" fmla="*/ 572 w 573"/>
                <a:gd name="T5" fmla="*/ 1932 h 1933"/>
                <a:gd name="T6" fmla="*/ 572 w 573"/>
                <a:gd name="T7" fmla="*/ 0 h 1933"/>
                <a:gd name="T8" fmla="*/ 0 w 573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1933">
                  <a:moveTo>
                    <a:pt x="0" y="1361"/>
                  </a:moveTo>
                  <a:lnTo>
                    <a:pt x="0" y="1361"/>
                  </a:lnTo>
                  <a:cubicBezTo>
                    <a:pt x="0" y="1673"/>
                    <a:pt x="260" y="1932"/>
                    <a:pt x="572" y="1932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2" y="0"/>
                    <a:pt x="0" y="1042"/>
                    <a:pt x="0" y="1361"/>
                  </a:cubicBezTo>
                </a:path>
              </a:pathLst>
            </a:custGeom>
            <a:solidFill>
              <a:srgbClr val="AFC03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1" name="Freeform 275">
              <a:extLst>
                <a:ext uri="{FF2B5EF4-FFF2-40B4-BE49-F238E27FC236}">
                  <a16:creationId xmlns:a16="http://schemas.microsoft.com/office/drawing/2014/main" xmlns="" id="{A3641E94-5538-48D2-8EA4-21116E865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9439" y="9186819"/>
              <a:ext cx="340888" cy="1139762"/>
            </a:xfrm>
            <a:custGeom>
              <a:avLst/>
              <a:gdLst>
                <a:gd name="T0" fmla="*/ 577 w 578"/>
                <a:gd name="T1" fmla="*/ 1361 h 1933"/>
                <a:gd name="T2" fmla="*/ 577 w 578"/>
                <a:gd name="T3" fmla="*/ 1361 h 1933"/>
                <a:gd name="T4" fmla="*/ 0 w 578"/>
                <a:gd name="T5" fmla="*/ 0 h 1933"/>
                <a:gd name="T6" fmla="*/ 0 w 578"/>
                <a:gd name="T7" fmla="*/ 1932 h 1933"/>
                <a:gd name="T8" fmla="*/ 577 w 578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933">
                  <a:moveTo>
                    <a:pt x="577" y="1361"/>
                  </a:moveTo>
                  <a:lnTo>
                    <a:pt x="577" y="1361"/>
                  </a:lnTo>
                  <a:cubicBezTo>
                    <a:pt x="577" y="1042"/>
                    <a:pt x="0" y="0"/>
                    <a:pt x="0" y="0"/>
                  </a:cubicBezTo>
                  <a:cubicBezTo>
                    <a:pt x="0" y="1932"/>
                    <a:pt x="0" y="1932"/>
                    <a:pt x="0" y="1932"/>
                  </a:cubicBezTo>
                  <a:cubicBezTo>
                    <a:pt x="318" y="1932"/>
                    <a:pt x="577" y="1673"/>
                    <a:pt x="577" y="1361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2" name="Freeform 276">
              <a:extLst>
                <a:ext uri="{FF2B5EF4-FFF2-40B4-BE49-F238E27FC236}">
                  <a16:creationId xmlns:a16="http://schemas.microsoft.com/office/drawing/2014/main" xmlns="" id="{6116F83A-5AA4-421C-A3EA-371B57893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2701" y="10170449"/>
              <a:ext cx="75463" cy="455385"/>
            </a:xfrm>
            <a:custGeom>
              <a:avLst/>
              <a:gdLst>
                <a:gd name="T0" fmla="*/ 126 w 127"/>
                <a:gd name="T1" fmla="*/ 771 h 772"/>
                <a:gd name="T2" fmla="*/ 0 w 127"/>
                <a:gd name="T3" fmla="*/ 771 h 772"/>
                <a:gd name="T4" fmla="*/ 0 w 127"/>
                <a:gd name="T5" fmla="*/ 0 h 772"/>
                <a:gd name="T6" fmla="*/ 126 w 127"/>
                <a:gd name="T7" fmla="*/ 0 h 772"/>
                <a:gd name="T8" fmla="*/ 126 w 127"/>
                <a:gd name="T9" fmla="*/ 7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72">
                  <a:moveTo>
                    <a:pt x="126" y="771"/>
                  </a:moveTo>
                  <a:lnTo>
                    <a:pt x="0" y="771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126" y="771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3" name="Freeform 277">
              <a:extLst>
                <a:ext uri="{FF2B5EF4-FFF2-40B4-BE49-F238E27FC236}">
                  <a16:creationId xmlns:a16="http://schemas.microsoft.com/office/drawing/2014/main" xmlns="" id="{711362E2-B069-4C00-955D-F284BF4FD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20846" y="9186819"/>
              <a:ext cx="335682" cy="1139762"/>
            </a:xfrm>
            <a:custGeom>
              <a:avLst/>
              <a:gdLst>
                <a:gd name="T0" fmla="*/ 0 w 571"/>
                <a:gd name="T1" fmla="*/ 1361 h 1933"/>
                <a:gd name="T2" fmla="*/ 0 w 571"/>
                <a:gd name="T3" fmla="*/ 1361 h 1933"/>
                <a:gd name="T4" fmla="*/ 570 w 571"/>
                <a:gd name="T5" fmla="*/ 1932 h 1933"/>
                <a:gd name="T6" fmla="*/ 570 w 571"/>
                <a:gd name="T7" fmla="*/ 0 h 1933"/>
                <a:gd name="T8" fmla="*/ 0 w 571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1933">
                  <a:moveTo>
                    <a:pt x="0" y="1361"/>
                  </a:moveTo>
                  <a:lnTo>
                    <a:pt x="0" y="1361"/>
                  </a:lnTo>
                  <a:cubicBezTo>
                    <a:pt x="0" y="1673"/>
                    <a:pt x="258" y="1932"/>
                    <a:pt x="570" y="1932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70" y="0"/>
                    <a:pt x="0" y="1042"/>
                    <a:pt x="0" y="1361"/>
                  </a:cubicBezTo>
                </a:path>
              </a:pathLst>
            </a:custGeom>
            <a:solidFill>
              <a:srgbClr val="AFC03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4" name="Freeform 278">
              <a:extLst>
                <a:ext uri="{FF2B5EF4-FFF2-40B4-BE49-F238E27FC236}">
                  <a16:creationId xmlns:a16="http://schemas.microsoft.com/office/drawing/2014/main" xmlns="" id="{7EBFB5A8-F17A-4BF5-9C3A-1C7BF763D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56529" y="9186819"/>
              <a:ext cx="340888" cy="1139762"/>
            </a:xfrm>
            <a:custGeom>
              <a:avLst/>
              <a:gdLst>
                <a:gd name="T0" fmla="*/ 578 w 579"/>
                <a:gd name="T1" fmla="*/ 1361 h 1933"/>
                <a:gd name="T2" fmla="*/ 578 w 579"/>
                <a:gd name="T3" fmla="*/ 1361 h 1933"/>
                <a:gd name="T4" fmla="*/ 0 w 579"/>
                <a:gd name="T5" fmla="*/ 0 h 1933"/>
                <a:gd name="T6" fmla="*/ 0 w 579"/>
                <a:gd name="T7" fmla="*/ 1932 h 1933"/>
                <a:gd name="T8" fmla="*/ 578 w 579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1933">
                  <a:moveTo>
                    <a:pt x="578" y="1361"/>
                  </a:moveTo>
                  <a:lnTo>
                    <a:pt x="578" y="1361"/>
                  </a:lnTo>
                  <a:cubicBezTo>
                    <a:pt x="578" y="1042"/>
                    <a:pt x="0" y="0"/>
                    <a:pt x="0" y="0"/>
                  </a:cubicBezTo>
                  <a:cubicBezTo>
                    <a:pt x="0" y="1932"/>
                    <a:pt x="0" y="1932"/>
                    <a:pt x="0" y="1932"/>
                  </a:cubicBezTo>
                  <a:cubicBezTo>
                    <a:pt x="319" y="1932"/>
                    <a:pt x="578" y="1673"/>
                    <a:pt x="578" y="1361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5" name="Freeform 279">
              <a:extLst>
                <a:ext uri="{FF2B5EF4-FFF2-40B4-BE49-F238E27FC236}">
                  <a16:creationId xmlns:a16="http://schemas.microsoft.com/office/drawing/2014/main" xmlns="" id="{822E6E94-883C-4BF9-884F-0B6F57DE2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5226" y="10170449"/>
              <a:ext cx="78066" cy="455385"/>
            </a:xfrm>
            <a:custGeom>
              <a:avLst/>
              <a:gdLst>
                <a:gd name="T0" fmla="*/ 133 w 134"/>
                <a:gd name="T1" fmla="*/ 771 h 772"/>
                <a:gd name="T2" fmla="*/ 0 w 134"/>
                <a:gd name="T3" fmla="*/ 771 h 772"/>
                <a:gd name="T4" fmla="*/ 0 w 134"/>
                <a:gd name="T5" fmla="*/ 0 h 772"/>
                <a:gd name="T6" fmla="*/ 133 w 134"/>
                <a:gd name="T7" fmla="*/ 0 h 772"/>
                <a:gd name="T8" fmla="*/ 133 w 134"/>
                <a:gd name="T9" fmla="*/ 77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72">
                  <a:moveTo>
                    <a:pt x="133" y="771"/>
                  </a:moveTo>
                  <a:lnTo>
                    <a:pt x="0" y="771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771"/>
                  </a:lnTo>
                </a:path>
              </a:pathLst>
            </a:custGeom>
            <a:solidFill>
              <a:srgbClr val="03496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6" name="Freeform 280">
              <a:extLst>
                <a:ext uri="{FF2B5EF4-FFF2-40B4-BE49-F238E27FC236}">
                  <a16:creationId xmlns:a16="http://schemas.microsoft.com/office/drawing/2014/main" xmlns="" id="{DB011BE0-9D64-49ED-A4E4-23B5F62AB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3371" y="9186819"/>
              <a:ext cx="340887" cy="1139762"/>
            </a:xfrm>
            <a:custGeom>
              <a:avLst/>
              <a:gdLst>
                <a:gd name="T0" fmla="*/ 0 w 578"/>
                <a:gd name="T1" fmla="*/ 1361 h 1933"/>
                <a:gd name="T2" fmla="*/ 0 w 578"/>
                <a:gd name="T3" fmla="*/ 1361 h 1933"/>
                <a:gd name="T4" fmla="*/ 577 w 578"/>
                <a:gd name="T5" fmla="*/ 1932 h 1933"/>
                <a:gd name="T6" fmla="*/ 577 w 578"/>
                <a:gd name="T7" fmla="*/ 0 h 1933"/>
                <a:gd name="T8" fmla="*/ 0 w 578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933">
                  <a:moveTo>
                    <a:pt x="0" y="1361"/>
                  </a:moveTo>
                  <a:lnTo>
                    <a:pt x="0" y="1361"/>
                  </a:lnTo>
                  <a:cubicBezTo>
                    <a:pt x="0" y="1673"/>
                    <a:pt x="259" y="1932"/>
                    <a:pt x="577" y="1932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577" y="0"/>
                    <a:pt x="0" y="1042"/>
                    <a:pt x="0" y="1361"/>
                  </a:cubicBezTo>
                </a:path>
              </a:pathLst>
            </a:custGeom>
            <a:solidFill>
              <a:srgbClr val="AFC03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7" name="Freeform 281">
              <a:extLst>
                <a:ext uri="{FF2B5EF4-FFF2-40B4-BE49-F238E27FC236}">
                  <a16:creationId xmlns:a16="http://schemas.microsoft.com/office/drawing/2014/main" xmlns="" id="{74354764-E319-4338-B9D2-02F45A43D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54258" y="9186819"/>
              <a:ext cx="338285" cy="1139762"/>
            </a:xfrm>
            <a:custGeom>
              <a:avLst/>
              <a:gdLst>
                <a:gd name="T0" fmla="*/ 572 w 573"/>
                <a:gd name="T1" fmla="*/ 1361 h 1933"/>
                <a:gd name="T2" fmla="*/ 572 w 573"/>
                <a:gd name="T3" fmla="*/ 1361 h 1933"/>
                <a:gd name="T4" fmla="*/ 0 w 573"/>
                <a:gd name="T5" fmla="*/ 0 h 1933"/>
                <a:gd name="T6" fmla="*/ 0 w 573"/>
                <a:gd name="T7" fmla="*/ 1932 h 1933"/>
                <a:gd name="T8" fmla="*/ 572 w 573"/>
                <a:gd name="T9" fmla="*/ 1361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1933">
                  <a:moveTo>
                    <a:pt x="572" y="1361"/>
                  </a:moveTo>
                  <a:lnTo>
                    <a:pt x="572" y="1361"/>
                  </a:lnTo>
                  <a:cubicBezTo>
                    <a:pt x="572" y="1042"/>
                    <a:pt x="0" y="0"/>
                    <a:pt x="0" y="0"/>
                  </a:cubicBezTo>
                  <a:cubicBezTo>
                    <a:pt x="0" y="1932"/>
                    <a:pt x="0" y="1932"/>
                    <a:pt x="0" y="1932"/>
                  </a:cubicBezTo>
                  <a:cubicBezTo>
                    <a:pt x="319" y="1932"/>
                    <a:pt x="572" y="1673"/>
                    <a:pt x="572" y="1361"/>
                  </a:cubicBezTo>
                </a:path>
              </a:pathLst>
            </a:custGeom>
            <a:solidFill>
              <a:srgbClr val="7EA94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49C56C3-1E3D-48FD-844E-6D19DB620E01}"/>
              </a:ext>
            </a:extLst>
          </p:cNvPr>
          <p:cNvSpPr/>
          <p:nvPr/>
        </p:nvSpPr>
        <p:spPr>
          <a:xfrm>
            <a:off x="4631335" y="3142404"/>
            <a:ext cx="6680902" cy="143949"/>
          </a:xfrm>
          <a:prstGeom prst="rect">
            <a:avLst/>
          </a:prstGeom>
          <a:solidFill>
            <a:srgbClr val="7DC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7" name="千图设计师MC：ID 29795607库_组合 76">
            <a:extLst>
              <a:ext uri="{FF2B5EF4-FFF2-40B4-BE49-F238E27FC236}">
                <a16:creationId xmlns:a16="http://schemas.microsoft.com/office/drawing/2014/main" xmlns="" id="{3893E2F7-AA1B-4E78-B8F3-3B5B3F04989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53634" y="3603959"/>
            <a:ext cx="9739760" cy="1289463"/>
            <a:chOff x="7648523" y="1705121"/>
            <a:chExt cx="4171647" cy="1289463"/>
          </a:xfrm>
        </p:grpSpPr>
        <p:sp>
          <p:nvSpPr>
            <p:cNvPr id="288" name="TextBox 32">
              <a:extLst>
                <a:ext uri="{FF2B5EF4-FFF2-40B4-BE49-F238E27FC236}">
                  <a16:creationId xmlns:a16="http://schemas.microsoft.com/office/drawing/2014/main" xmlns="" id="{717D86AD-B010-4544-A1B5-3D4526EDF9FF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4157211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289" name="TextBox 33">
              <a:extLst>
                <a:ext uri="{FF2B5EF4-FFF2-40B4-BE49-F238E27FC236}">
                  <a16:creationId xmlns:a16="http://schemas.microsoft.com/office/drawing/2014/main" xmlns="" id="{A8DECF2A-6E6E-4D55-972D-12FDC3984E47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290" name="千图设计师MC：ID 29795607库_组合 76">
            <a:extLst>
              <a:ext uri="{FF2B5EF4-FFF2-40B4-BE49-F238E27FC236}">
                <a16:creationId xmlns:a16="http://schemas.microsoft.com/office/drawing/2014/main" xmlns="" id="{CCB3DFD0-95B3-437B-99B2-2BF13ED71F0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205399" y="1856350"/>
            <a:ext cx="5813520" cy="1289463"/>
            <a:chOff x="7648523" y="1705121"/>
            <a:chExt cx="2489995" cy="1289463"/>
          </a:xfrm>
        </p:grpSpPr>
        <p:sp>
          <p:nvSpPr>
            <p:cNvPr id="291" name="TextBox 32">
              <a:extLst>
                <a:ext uri="{FF2B5EF4-FFF2-40B4-BE49-F238E27FC236}">
                  <a16:creationId xmlns:a16="http://schemas.microsoft.com/office/drawing/2014/main" xmlns="" id="{03B93B14-5DA9-4AC4-9754-1C8F74674A0D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292" name="TextBox 33">
              <a:extLst>
                <a:ext uri="{FF2B5EF4-FFF2-40B4-BE49-F238E27FC236}">
                  <a16:creationId xmlns:a16="http://schemas.microsoft.com/office/drawing/2014/main" xmlns="" id="{346FAE2B-1269-4830-A28F-5E4ED4450F4F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293" name="千图设计师MC：ID 29795607库_组合 76">
            <a:extLst>
              <a:ext uri="{FF2B5EF4-FFF2-40B4-BE49-F238E27FC236}">
                <a16:creationId xmlns:a16="http://schemas.microsoft.com/office/drawing/2014/main" xmlns="" id="{B3C41BB4-1538-4B9E-B431-0E130E7285B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262039" y="4770442"/>
            <a:ext cx="9739760" cy="1289463"/>
            <a:chOff x="7648523" y="1705121"/>
            <a:chExt cx="4171647" cy="1289463"/>
          </a:xfrm>
        </p:grpSpPr>
        <p:sp>
          <p:nvSpPr>
            <p:cNvPr id="294" name="TextBox 32">
              <a:extLst>
                <a:ext uri="{FF2B5EF4-FFF2-40B4-BE49-F238E27FC236}">
                  <a16:creationId xmlns:a16="http://schemas.microsoft.com/office/drawing/2014/main" xmlns="" id="{30F715B0-5259-4684-8BC6-761DB94E96E0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4157211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295" name="TextBox 33">
              <a:extLst>
                <a:ext uri="{FF2B5EF4-FFF2-40B4-BE49-F238E27FC236}">
                  <a16:creationId xmlns:a16="http://schemas.microsoft.com/office/drawing/2014/main" xmlns="" id="{AD8CE9AF-676A-4B28-A3A9-5F39B8806CEE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817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EBEC7227-FFBD-4EC9-9923-C4A54400F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16" y="721766"/>
            <a:ext cx="3382004" cy="228782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pSp>
        <p:nvGrpSpPr>
          <p:cNvPr id="5" name="千图PPT彼岸天：ID 8661124库_组合 1">
            <a:extLst>
              <a:ext uri="{FF2B5EF4-FFF2-40B4-BE49-F238E27FC236}">
                <a16:creationId xmlns:a16="http://schemas.microsoft.com/office/drawing/2014/main" xmlns="" id="{04440248-7B21-4951-B5D4-8C9F64C9788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42568" y="2771317"/>
            <a:ext cx="6805876" cy="2039852"/>
            <a:chOff x="866125" y="2528901"/>
            <a:chExt cx="6805876" cy="2039852"/>
          </a:xfrm>
        </p:grpSpPr>
        <p:sp>
          <p:nvSpPr>
            <p:cNvPr id="7" name="Freeform: Shape 41">
              <a:extLst>
                <a:ext uri="{FF2B5EF4-FFF2-40B4-BE49-F238E27FC236}">
                  <a16:creationId xmlns:a16="http://schemas.microsoft.com/office/drawing/2014/main" xmlns="" id="{00E67778-15BC-45E2-8C6B-60EDF3FF0FCC}"/>
                </a:ext>
              </a:extLst>
            </p:cNvPr>
            <p:cNvSpPr/>
            <p:nvPr/>
          </p:nvSpPr>
          <p:spPr>
            <a:xfrm>
              <a:off x="5774853" y="3177341"/>
              <a:ext cx="899006" cy="1391412"/>
            </a:xfrm>
            <a:custGeom>
              <a:avLst/>
              <a:gdLst>
                <a:gd name="connsiteX0" fmla="*/ 349545 w 942003"/>
                <a:gd name="connsiteY0" fmla="*/ 0 h 1457960"/>
                <a:gd name="connsiteX1" fmla="*/ 942003 w 942003"/>
                <a:gd name="connsiteY1" fmla="*/ 0 h 1457960"/>
                <a:gd name="connsiteX2" fmla="*/ 592458 w 942003"/>
                <a:gd name="connsiteY2" fmla="*/ 1457960 h 1457960"/>
                <a:gd name="connsiteX3" fmla="*/ 0 w 942003"/>
                <a:gd name="connsiteY3" fmla="*/ 1457960 h 1457960"/>
                <a:gd name="connsiteX4" fmla="*/ 349545 w 942003"/>
                <a:gd name="connsiteY4" fmla="*/ 0 h 145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003" h="1457960">
                  <a:moveTo>
                    <a:pt x="349545" y="0"/>
                  </a:moveTo>
                  <a:lnTo>
                    <a:pt x="942003" y="0"/>
                  </a:lnTo>
                  <a:lnTo>
                    <a:pt x="592458" y="1457960"/>
                  </a:lnTo>
                  <a:lnTo>
                    <a:pt x="0" y="1457960"/>
                  </a:lnTo>
                  <a:lnTo>
                    <a:pt x="349545" y="0"/>
                  </a:ln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Arrow: Right 46">
              <a:extLst>
                <a:ext uri="{FF2B5EF4-FFF2-40B4-BE49-F238E27FC236}">
                  <a16:creationId xmlns:a16="http://schemas.microsoft.com/office/drawing/2014/main" xmlns="" id="{961F16B8-80F9-4500-9674-80E28E97EBD3}"/>
                </a:ext>
              </a:extLst>
            </p:cNvPr>
            <p:cNvSpPr/>
            <p:nvPr/>
          </p:nvSpPr>
          <p:spPr>
            <a:xfrm>
              <a:off x="6508451" y="3086295"/>
              <a:ext cx="1163550" cy="675707"/>
            </a:xfrm>
            <a:prstGeom prst="rightArrow">
              <a:avLst>
                <a:gd name="adj1" fmla="val 73228"/>
                <a:gd name="adj2" fmla="val 66489"/>
              </a:avLst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Parallelogram 16">
              <a:extLst>
                <a:ext uri="{FF2B5EF4-FFF2-40B4-BE49-F238E27FC236}">
                  <a16:creationId xmlns:a16="http://schemas.microsoft.com/office/drawing/2014/main" xmlns="" id="{E262DCAF-F50F-42E8-A5D9-9D3CD182782D}"/>
                </a:ext>
              </a:extLst>
            </p:cNvPr>
            <p:cNvSpPr/>
            <p:nvPr/>
          </p:nvSpPr>
          <p:spPr>
            <a:xfrm>
              <a:off x="4793107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Parallelogram 13">
              <a:extLst>
                <a:ext uri="{FF2B5EF4-FFF2-40B4-BE49-F238E27FC236}">
                  <a16:creationId xmlns:a16="http://schemas.microsoft.com/office/drawing/2014/main" xmlns="" id="{0905FA93-625D-4F40-BBAB-F5C3A02549F1}"/>
                </a:ext>
              </a:extLst>
            </p:cNvPr>
            <p:cNvSpPr/>
            <p:nvPr/>
          </p:nvSpPr>
          <p:spPr>
            <a:xfrm>
              <a:off x="3811362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Parallelogram 10">
              <a:extLst>
                <a:ext uri="{FF2B5EF4-FFF2-40B4-BE49-F238E27FC236}">
                  <a16:creationId xmlns:a16="http://schemas.microsoft.com/office/drawing/2014/main" xmlns="" id="{A6776E25-AD7C-42AB-9A23-8155D396EAB6}"/>
                </a:ext>
              </a:extLst>
            </p:cNvPr>
            <p:cNvSpPr/>
            <p:nvPr/>
          </p:nvSpPr>
          <p:spPr>
            <a:xfrm>
              <a:off x="2829617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Parallelogram 7">
              <a:extLst>
                <a:ext uri="{FF2B5EF4-FFF2-40B4-BE49-F238E27FC236}">
                  <a16:creationId xmlns:a16="http://schemas.microsoft.com/office/drawing/2014/main" xmlns="" id="{19272682-554A-461B-A46B-3B921F086FD9}"/>
                </a:ext>
              </a:extLst>
            </p:cNvPr>
            <p:cNvSpPr/>
            <p:nvPr/>
          </p:nvSpPr>
          <p:spPr>
            <a:xfrm>
              <a:off x="1847870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Parallelogram 4">
              <a:extLst>
                <a:ext uri="{FF2B5EF4-FFF2-40B4-BE49-F238E27FC236}">
                  <a16:creationId xmlns:a16="http://schemas.microsoft.com/office/drawing/2014/main" xmlns="" id="{EA48831E-8574-4862-A850-B0A977DD5F08}"/>
                </a:ext>
              </a:extLst>
            </p:cNvPr>
            <p:cNvSpPr/>
            <p:nvPr/>
          </p:nvSpPr>
          <p:spPr>
            <a:xfrm>
              <a:off x="866125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Parallelogram 3">
              <a:extLst>
                <a:ext uri="{FF2B5EF4-FFF2-40B4-BE49-F238E27FC236}">
                  <a16:creationId xmlns:a16="http://schemas.microsoft.com/office/drawing/2014/main" xmlns="" id="{6A4E917C-4F8F-434F-BD76-5F1827370C1F}"/>
                </a:ext>
              </a:extLst>
            </p:cNvPr>
            <p:cNvSpPr/>
            <p:nvPr/>
          </p:nvSpPr>
          <p:spPr>
            <a:xfrm flipH="1">
              <a:off x="1356998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Parallelogram 8">
              <a:extLst>
                <a:ext uri="{FF2B5EF4-FFF2-40B4-BE49-F238E27FC236}">
                  <a16:creationId xmlns:a16="http://schemas.microsoft.com/office/drawing/2014/main" xmlns="" id="{5F919DA9-5A63-4DD8-A8F9-DA42C669A307}"/>
                </a:ext>
              </a:extLst>
            </p:cNvPr>
            <p:cNvSpPr/>
            <p:nvPr/>
          </p:nvSpPr>
          <p:spPr>
            <a:xfrm flipH="1">
              <a:off x="2338743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Parallelogram 11">
              <a:extLst>
                <a:ext uri="{FF2B5EF4-FFF2-40B4-BE49-F238E27FC236}">
                  <a16:creationId xmlns:a16="http://schemas.microsoft.com/office/drawing/2014/main" xmlns="" id="{D5FA211C-096F-488F-BD51-BA3B71D08646}"/>
                </a:ext>
              </a:extLst>
            </p:cNvPr>
            <p:cNvSpPr/>
            <p:nvPr/>
          </p:nvSpPr>
          <p:spPr>
            <a:xfrm flipH="1">
              <a:off x="3320490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Parallelogram 14">
              <a:extLst>
                <a:ext uri="{FF2B5EF4-FFF2-40B4-BE49-F238E27FC236}">
                  <a16:creationId xmlns:a16="http://schemas.microsoft.com/office/drawing/2014/main" xmlns="" id="{D270E3C1-28F4-4E68-B6BC-B0D07B888D52}"/>
                </a:ext>
              </a:extLst>
            </p:cNvPr>
            <p:cNvSpPr/>
            <p:nvPr/>
          </p:nvSpPr>
          <p:spPr>
            <a:xfrm flipH="1">
              <a:off x="4302235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Parallelogram 17">
              <a:extLst>
                <a:ext uri="{FF2B5EF4-FFF2-40B4-BE49-F238E27FC236}">
                  <a16:creationId xmlns:a16="http://schemas.microsoft.com/office/drawing/2014/main" xmlns="" id="{2BEA5FAD-1E89-4BC9-B266-26C37D67FE42}"/>
                </a:ext>
              </a:extLst>
            </p:cNvPr>
            <p:cNvSpPr/>
            <p:nvPr/>
          </p:nvSpPr>
          <p:spPr>
            <a:xfrm flipH="1">
              <a:off x="5283980" y="2528901"/>
              <a:ext cx="1054467" cy="2039849"/>
            </a:xfrm>
            <a:prstGeom prst="parallelogram">
              <a:avLst>
                <a:gd name="adj" fmla="val 46379"/>
              </a:avLst>
            </a:pr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TextBox 28">
              <a:extLst>
                <a:ext uri="{FF2B5EF4-FFF2-40B4-BE49-F238E27FC236}">
                  <a16:creationId xmlns:a16="http://schemas.microsoft.com/office/drawing/2014/main" xmlns="" id="{0EBD5719-635F-4805-857B-B577C5FA878F}"/>
                </a:ext>
              </a:extLst>
            </p:cNvPr>
            <p:cNvSpPr txBox="1">
              <a:spLocks/>
            </p:cNvSpPr>
            <p:nvPr/>
          </p:nvSpPr>
          <p:spPr bwMode="auto">
            <a:xfrm rot="20714412">
              <a:off x="1695574" y="3037701"/>
              <a:ext cx="397201" cy="1171732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29">
              <a:extLst>
                <a:ext uri="{FF2B5EF4-FFF2-40B4-BE49-F238E27FC236}">
                  <a16:creationId xmlns:a16="http://schemas.microsoft.com/office/drawing/2014/main" xmlns="" id="{12F9E4E1-BD85-4DDC-9350-62CEBEF9092D}"/>
                </a:ext>
              </a:extLst>
            </p:cNvPr>
            <p:cNvSpPr txBox="1">
              <a:spLocks/>
            </p:cNvSpPr>
            <p:nvPr/>
          </p:nvSpPr>
          <p:spPr bwMode="auto">
            <a:xfrm rot="20714412">
              <a:off x="2683647" y="3037702"/>
              <a:ext cx="397201" cy="1171732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2" name="TextBox 30">
              <a:extLst>
                <a:ext uri="{FF2B5EF4-FFF2-40B4-BE49-F238E27FC236}">
                  <a16:creationId xmlns:a16="http://schemas.microsoft.com/office/drawing/2014/main" xmlns="" id="{0FF7912E-4774-4C85-B86D-E3EC43F5855C}"/>
                </a:ext>
              </a:extLst>
            </p:cNvPr>
            <p:cNvSpPr txBox="1">
              <a:spLocks/>
            </p:cNvSpPr>
            <p:nvPr/>
          </p:nvSpPr>
          <p:spPr bwMode="auto">
            <a:xfrm rot="20714412">
              <a:off x="3701968" y="3037702"/>
              <a:ext cx="397201" cy="1171732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31">
              <a:extLst>
                <a:ext uri="{FF2B5EF4-FFF2-40B4-BE49-F238E27FC236}">
                  <a16:creationId xmlns:a16="http://schemas.microsoft.com/office/drawing/2014/main" xmlns="" id="{3D8E81A2-4FC5-46C2-ABE7-6B7AB94B5DDB}"/>
                </a:ext>
              </a:extLst>
            </p:cNvPr>
            <p:cNvSpPr txBox="1">
              <a:spLocks/>
            </p:cNvSpPr>
            <p:nvPr/>
          </p:nvSpPr>
          <p:spPr bwMode="auto">
            <a:xfrm rot="20714412">
              <a:off x="4679637" y="3037702"/>
              <a:ext cx="397201" cy="1171732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4" name="TextBox 32">
              <a:extLst>
                <a:ext uri="{FF2B5EF4-FFF2-40B4-BE49-F238E27FC236}">
                  <a16:creationId xmlns:a16="http://schemas.microsoft.com/office/drawing/2014/main" xmlns="" id="{8B6A95E0-324B-4B7D-A23C-9A812CBA75A4}"/>
                </a:ext>
              </a:extLst>
            </p:cNvPr>
            <p:cNvSpPr txBox="1">
              <a:spLocks/>
            </p:cNvSpPr>
            <p:nvPr/>
          </p:nvSpPr>
          <p:spPr bwMode="auto">
            <a:xfrm rot="20714412">
              <a:off x="5625268" y="3037702"/>
              <a:ext cx="397201" cy="1171732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</p:grpSp>
      <p:grpSp>
        <p:nvGrpSpPr>
          <p:cNvPr id="25" name="千图设计师MC：ID 29795607库_组合 76">
            <a:extLst>
              <a:ext uri="{FF2B5EF4-FFF2-40B4-BE49-F238E27FC236}">
                <a16:creationId xmlns:a16="http://schemas.microsoft.com/office/drawing/2014/main" xmlns="" id="{CA323223-1CCE-45AE-A76D-857CD28302C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677004" y="3064451"/>
            <a:ext cx="3633421" cy="1915512"/>
            <a:chOff x="7648523" y="1705121"/>
            <a:chExt cx="1876499" cy="1915512"/>
          </a:xfrm>
        </p:grpSpPr>
        <p:sp>
          <p:nvSpPr>
            <p:cNvPr id="26" name="TextBox 32">
              <a:extLst>
                <a:ext uri="{FF2B5EF4-FFF2-40B4-BE49-F238E27FC236}">
                  <a16:creationId xmlns:a16="http://schemas.microsoft.com/office/drawing/2014/main" xmlns="" id="{5A528EDE-2F50-49FA-B628-BEA86056A51E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1740290" cy="149464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27" name="TextBox 33">
              <a:extLst>
                <a:ext uri="{FF2B5EF4-FFF2-40B4-BE49-F238E27FC236}">
                  <a16:creationId xmlns:a16="http://schemas.microsoft.com/office/drawing/2014/main" xmlns="" id="{F60F3B66-D270-4A27-A44E-C80F5436D548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363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F55A99F1-2FCF-4A51-8192-D663D1417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558909"/>
              </p:ext>
            </p:extLst>
          </p:nvPr>
        </p:nvGraphicFramePr>
        <p:xfrm>
          <a:off x="1409205" y="1507700"/>
          <a:ext cx="9195395" cy="3929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90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390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90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90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390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61335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+mj-lt"/>
                          <a:cs typeface="Aparajita" panose="020B0604020202020204" pitchFamily="34" charset="0"/>
                        </a:rPr>
                        <a:t>TITTLE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parajita" panose="020B0604020202020204" pitchFamily="34" charset="0"/>
                        </a:rPr>
                        <a:t>TITTLE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parajita" panose="020B0604020202020204" pitchFamily="34" charset="0"/>
                        </a:rPr>
                        <a:t>TITTLE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parajita" panose="020B0604020202020204" pitchFamily="34" charset="0"/>
                        </a:rPr>
                        <a:t>TITTLE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parajita" panose="020B0604020202020204" pitchFamily="34" charset="0"/>
                        </a:rPr>
                        <a:t>TITTLE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133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First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First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First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First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First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133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Second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Second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Second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Second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133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Third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Third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Third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133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Fourth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Fourth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133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-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Fifth Service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1335">
                <a:tc>
                  <a:txBody>
                    <a:bodyPr/>
                    <a:lstStyle/>
                    <a:p>
                      <a:pPr algn="ctr"/>
                      <a:r>
                        <a:rPr lang="en-US" sz="1700" b="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100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190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80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120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0" dirty="0">
                          <a:solidFill>
                            <a:schemeClr val="tx2"/>
                          </a:solidFill>
                          <a:latin typeface="+mj-lt"/>
                          <a:cs typeface="Aparajita" panose="020B0604020202020204" pitchFamily="34" charset="0"/>
                        </a:rPr>
                        <a:t>3000</a:t>
                      </a:r>
                    </a:p>
                  </a:txBody>
                  <a:tcPr marL="40257" marR="40257" marT="20136" marB="20136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761D873-024E-418D-B5C0-F863726E5C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2" y="4252375"/>
            <a:ext cx="1666606" cy="16666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2821D49-8A09-4BE0-AB48-7C27361FAE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08929" y="851438"/>
            <a:ext cx="2195389" cy="219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1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DE12013-3F14-4AE0-8040-CDA34C653761}"/>
              </a:ext>
            </a:extLst>
          </p:cNvPr>
          <p:cNvSpPr/>
          <p:nvPr/>
        </p:nvSpPr>
        <p:spPr>
          <a:xfrm>
            <a:off x="391548" y="4979963"/>
            <a:ext cx="11800452" cy="550798"/>
          </a:xfrm>
          <a:prstGeom prst="rect">
            <a:avLst/>
          </a:prstGeom>
          <a:solidFill>
            <a:srgbClr val="C5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D1ADBD8-22B1-4AA9-98D4-E277722E37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01" y="1413984"/>
            <a:ext cx="3198157" cy="4116777"/>
          </a:xfrm>
          <a:prstGeom prst="rect">
            <a:avLst/>
          </a:prstGeom>
        </p:spPr>
      </p:pic>
      <p:grpSp>
        <p:nvGrpSpPr>
          <p:cNvPr id="7" name="千图设计师MC：ID 29795607库_组合 76">
            <a:extLst>
              <a:ext uri="{FF2B5EF4-FFF2-40B4-BE49-F238E27FC236}">
                <a16:creationId xmlns:a16="http://schemas.microsoft.com/office/drawing/2014/main" xmlns="" id="{A0FFDBF2-E5EA-479D-9341-D9F39DFD63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684894" y="1889870"/>
            <a:ext cx="5813520" cy="1289463"/>
            <a:chOff x="7648523" y="1705121"/>
            <a:chExt cx="2489995" cy="1289463"/>
          </a:xfrm>
        </p:grpSpPr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E4F77549-2551-435B-834B-629293CD6A81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xmlns="" id="{2C51BD90-4C39-45FC-A464-EF5EB25E760B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11" name="千图设计师MC：ID 29795607库_组合 76">
            <a:extLst>
              <a:ext uri="{FF2B5EF4-FFF2-40B4-BE49-F238E27FC236}">
                <a16:creationId xmlns:a16="http://schemas.microsoft.com/office/drawing/2014/main" xmlns="" id="{B0D9BB29-219B-4604-ADE1-5BFFA414D30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684894" y="3427998"/>
            <a:ext cx="5813520" cy="1289463"/>
            <a:chOff x="7648523" y="1705121"/>
            <a:chExt cx="2489995" cy="1289463"/>
          </a:xfrm>
        </p:grpSpPr>
        <p:sp>
          <p:nvSpPr>
            <p:cNvPr id="12" name="TextBox 32">
              <a:extLst>
                <a:ext uri="{FF2B5EF4-FFF2-40B4-BE49-F238E27FC236}">
                  <a16:creationId xmlns:a16="http://schemas.microsoft.com/office/drawing/2014/main" xmlns="" id="{89B87715-4094-432F-99B7-A492AD1C6CC4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3" name="TextBox 33">
              <a:extLst>
                <a:ext uri="{FF2B5EF4-FFF2-40B4-BE49-F238E27FC236}">
                  <a16:creationId xmlns:a16="http://schemas.microsoft.com/office/drawing/2014/main" xmlns="" id="{2506A129-C78C-44C6-8AF7-FBE24BCCF9AC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326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081273" y="4403189"/>
            <a:ext cx="4955983" cy="2178144"/>
          </a:xfrm>
          <a:prstGeom prst="rect">
            <a:avLst/>
          </a:prstGeom>
        </p:spPr>
      </p:pic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xmlns="" id="{6C312E02-E7F2-41C5-8A14-F59E4DE497DD}"/>
              </a:ext>
            </a:extLst>
          </p:cNvPr>
          <p:cNvSpPr/>
          <p:nvPr/>
        </p:nvSpPr>
        <p:spPr>
          <a:xfrm flipH="1">
            <a:off x="1562023" y="1467727"/>
            <a:ext cx="8531297" cy="3193366"/>
          </a:xfrm>
          <a:prstGeom prst="wedgeRoundRectCallout">
            <a:avLst>
              <a:gd name="adj1" fmla="val -20503"/>
              <a:gd name="adj2" fmla="val 6470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千图设计师MC：ID 29795607库_组合 76">
            <a:extLst>
              <a:ext uri="{FF2B5EF4-FFF2-40B4-BE49-F238E27FC236}">
                <a16:creationId xmlns:a16="http://schemas.microsoft.com/office/drawing/2014/main" xmlns="" id="{C2FA6346-BD73-409D-A352-56BB0E8B7AF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90053" y="2162634"/>
            <a:ext cx="5884391" cy="1545649"/>
            <a:chOff x="7648523" y="1475957"/>
            <a:chExt cx="3817709" cy="1545649"/>
          </a:xfrm>
        </p:grpSpPr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xmlns="" id="{5EAF9BE0-759E-46EE-B7B9-6C2A078F47DD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xmlns="" id="{78CF9863-187A-4F9A-9C5C-2171D28BCB30}"/>
                </a:ext>
              </a:extLst>
            </p:cNvPr>
            <p:cNvSpPr txBox="1"/>
            <p:nvPr/>
          </p:nvSpPr>
          <p:spPr>
            <a:xfrm>
              <a:off x="7648523" y="1475957"/>
              <a:ext cx="1876499" cy="59849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800" b="1" dirty="0">
                  <a:latin typeface="+mj-ea"/>
                  <a:ea typeface="+mj-ea"/>
                </a:rPr>
                <a:t>第  三  部  分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BC655A5-78B6-4482-B3E3-C48595B7E3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90710">
            <a:off x="7767908" y="3215901"/>
            <a:ext cx="3031947" cy="351576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D469F6B-A04F-467E-9939-BD447F19BE4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561" y="1169149"/>
            <a:ext cx="2470507" cy="247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1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473022-51EE-426A-943A-4D3C0176316D}"/>
              </a:ext>
            </a:extLst>
          </p:cNvPr>
          <p:cNvSpPr/>
          <p:nvPr/>
        </p:nvSpPr>
        <p:spPr>
          <a:xfrm>
            <a:off x="2096086" y="2475914"/>
            <a:ext cx="8750105" cy="2996418"/>
          </a:xfrm>
          <a:prstGeom prst="rect">
            <a:avLst/>
          </a:prstGeom>
          <a:noFill/>
          <a:ln w="38100">
            <a:solidFill>
              <a:srgbClr val="C5E0B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3B09A9E-701C-4227-87BD-0A2EC1B0F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462" y="465790"/>
            <a:ext cx="3025546" cy="4020247"/>
          </a:xfrm>
          <a:prstGeom prst="rect">
            <a:avLst/>
          </a:prstGeom>
        </p:spPr>
      </p:pic>
      <p:grpSp>
        <p:nvGrpSpPr>
          <p:cNvPr id="5" name="千图设计师MC：ID 29795607库_组合 76">
            <a:extLst>
              <a:ext uri="{FF2B5EF4-FFF2-40B4-BE49-F238E27FC236}">
                <a16:creationId xmlns:a16="http://schemas.microsoft.com/office/drawing/2014/main" xmlns="" id="{29002532-DE4A-4B03-BB76-39C740F10D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482820" y="3030332"/>
            <a:ext cx="6649323" cy="1887581"/>
            <a:chOff x="7648523" y="1705120"/>
            <a:chExt cx="4313986" cy="1887581"/>
          </a:xfrm>
        </p:grpSpPr>
        <p:sp>
          <p:nvSpPr>
            <p:cNvPr id="6" name="TextBox 32">
              <a:extLst>
                <a:ext uri="{FF2B5EF4-FFF2-40B4-BE49-F238E27FC236}">
                  <a16:creationId xmlns:a16="http://schemas.microsoft.com/office/drawing/2014/main" xmlns="" id="{B253F4B4-88D4-4A67-817D-5FC747FC41AE}"/>
                </a:ext>
              </a:extLst>
            </p:cNvPr>
            <p:cNvSpPr txBox="1">
              <a:spLocks/>
            </p:cNvSpPr>
            <p:nvPr/>
          </p:nvSpPr>
          <p:spPr>
            <a:xfrm>
              <a:off x="7662958" y="2281597"/>
              <a:ext cx="4299551" cy="131110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xmlns="" id="{905C1506-B476-41F2-89AB-126B8373A4CD}"/>
                </a:ext>
              </a:extLst>
            </p:cNvPr>
            <p:cNvSpPr txBox="1"/>
            <p:nvPr/>
          </p:nvSpPr>
          <p:spPr>
            <a:xfrm>
              <a:off x="7648523" y="1705120"/>
              <a:ext cx="2284780" cy="5764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章  节  提  要 ：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D8DA8E-58A6-4DA5-BD1A-8AF047CA5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186" y="4675516"/>
            <a:ext cx="2142123" cy="214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94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9590071-F426-4F63-946C-596EDB49B69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762" y="1923125"/>
            <a:ext cx="1899178" cy="1424383"/>
          </a:xfrm>
          <a:prstGeom prst="rect">
            <a:avLst/>
          </a:prstGeom>
        </p:spPr>
      </p:pic>
      <p:grpSp>
        <p:nvGrpSpPr>
          <p:cNvPr id="7" name="千图设计师MC：ID 29795607库_组合 76">
            <a:extLst>
              <a:ext uri="{FF2B5EF4-FFF2-40B4-BE49-F238E27FC236}">
                <a16:creationId xmlns:a16="http://schemas.microsoft.com/office/drawing/2014/main" xmlns="" id="{CE6E96AE-2669-4B31-B869-AD4F41CAECF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68708" y="3361575"/>
            <a:ext cx="3249285" cy="1951503"/>
            <a:chOff x="7648523" y="1705121"/>
            <a:chExt cx="1391705" cy="1951503"/>
          </a:xfrm>
        </p:grpSpPr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33E93237-1E6B-4976-82B6-600C723055C8}"/>
                </a:ext>
              </a:extLst>
            </p:cNvPr>
            <p:cNvSpPr txBox="1">
              <a:spLocks/>
            </p:cNvSpPr>
            <p:nvPr/>
          </p:nvSpPr>
          <p:spPr>
            <a:xfrm>
              <a:off x="7648523" y="2232281"/>
              <a:ext cx="1323040" cy="142434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xmlns="" id="{802512A3-A7F1-48F5-BA37-71F7259FC0CC}"/>
                </a:ext>
              </a:extLst>
            </p:cNvPr>
            <p:cNvSpPr txBox="1"/>
            <p:nvPr/>
          </p:nvSpPr>
          <p:spPr>
            <a:xfrm>
              <a:off x="7648523" y="1705121"/>
              <a:ext cx="1391705" cy="52716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4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2ECF14C-D6AA-422C-B5BA-F4E3F92DE13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460" y="1923125"/>
            <a:ext cx="1899178" cy="1424383"/>
          </a:xfrm>
          <a:prstGeom prst="rect">
            <a:avLst/>
          </a:prstGeom>
        </p:spPr>
      </p:pic>
      <p:grpSp>
        <p:nvGrpSpPr>
          <p:cNvPr id="12" name="千图设计师MC：ID 29795607库_组合 76">
            <a:extLst>
              <a:ext uri="{FF2B5EF4-FFF2-40B4-BE49-F238E27FC236}">
                <a16:creationId xmlns:a16="http://schemas.microsoft.com/office/drawing/2014/main" xmlns="" id="{1D8E9368-FA65-4513-B2D0-0CF36E23ACF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26406" y="3361575"/>
            <a:ext cx="3249285" cy="1951503"/>
            <a:chOff x="7648523" y="1705121"/>
            <a:chExt cx="1391705" cy="1951503"/>
          </a:xfrm>
        </p:grpSpPr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xmlns="" id="{B036FFE7-1259-46D8-85C9-56DFB0E79D88}"/>
                </a:ext>
              </a:extLst>
            </p:cNvPr>
            <p:cNvSpPr txBox="1">
              <a:spLocks/>
            </p:cNvSpPr>
            <p:nvPr/>
          </p:nvSpPr>
          <p:spPr>
            <a:xfrm>
              <a:off x="7648523" y="2232281"/>
              <a:ext cx="1323040" cy="142434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xmlns="" id="{CF21597D-0886-4722-8A94-185C195CDE6B}"/>
                </a:ext>
              </a:extLst>
            </p:cNvPr>
            <p:cNvSpPr txBox="1"/>
            <p:nvPr/>
          </p:nvSpPr>
          <p:spPr>
            <a:xfrm>
              <a:off x="7648523" y="1705121"/>
              <a:ext cx="1391705" cy="52716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4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D4F42BF-7076-447C-ABDE-BFCE6A8DCDA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158" y="1923125"/>
            <a:ext cx="1899178" cy="1424383"/>
          </a:xfrm>
          <a:prstGeom prst="rect">
            <a:avLst/>
          </a:prstGeom>
        </p:spPr>
      </p:pic>
      <p:grpSp>
        <p:nvGrpSpPr>
          <p:cNvPr id="16" name="千图设计师MC：ID 29795607库_组合 76">
            <a:extLst>
              <a:ext uri="{FF2B5EF4-FFF2-40B4-BE49-F238E27FC236}">
                <a16:creationId xmlns:a16="http://schemas.microsoft.com/office/drawing/2014/main" xmlns="" id="{510867DD-B227-46A9-8D36-C1509C46160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784104" y="3361575"/>
            <a:ext cx="3249285" cy="1951503"/>
            <a:chOff x="7648523" y="1705121"/>
            <a:chExt cx="1391705" cy="1951503"/>
          </a:xfrm>
        </p:grpSpPr>
        <p:sp>
          <p:nvSpPr>
            <p:cNvPr id="17" name="TextBox 32">
              <a:extLst>
                <a:ext uri="{FF2B5EF4-FFF2-40B4-BE49-F238E27FC236}">
                  <a16:creationId xmlns:a16="http://schemas.microsoft.com/office/drawing/2014/main" xmlns="" id="{4F5D3E97-8C8F-45D7-96BF-FB0D06546A19}"/>
                </a:ext>
              </a:extLst>
            </p:cNvPr>
            <p:cNvSpPr txBox="1">
              <a:spLocks/>
            </p:cNvSpPr>
            <p:nvPr/>
          </p:nvSpPr>
          <p:spPr>
            <a:xfrm>
              <a:off x="7648523" y="2232281"/>
              <a:ext cx="1323040" cy="142434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8" name="TextBox 33">
              <a:extLst>
                <a:ext uri="{FF2B5EF4-FFF2-40B4-BE49-F238E27FC236}">
                  <a16:creationId xmlns:a16="http://schemas.microsoft.com/office/drawing/2014/main" xmlns="" id="{84AC7BB4-6394-411C-B7E5-BBE7CCC7F289}"/>
                </a:ext>
              </a:extLst>
            </p:cNvPr>
            <p:cNvSpPr txBox="1"/>
            <p:nvPr/>
          </p:nvSpPr>
          <p:spPr>
            <a:xfrm>
              <a:off x="7648523" y="1705121"/>
              <a:ext cx="1391705" cy="52716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4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395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BEA45F26-D691-47E3-8B49-A9CC920E4792}"/>
              </a:ext>
            </a:extLst>
          </p:cNvPr>
          <p:cNvSpPr/>
          <p:nvPr/>
        </p:nvSpPr>
        <p:spPr>
          <a:xfrm>
            <a:off x="1364566" y="841715"/>
            <a:ext cx="4264856" cy="2630658"/>
          </a:xfrm>
          <a:prstGeom prst="wedgeRoundRectCallout">
            <a:avLst/>
          </a:prstGeom>
          <a:solidFill>
            <a:srgbClr val="C5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xmlns="" id="{ACB4F041-E40D-441D-94D7-BACC6C28BFED}"/>
              </a:ext>
            </a:extLst>
          </p:cNvPr>
          <p:cNvSpPr/>
          <p:nvPr/>
        </p:nvSpPr>
        <p:spPr>
          <a:xfrm>
            <a:off x="6088963" y="2670518"/>
            <a:ext cx="4264856" cy="2630658"/>
          </a:xfrm>
          <a:prstGeom prst="wedgeRoundRectCallout">
            <a:avLst/>
          </a:prstGeom>
          <a:solidFill>
            <a:srgbClr val="C5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千图设计师MC：ID 29795607库_组合 76">
            <a:extLst>
              <a:ext uri="{FF2B5EF4-FFF2-40B4-BE49-F238E27FC236}">
                <a16:creationId xmlns:a16="http://schemas.microsoft.com/office/drawing/2014/main" xmlns="" id="{47983614-8100-4643-A219-C42AB58DBFD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91506" y="1156311"/>
            <a:ext cx="3404818" cy="1951503"/>
            <a:chOff x="7648523" y="1705121"/>
            <a:chExt cx="1391705" cy="1951503"/>
          </a:xfrm>
        </p:grpSpPr>
        <p:sp>
          <p:nvSpPr>
            <p:cNvPr id="9" name="TextBox 32">
              <a:extLst>
                <a:ext uri="{FF2B5EF4-FFF2-40B4-BE49-F238E27FC236}">
                  <a16:creationId xmlns:a16="http://schemas.microsoft.com/office/drawing/2014/main" xmlns="" id="{951824EC-D449-4FE6-BB4D-AD69B331BA87}"/>
                </a:ext>
              </a:extLst>
            </p:cNvPr>
            <p:cNvSpPr txBox="1">
              <a:spLocks/>
            </p:cNvSpPr>
            <p:nvPr/>
          </p:nvSpPr>
          <p:spPr>
            <a:xfrm>
              <a:off x="7648523" y="2232281"/>
              <a:ext cx="1323040" cy="142434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1" name="TextBox 33">
              <a:extLst>
                <a:ext uri="{FF2B5EF4-FFF2-40B4-BE49-F238E27FC236}">
                  <a16:creationId xmlns:a16="http://schemas.microsoft.com/office/drawing/2014/main" xmlns="" id="{86D5F514-083D-41D2-9FC3-9BE62FD0D29B}"/>
                </a:ext>
              </a:extLst>
            </p:cNvPr>
            <p:cNvSpPr txBox="1"/>
            <p:nvPr/>
          </p:nvSpPr>
          <p:spPr>
            <a:xfrm>
              <a:off x="7648523" y="1705121"/>
              <a:ext cx="1391705" cy="52716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4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12" name="千图设计师MC：ID 29795607库_组合 76">
            <a:extLst>
              <a:ext uri="{FF2B5EF4-FFF2-40B4-BE49-F238E27FC236}">
                <a16:creationId xmlns:a16="http://schemas.microsoft.com/office/drawing/2014/main" xmlns="" id="{4E8FE84B-42B0-4893-BAF0-FE07E113903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635042" y="3065008"/>
            <a:ext cx="3404818" cy="1951503"/>
            <a:chOff x="7648523" y="1705121"/>
            <a:chExt cx="1391705" cy="1951503"/>
          </a:xfrm>
        </p:grpSpPr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xmlns="" id="{673702CD-298E-4C77-91A9-C53069DE826E}"/>
                </a:ext>
              </a:extLst>
            </p:cNvPr>
            <p:cNvSpPr txBox="1">
              <a:spLocks/>
            </p:cNvSpPr>
            <p:nvPr/>
          </p:nvSpPr>
          <p:spPr>
            <a:xfrm>
              <a:off x="7648523" y="2232281"/>
              <a:ext cx="1323040" cy="142434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xmlns="" id="{4057CBFD-DA34-4133-BAA7-5303397D6DA5}"/>
                </a:ext>
              </a:extLst>
            </p:cNvPr>
            <p:cNvSpPr txBox="1"/>
            <p:nvPr/>
          </p:nvSpPr>
          <p:spPr>
            <a:xfrm>
              <a:off x="7648523" y="1705121"/>
              <a:ext cx="1391705" cy="52716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4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A7DCE1A-E2CC-4670-A4B3-A6A807AB055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25" b="50000" l="0" r="94862"/>
                    </a14:imgEffect>
                  </a14:imgLayer>
                </a14:imgProps>
              </a:ext>
            </a:extLst>
          </a:blip>
          <a:srcRect b="49346"/>
          <a:stretch/>
        </p:blipFill>
        <p:spPr>
          <a:xfrm>
            <a:off x="1410188" y="2487638"/>
            <a:ext cx="3618146" cy="347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1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D34DC93-3429-404F-912C-19ABE91A92B7}"/>
              </a:ext>
            </a:extLst>
          </p:cNvPr>
          <p:cNvSpPr/>
          <p:nvPr/>
        </p:nvSpPr>
        <p:spPr>
          <a:xfrm>
            <a:off x="8425137" y="924972"/>
            <a:ext cx="2602523" cy="2419643"/>
          </a:xfrm>
          <a:prstGeom prst="rect">
            <a:avLst/>
          </a:prstGeom>
          <a:solidFill>
            <a:srgbClr val="C5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7063773-C3CB-45ED-86B6-1CA48D5775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5454" y="1256669"/>
            <a:ext cx="3267336" cy="443140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pSp>
        <p:nvGrpSpPr>
          <p:cNvPr id="7" name="千图设计师MC：ID 29795607库_组合 76">
            <a:extLst>
              <a:ext uri="{FF2B5EF4-FFF2-40B4-BE49-F238E27FC236}">
                <a16:creationId xmlns:a16="http://schemas.microsoft.com/office/drawing/2014/main" xmlns="" id="{B086BD44-15D8-48C2-9141-15E3EF1A26A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2910" y="2376639"/>
            <a:ext cx="3404818" cy="2603324"/>
            <a:chOff x="7648523" y="1705121"/>
            <a:chExt cx="1391705" cy="2603324"/>
          </a:xfrm>
        </p:grpSpPr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7A253E6F-1664-4CC4-8B0E-99386D052DB7}"/>
                </a:ext>
              </a:extLst>
            </p:cNvPr>
            <p:cNvSpPr txBox="1">
              <a:spLocks/>
            </p:cNvSpPr>
            <p:nvPr/>
          </p:nvSpPr>
          <p:spPr>
            <a:xfrm>
              <a:off x="7859494" y="2217440"/>
              <a:ext cx="969762" cy="209100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xmlns="" id="{EFDDA9B1-703B-40E0-ADFE-A7DC83A063B4}"/>
                </a:ext>
              </a:extLst>
            </p:cNvPr>
            <p:cNvSpPr txBox="1"/>
            <p:nvPr/>
          </p:nvSpPr>
          <p:spPr>
            <a:xfrm>
              <a:off x="7648523" y="1705121"/>
              <a:ext cx="1391705" cy="52716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4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11" name="千图设计师MC：ID 29795607库_组合 76">
            <a:extLst>
              <a:ext uri="{FF2B5EF4-FFF2-40B4-BE49-F238E27FC236}">
                <a16:creationId xmlns:a16="http://schemas.microsoft.com/office/drawing/2014/main" xmlns="" id="{82CC1682-C14D-4544-93EA-1AC1E1878F5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760123" y="2376639"/>
            <a:ext cx="3404818" cy="2603324"/>
            <a:chOff x="7648523" y="1705121"/>
            <a:chExt cx="1391705" cy="2603324"/>
          </a:xfrm>
        </p:grpSpPr>
        <p:sp>
          <p:nvSpPr>
            <p:cNvPr id="12" name="TextBox 32">
              <a:extLst>
                <a:ext uri="{FF2B5EF4-FFF2-40B4-BE49-F238E27FC236}">
                  <a16:creationId xmlns:a16="http://schemas.microsoft.com/office/drawing/2014/main" xmlns="" id="{C0DF5526-66F8-444E-A68A-637CC5A37F10}"/>
                </a:ext>
              </a:extLst>
            </p:cNvPr>
            <p:cNvSpPr txBox="1">
              <a:spLocks/>
            </p:cNvSpPr>
            <p:nvPr/>
          </p:nvSpPr>
          <p:spPr>
            <a:xfrm>
              <a:off x="7859494" y="2217440"/>
              <a:ext cx="969762" cy="209100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3" name="TextBox 33">
              <a:extLst>
                <a:ext uri="{FF2B5EF4-FFF2-40B4-BE49-F238E27FC236}">
                  <a16:creationId xmlns:a16="http://schemas.microsoft.com/office/drawing/2014/main" xmlns="" id="{81DFF84C-B1A8-4005-8F4B-2595929BF3AE}"/>
                </a:ext>
              </a:extLst>
            </p:cNvPr>
            <p:cNvSpPr txBox="1"/>
            <p:nvPr/>
          </p:nvSpPr>
          <p:spPr>
            <a:xfrm>
              <a:off x="7648523" y="1705121"/>
              <a:ext cx="1391705" cy="52716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4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99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92132CE-4513-42D2-9662-8472D4350C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8719" r="100000"/>
                    </a14:imgEffect>
                  </a14:imgLayer>
                </a14:imgProps>
              </a:ext>
            </a:extLst>
          </a:blip>
          <a:srcRect l="20008"/>
          <a:stretch/>
        </p:blipFill>
        <p:spPr>
          <a:xfrm>
            <a:off x="-1" y="1017561"/>
            <a:ext cx="2795929" cy="5390476"/>
          </a:xfrm>
          <a:prstGeom prst="rect">
            <a:avLst/>
          </a:prstGeom>
        </p:spPr>
      </p:pic>
      <p:sp>
        <p:nvSpPr>
          <p:cNvPr id="9" name="文本框 65">
            <a:extLst>
              <a:ext uri="{FF2B5EF4-FFF2-40B4-BE49-F238E27FC236}">
                <a16:creationId xmlns:a16="http://schemas.microsoft.com/office/drawing/2014/main" xmlns="" id="{347C24F2-6AD7-4C58-AE6A-79B24329F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465" y="2519109"/>
            <a:ext cx="877098" cy="15696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6000000" sx="101000" sy="101000" algn="ctr" rotWithShape="0">
              <a:srgbClr val="000000">
                <a:alpha val="43137"/>
              </a:srgbClr>
            </a:outerShdw>
          </a:effectLst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目</a:t>
            </a:r>
            <a:endParaRPr lang="en-US" altLang="zh-CN" sz="48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algn="ctr"/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录</a:t>
            </a:r>
            <a:endParaRPr lang="en-US" altLang="zh-CN" sz="48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D864579-F995-45C8-A663-544C4E69EA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2985" y="703383"/>
            <a:ext cx="1062430" cy="1231967"/>
          </a:xfrm>
          <a:prstGeom prst="rect">
            <a:avLst/>
          </a:prstGeom>
        </p:spPr>
      </p:pic>
      <p:grpSp>
        <p:nvGrpSpPr>
          <p:cNvPr id="11" name="千图设计师MC：ID 29795607库_组合 76">
            <a:extLst>
              <a:ext uri="{FF2B5EF4-FFF2-40B4-BE49-F238E27FC236}">
                <a16:creationId xmlns:a16="http://schemas.microsoft.com/office/drawing/2014/main" xmlns="" id="{B510878E-5CF5-4214-996A-1C018FCA797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685415" y="838069"/>
            <a:ext cx="5884391" cy="1097281"/>
            <a:chOff x="7648523" y="1705121"/>
            <a:chExt cx="3817709" cy="1097281"/>
          </a:xfrm>
        </p:grpSpPr>
        <p:sp>
          <p:nvSpPr>
            <p:cNvPr id="12" name="TextBox 32">
              <a:extLst>
                <a:ext uri="{FF2B5EF4-FFF2-40B4-BE49-F238E27FC236}">
                  <a16:creationId xmlns:a16="http://schemas.microsoft.com/office/drawing/2014/main" xmlns="" id="{66818A90-46CC-430D-8BD7-36CEAA470F39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676409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</a:t>
              </a:r>
            </a:p>
          </p:txBody>
        </p:sp>
        <p:sp>
          <p:nvSpPr>
            <p:cNvPr id="13" name="TextBox 33">
              <a:extLst>
                <a:ext uri="{FF2B5EF4-FFF2-40B4-BE49-F238E27FC236}">
                  <a16:creationId xmlns:a16="http://schemas.microsoft.com/office/drawing/2014/main" xmlns="" id="{0103DA36-77B8-4328-A0E7-DE93F2EFF40C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D56EC95-B424-43DE-90B5-7152D1A6FF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2985" y="2070036"/>
            <a:ext cx="1062430" cy="1231967"/>
          </a:xfrm>
          <a:prstGeom prst="rect">
            <a:avLst/>
          </a:prstGeom>
        </p:spPr>
      </p:pic>
      <p:grpSp>
        <p:nvGrpSpPr>
          <p:cNvPr id="27" name="千图设计师MC：ID 29795607库_组合 76">
            <a:extLst>
              <a:ext uri="{FF2B5EF4-FFF2-40B4-BE49-F238E27FC236}">
                <a16:creationId xmlns:a16="http://schemas.microsoft.com/office/drawing/2014/main" xmlns="" id="{ADFB50F9-E9A6-4EB6-B68D-646B98AFDE6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685415" y="2204722"/>
            <a:ext cx="5884391" cy="1097281"/>
            <a:chOff x="7648523" y="1705121"/>
            <a:chExt cx="3817709" cy="1097281"/>
          </a:xfrm>
        </p:grpSpPr>
        <p:sp>
          <p:nvSpPr>
            <p:cNvPr id="28" name="TextBox 32">
              <a:extLst>
                <a:ext uri="{FF2B5EF4-FFF2-40B4-BE49-F238E27FC236}">
                  <a16:creationId xmlns:a16="http://schemas.microsoft.com/office/drawing/2014/main" xmlns="" id="{0944A690-2A9E-4FA7-AEC9-C841F3580B15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676409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</a:t>
              </a:r>
            </a:p>
          </p:txBody>
        </p:sp>
        <p:sp>
          <p:nvSpPr>
            <p:cNvPr id="29" name="TextBox 33">
              <a:extLst>
                <a:ext uri="{FF2B5EF4-FFF2-40B4-BE49-F238E27FC236}">
                  <a16:creationId xmlns:a16="http://schemas.microsoft.com/office/drawing/2014/main" xmlns="" id="{73AB9E8E-6F1B-4933-B4EF-16874EEDAE31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7B17107-FB12-48DF-BCB4-9657AE33EA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2985" y="3433577"/>
            <a:ext cx="1062430" cy="1231967"/>
          </a:xfrm>
          <a:prstGeom prst="rect">
            <a:avLst/>
          </a:prstGeom>
        </p:spPr>
      </p:pic>
      <p:grpSp>
        <p:nvGrpSpPr>
          <p:cNvPr id="31" name="千图设计师MC：ID 29795607库_组合 76">
            <a:extLst>
              <a:ext uri="{FF2B5EF4-FFF2-40B4-BE49-F238E27FC236}">
                <a16:creationId xmlns:a16="http://schemas.microsoft.com/office/drawing/2014/main" xmlns="" id="{8FA5ECCF-2BD5-4271-ABC5-1F5532AB2DF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685415" y="3568263"/>
            <a:ext cx="5884391" cy="1097281"/>
            <a:chOff x="7648523" y="1705121"/>
            <a:chExt cx="3817709" cy="1097281"/>
          </a:xfrm>
        </p:grpSpPr>
        <p:sp>
          <p:nvSpPr>
            <p:cNvPr id="32" name="TextBox 32">
              <a:extLst>
                <a:ext uri="{FF2B5EF4-FFF2-40B4-BE49-F238E27FC236}">
                  <a16:creationId xmlns:a16="http://schemas.microsoft.com/office/drawing/2014/main" xmlns="" id="{A10D3178-7446-450A-A4A7-661652D97754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676409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</a:t>
              </a:r>
            </a:p>
          </p:txBody>
        </p:sp>
        <p:sp>
          <p:nvSpPr>
            <p:cNvPr id="33" name="TextBox 33">
              <a:extLst>
                <a:ext uri="{FF2B5EF4-FFF2-40B4-BE49-F238E27FC236}">
                  <a16:creationId xmlns:a16="http://schemas.microsoft.com/office/drawing/2014/main" xmlns="" id="{74FFCE83-CD46-43A1-99D2-64DF3A3CD29D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C672DEA0-6237-4F5E-9B1E-23585969FA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2985" y="4800230"/>
            <a:ext cx="1062430" cy="1231967"/>
          </a:xfrm>
          <a:prstGeom prst="rect">
            <a:avLst/>
          </a:prstGeom>
        </p:spPr>
      </p:pic>
      <p:grpSp>
        <p:nvGrpSpPr>
          <p:cNvPr id="35" name="千图设计师MC：ID 29795607库_组合 76">
            <a:extLst>
              <a:ext uri="{FF2B5EF4-FFF2-40B4-BE49-F238E27FC236}">
                <a16:creationId xmlns:a16="http://schemas.microsoft.com/office/drawing/2014/main" xmlns="" id="{2345737E-8CBD-49C3-BFBC-3A78F445EE6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685415" y="4934916"/>
            <a:ext cx="5884391" cy="1097281"/>
            <a:chOff x="7648523" y="1705121"/>
            <a:chExt cx="3817709" cy="1097281"/>
          </a:xfrm>
        </p:grpSpPr>
        <p:sp>
          <p:nvSpPr>
            <p:cNvPr id="36" name="TextBox 32">
              <a:extLst>
                <a:ext uri="{FF2B5EF4-FFF2-40B4-BE49-F238E27FC236}">
                  <a16:creationId xmlns:a16="http://schemas.microsoft.com/office/drawing/2014/main" xmlns="" id="{61B620A2-C42C-43F3-9C42-8597FC4DCA5B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676409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</a:t>
              </a:r>
            </a:p>
          </p:txBody>
        </p:sp>
        <p:sp>
          <p:nvSpPr>
            <p:cNvPr id="37" name="TextBox 33">
              <a:extLst>
                <a:ext uri="{FF2B5EF4-FFF2-40B4-BE49-F238E27FC236}">
                  <a16:creationId xmlns:a16="http://schemas.microsoft.com/office/drawing/2014/main" xmlns="" id="{D43D9527-6305-44F8-9D30-0E7A36B285BB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048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081273" y="4403189"/>
            <a:ext cx="4955983" cy="2178144"/>
          </a:xfrm>
          <a:prstGeom prst="rect">
            <a:avLst/>
          </a:prstGeom>
        </p:spPr>
      </p:pic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xmlns="" id="{6C312E02-E7F2-41C5-8A14-F59E4DE497DD}"/>
              </a:ext>
            </a:extLst>
          </p:cNvPr>
          <p:cNvSpPr/>
          <p:nvPr/>
        </p:nvSpPr>
        <p:spPr>
          <a:xfrm flipH="1">
            <a:off x="1562023" y="1467727"/>
            <a:ext cx="8531297" cy="3193366"/>
          </a:xfrm>
          <a:prstGeom prst="wedgeRoundRectCallout">
            <a:avLst>
              <a:gd name="adj1" fmla="val -20503"/>
              <a:gd name="adj2" fmla="val 6470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千图设计师MC：ID 29795607库_组合 76">
            <a:extLst>
              <a:ext uri="{FF2B5EF4-FFF2-40B4-BE49-F238E27FC236}">
                <a16:creationId xmlns:a16="http://schemas.microsoft.com/office/drawing/2014/main" xmlns="" id="{C2FA6346-BD73-409D-A352-56BB0E8B7AF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90053" y="2162634"/>
            <a:ext cx="5884391" cy="1545649"/>
            <a:chOff x="7648523" y="1475957"/>
            <a:chExt cx="3817709" cy="1545649"/>
          </a:xfrm>
        </p:grpSpPr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xmlns="" id="{5EAF9BE0-759E-46EE-B7B9-6C2A078F47DD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xmlns="" id="{78CF9863-187A-4F9A-9C5C-2171D28BCB30}"/>
                </a:ext>
              </a:extLst>
            </p:cNvPr>
            <p:cNvSpPr txBox="1"/>
            <p:nvPr/>
          </p:nvSpPr>
          <p:spPr>
            <a:xfrm>
              <a:off x="7648523" y="1475957"/>
              <a:ext cx="1876499" cy="59849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800" b="1" dirty="0">
                  <a:latin typeface="+mj-ea"/>
                  <a:ea typeface="+mj-ea"/>
                </a:rPr>
                <a:t>第  四  部  分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BC655A5-78B6-4482-B3E3-C48595B7E3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90710">
            <a:off x="7767908" y="3215901"/>
            <a:ext cx="3031947" cy="351576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DB8070F-B1CE-4D3D-BB10-4A5103AC01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561" y="1169149"/>
            <a:ext cx="2470507" cy="247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473022-51EE-426A-943A-4D3C0176316D}"/>
              </a:ext>
            </a:extLst>
          </p:cNvPr>
          <p:cNvSpPr/>
          <p:nvPr/>
        </p:nvSpPr>
        <p:spPr>
          <a:xfrm>
            <a:off x="2096086" y="2475914"/>
            <a:ext cx="8750105" cy="2996418"/>
          </a:xfrm>
          <a:prstGeom prst="rect">
            <a:avLst/>
          </a:prstGeom>
          <a:noFill/>
          <a:ln w="38100">
            <a:solidFill>
              <a:srgbClr val="C5E0B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3B09A9E-701C-4227-87BD-0A2EC1B0F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462" y="465790"/>
            <a:ext cx="3025546" cy="4020247"/>
          </a:xfrm>
          <a:prstGeom prst="rect">
            <a:avLst/>
          </a:prstGeom>
        </p:spPr>
      </p:pic>
      <p:grpSp>
        <p:nvGrpSpPr>
          <p:cNvPr id="5" name="千图设计师MC：ID 29795607库_组合 76">
            <a:extLst>
              <a:ext uri="{FF2B5EF4-FFF2-40B4-BE49-F238E27FC236}">
                <a16:creationId xmlns:a16="http://schemas.microsoft.com/office/drawing/2014/main" xmlns="" id="{29002532-DE4A-4B03-BB76-39C740F10D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482820" y="3030332"/>
            <a:ext cx="6649323" cy="1887581"/>
            <a:chOff x="7648523" y="1705120"/>
            <a:chExt cx="4313986" cy="1887581"/>
          </a:xfrm>
        </p:grpSpPr>
        <p:sp>
          <p:nvSpPr>
            <p:cNvPr id="6" name="TextBox 32">
              <a:extLst>
                <a:ext uri="{FF2B5EF4-FFF2-40B4-BE49-F238E27FC236}">
                  <a16:creationId xmlns:a16="http://schemas.microsoft.com/office/drawing/2014/main" xmlns="" id="{B253F4B4-88D4-4A67-817D-5FC747FC41AE}"/>
                </a:ext>
              </a:extLst>
            </p:cNvPr>
            <p:cNvSpPr txBox="1">
              <a:spLocks/>
            </p:cNvSpPr>
            <p:nvPr/>
          </p:nvSpPr>
          <p:spPr>
            <a:xfrm>
              <a:off x="7662958" y="2281597"/>
              <a:ext cx="4299551" cy="131110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xmlns="" id="{905C1506-B476-41F2-89AB-126B8373A4CD}"/>
                </a:ext>
              </a:extLst>
            </p:cNvPr>
            <p:cNvSpPr txBox="1"/>
            <p:nvPr/>
          </p:nvSpPr>
          <p:spPr>
            <a:xfrm>
              <a:off x="7648523" y="1705120"/>
              <a:ext cx="2284780" cy="5764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章  节  提  要 ：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D8DA8E-58A6-4DA5-BD1A-8AF047CA5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186" y="4675516"/>
            <a:ext cx="2142123" cy="214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3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0800366-FDA7-4BA5-A405-52F781C69E5D}"/>
              </a:ext>
            </a:extLst>
          </p:cNvPr>
          <p:cNvSpPr/>
          <p:nvPr/>
        </p:nvSpPr>
        <p:spPr>
          <a:xfrm>
            <a:off x="8510954" y="3273"/>
            <a:ext cx="1820972" cy="6858000"/>
          </a:xfrm>
          <a:prstGeom prst="rect">
            <a:avLst/>
          </a:prstGeom>
          <a:solidFill>
            <a:srgbClr val="C5E0B4"/>
          </a:solidFill>
          <a:ln>
            <a:solidFill>
              <a:srgbClr val="C5E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pSp>
        <p:nvGrpSpPr>
          <p:cNvPr id="7" name="千图设计师MC：ID 29795607库_组合 76">
            <a:extLst>
              <a:ext uri="{FF2B5EF4-FFF2-40B4-BE49-F238E27FC236}">
                <a16:creationId xmlns:a16="http://schemas.microsoft.com/office/drawing/2014/main" xmlns="" id="{E4F39C39-D21B-4A99-B408-5A8C6BA2FA6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46080" y="2592041"/>
            <a:ext cx="5204801" cy="1316485"/>
            <a:chOff x="7662959" y="1705121"/>
            <a:chExt cx="3376801" cy="1316485"/>
          </a:xfrm>
        </p:grpSpPr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8BF4F866-8015-444C-9FFC-5D6914F44530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376801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xmlns="" id="{C75C671F-8A19-414A-9A0C-A0BB5EA25429}"/>
                </a:ext>
              </a:extLst>
            </p:cNvPr>
            <p:cNvSpPr txBox="1"/>
            <p:nvPr/>
          </p:nvSpPr>
          <p:spPr>
            <a:xfrm>
              <a:off x="9163261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r"/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11" name="千图设计师MC：ID 29795607库_组合 76">
            <a:extLst>
              <a:ext uri="{FF2B5EF4-FFF2-40B4-BE49-F238E27FC236}">
                <a16:creationId xmlns:a16="http://schemas.microsoft.com/office/drawing/2014/main" xmlns="" id="{61176A09-6848-4827-8F3D-57AD72BC37C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68330" y="4093557"/>
            <a:ext cx="5182550" cy="1316485"/>
            <a:chOff x="7662959" y="1705121"/>
            <a:chExt cx="3362365" cy="1316485"/>
          </a:xfrm>
        </p:grpSpPr>
        <p:sp>
          <p:nvSpPr>
            <p:cNvPr id="12" name="TextBox 32">
              <a:extLst>
                <a:ext uri="{FF2B5EF4-FFF2-40B4-BE49-F238E27FC236}">
                  <a16:creationId xmlns:a16="http://schemas.microsoft.com/office/drawing/2014/main" xmlns="" id="{3A9D68D1-14D7-4AC0-9429-5F7B0E31558E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362365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3" name="TextBox 33">
              <a:extLst>
                <a:ext uri="{FF2B5EF4-FFF2-40B4-BE49-F238E27FC236}">
                  <a16:creationId xmlns:a16="http://schemas.microsoft.com/office/drawing/2014/main" xmlns="" id="{A3F209EF-F8D8-403B-9533-34ACEF9479F5}"/>
                </a:ext>
              </a:extLst>
            </p:cNvPr>
            <p:cNvSpPr txBox="1"/>
            <p:nvPr/>
          </p:nvSpPr>
          <p:spPr>
            <a:xfrm>
              <a:off x="9148825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r"/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77A5E51-80BA-4D6E-BB39-3ED6852BA9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8719" r="100000"/>
                    </a14:imgEffect>
                  </a14:imgLayer>
                </a14:imgProps>
              </a:ext>
            </a:extLst>
          </a:blip>
          <a:srcRect l="20008"/>
          <a:stretch/>
        </p:blipFill>
        <p:spPr>
          <a:xfrm flipH="1">
            <a:off x="6470649" y="534148"/>
            <a:ext cx="2764760" cy="533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C6C2F61-5839-4F75-AFC2-DABEDFEE92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919" y="1643888"/>
            <a:ext cx="2498542" cy="1690190"/>
          </a:xfrm>
          <a:prstGeom prst="rect">
            <a:avLst/>
          </a:prstGeom>
        </p:spPr>
      </p:pic>
      <p:grpSp>
        <p:nvGrpSpPr>
          <p:cNvPr id="7" name="千图设计师MC：ID 29795607库_组合 76">
            <a:extLst>
              <a:ext uri="{FF2B5EF4-FFF2-40B4-BE49-F238E27FC236}">
                <a16:creationId xmlns:a16="http://schemas.microsoft.com/office/drawing/2014/main" xmlns="" id="{DD9CBA6D-F489-49DC-B0D0-C224A666750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658379" y="1932073"/>
            <a:ext cx="5813520" cy="1289463"/>
            <a:chOff x="7648523" y="1705121"/>
            <a:chExt cx="2489995" cy="1289463"/>
          </a:xfrm>
        </p:grpSpPr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1A836208-B2C4-4DC6-81A0-E35A1A8A74C9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xmlns="" id="{1A1B529D-984B-4C4C-B6E8-C68C9F6CF963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B7B8EAD-BE66-41FB-911B-EB6370D41F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919" y="3676809"/>
            <a:ext cx="2498542" cy="1690190"/>
          </a:xfrm>
          <a:prstGeom prst="rect">
            <a:avLst/>
          </a:prstGeom>
        </p:spPr>
      </p:pic>
      <p:grpSp>
        <p:nvGrpSpPr>
          <p:cNvPr id="12" name="千图设计师MC：ID 29795607库_组合 76">
            <a:extLst>
              <a:ext uri="{FF2B5EF4-FFF2-40B4-BE49-F238E27FC236}">
                <a16:creationId xmlns:a16="http://schemas.microsoft.com/office/drawing/2014/main" xmlns="" id="{6F2F65E1-6412-471A-AE51-9F955D86077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658379" y="3964994"/>
            <a:ext cx="5813520" cy="1289463"/>
            <a:chOff x="7648523" y="1705121"/>
            <a:chExt cx="2489995" cy="1289463"/>
          </a:xfrm>
        </p:grpSpPr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xmlns="" id="{A585FD1F-CFEB-4EF3-80E7-758BF4FF1070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xmlns="" id="{9C205564-3E16-49A9-B14A-4F1B117A6BC7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66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89AFDE-70D4-401A-8954-A8E9D7AF29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6790" y="1160961"/>
            <a:ext cx="4135240" cy="4674192"/>
          </a:xfrm>
          <a:prstGeom prst="rect">
            <a:avLst/>
          </a:prstGeom>
        </p:spPr>
      </p:pic>
      <p:grpSp>
        <p:nvGrpSpPr>
          <p:cNvPr id="7" name="千图设计师MC：ID 29795607库_组合 76">
            <a:extLst>
              <a:ext uri="{FF2B5EF4-FFF2-40B4-BE49-F238E27FC236}">
                <a16:creationId xmlns:a16="http://schemas.microsoft.com/office/drawing/2014/main" xmlns="" id="{9B7C23C0-B495-4F8B-8A39-1DEC0D8B811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554380" y="1428247"/>
            <a:ext cx="5813520" cy="1289463"/>
            <a:chOff x="7648523" y="1705121"/>
            <a:chExt cx="2489995" cy="1289463"/>
          </a:xfrm>
        </p:grpSpPr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2A70B244-767C-45F9-9194-184F177113D2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xmlns="" id="{71F874B8-B5AD-4660-A1F5-C2A4487133F3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11" name="千图设计师MC：ID 29795607库_组合 76">
            <a:extLst>
              <a:ext uri="{FF2B5EF4-FFF2-40B4-BE49-F238E27FC236}">
                <a16:creationId xmlns:a16="http://schemas.microsoft.com/office/drawing/2014/main" xmlns="" id="{8AB45A87-2AD0-45EC-BBB9-FCBF00F9FBE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54380" y="2895208"/>
            <a:ext cx="5813520" cy="1289463"/>
            <a:chOff x="7648523" y="1705121"/>
            <a:chExt cx="2489995" cy="1289463"/>
          </a:xfrm>
        </p:grpSpPr>
        <p:sp>
          <p:nvSpPr>
            <p:cNvPr id="12" name="TextBox 32">
              <a:extLst>
                <a:ext uri="{FF2B5EF4-FFF2-40B4-BE49-F238E27FC236}">
                  <a16:creationId xmlns:a16="http://schemas.microsoft.com/office/drawing/2014/main" xmlns="" id="{3D4777D7-B835-4D9F-8739-8EBAC4F949F8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3" name="TextBox 33">
              <a:extLst>
                <a:ext uri="{FF2B5EF4-FFF2-40B4-BE49-F238E27FC236}">
                  <a16:creationId xmlns:a16="http://schemas.microsoft.com/office/drawing/2014/main" xmlns="" id="{4C7A770D-C036-4D10-BF40-8FE40BD9548B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14" name="千图设计师MC：ID 29795607库_组合 76">
            <a:extLst>
              <a:ext uri="{FF2B5EF4-FFF2-40B4-BE49-F238E27FC236}">
                <a16:creationId xmlns:a16="http://schemas.microsoft.com/office/drawing/2014/main" xmlns="" id="{C6F78E9B-DA62-42A7-B0C4-342205B20EE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554380" y="4362169"/>
            <a:ext cx="5813520" cy="1289463"/>
            <a:chOff x="7648523" y="1705121"/>
            <a:chExt cx="2489995" cy="1289463"/>
          </a:xfrm>
        </p:grpSpPr>
        <p:sp>
          <p:nvSpPr>
            <p:cNvPr id="15" name="TextBox 32">
              <a:extLst>
                <a:ext uri="{FF2B5EF4-FFF2-40B4-BE49-F238E27FC236}">
                  <a16:creationId xmlns:a16="http://schemas.microsoft.com/office/drawing/2014/main" xmlns="" id="{1F9D1A7C-5F51-4C9C-BE3D-86818BEEEF66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86859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6" name="TextBox 33">
              <a:extLst>
                <a:ext uri="{FF2B5EF4-FFF2-40B4-BE49-F238E27FC236}">
                  <a16:creationId xmlns:a16="http://schemas.microsoft.com/office/drawing/2014/main" xmlns="" id="{9BB5C335-9F38-41D1-8F38-CBB82F007E3D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796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1AEAED-C948-4C3D-98E8-E021F4E847B3}"/>
              </a:ext>
            </a:extLst>
          </p:cNvPr>
          <p:cNvSpPr/>
          <p:nvPr/>
        </p:nvSpPr>
        <p:spPr>
          <a:xfrm>
            <a:off x="604911" y="4830418"/>
            <a:ext cx="11587089" cy="602979"/>
          </a:xfrm>
          <a:prstGeom prst="rect">
            <a:avLst/>
          </a:prstGeom>
          <a:solidFill>
            <a:srgbClr val="F17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xmlns="" id="{FDA03BC2-5A77-44FC-9F05-269CFA461902}"/>
              </a:ext>
            </a:extLst>
          </p:cNvPr>
          <p:cNvSpPr/>
          <p:nvPr/>
        </p:nvSpPr>
        <p:spPr>
          <a:xfrm flipH="1">
            <a:off x="576775" y="1643893"/>
            <a:ext cx="8531297" cy="3193366"/>
          </a:xfrm>
          <a:prstGeom prst="wedgeRoundRectCallout">
            <a:avLst>
              <a:gd name="adj1" fmla="val -20503"/>
              <a:gd name="adj2" fmla="val 6470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EEF6FA3-0BD5-4D55-8063-5B747A3CED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5810" y="1396472"/>
            <a:ext cx="4476190" cy="519047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9C82642-08A1-42F1-A896-BC7BE55A7017}"/>
              </a:ext>
            </a:extLst>
          </p:cNvPr>
          <p:cNvSpPr/>
          <p:nvPr/>
        </p:nvSpPr>
        <p:spPr>
          <a:xfrm>
            <a:off x="2052357" y="3274112"/>
            <a:ext cx="572860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I will do somebody a good turn</a:t>
            </a:r>
            <a:r>
              <a:rPr lang="en-US" altLang="zh-CN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</a:t>
            </a:r>
            <a:r>
              <a:rPr lang="zh-CN" altLang="en-US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 three ways. I will do somebody a good turn</a:t>
            </a:r>
            <a:r>
              <a:rPr lang="en-US" altLang="zh-CN" sz="11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450458-BA94-4DE7-880F-A3933C68B89A}"/>
              </a:ext>
            </a:extLst>
          </p:cNvPr>
          <p:cNvSpPr txBox="1"/>
          <p:nvPr/>
        </p:nvSpPr>
        <p:spPr>
          <a:xfrm>
            <a:off x="949570" y="2335631"/>
            <a:ext cx="79341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感 谢 大 家 的 观 看</a:t>
            </a:r>
            <a:endParaRPr lang="en-US" altLang="zh-CN" sz="48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3D9F8C1-6960-44CB-8B1B-33BE21383E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t="8823" b="21574"/>
          <a:stretch/>
        </p:blipFill>
        <p:spPr>
          <a:xfrm>
            <a:off x="-281353" y="4084250"/>
            <a:ext cx="6288258" cy="27657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4A45356-0EC7-44D4-8FE1-A09AA9C9FE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4932"/>
            <a:ext cx="2470507" cy="247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081273" y="4403189"/>
            <a:ext cx="4955983" cy="2178144"/>
          </a:xfrm>
          <a:prstGeom prst="rect">
            <a:avLst/>
          </a:prstGeom>
        </p:spPr>
      </p:pic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xmlns="" id="{6C312E02-E7F2-41C5-8A14-F59E4DE497DD}"/>
              </a:ext>
            </a:extLst>
          </p:cNvPr>
          <p:cNvSpPr/>
          <p:nvPr/>
        </p:nvSpPr>
        <p:spPr>
          <a:xfrm flipH="1">
            <a:off x="1562023" y="1467727"/>
            <a:ext cx="8531297" cy="3193366"/>
          </a:xfrm>
          <a:prstGeom prst="wedgeRoundRectCallout">
            <a:avLst>
              <a:gd name="adj1" fmla="val -20503"/>
              <a:gd name="adj2" fmla="val 6470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千图设计师MC：ID 29795607库_组合 76">
            <a:extLst>
              <a:ext uri="{FF2B5EF4-FFF2-40B4-BE49-F238E27FC236}">
                <a16:creationId xmlns:a16="http://schemas.microsoft.com/office/drawing/2014/main" xmlns="" id="{C2FA6346-BD73-409D-A352-56BB0E8B7AF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90053" y="2162634"/>
            <a:ext cx="5884391" cy="1545649"/>
            <a:chOff x="7648523" y="1475957"/>
            <a:chExt cx="3817709" cy="1545649"/>
          </a:xfrm>
        </p:grpSpPr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xmlns="" id="{5EAF9BE0-759E-46EE-B7B9-6C2A078F47DD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xmlns="" id="{78CF9863-187A-4F9A-9C5C-2171D28BCB30}"/>
                </a:ext>
              </a:extLst>
            </p:cNvPr>
            <p:cNvSpPr txBox="1"/>
            <p:nvPr/>
          </p:nvSpPr>
          <p:spPr>
            <a:xfrm>
              <a:off x="7648523" y="1475957"/>
              <a:ext cx="1876499" cy="59849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800" b="1" dirty="0">
                  <a:latin typeface="+mj-ea"/>
                  <a:ea typeface="+mj-ea"/>
                </a:rPr>
                <a:t>第  一  部  分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BC655A5-78B6-4482-B3E3-C48595B7E3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90710">
            <a:off x="7767908" y="3215901"/>
            <a:ext cx="3031947" cy="351576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8F84781-DB52-467E-B1C5-0AB005EA2E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561" y="1169149"/>
            <a:ext cx="2470507" cy="247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4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473022-51EE-426A-943A-4D3C0176316D}"/>
              </a:ext>
            </a:extLst>
          </p:cNvPr>
          <p:cNvSpPr/>
          <p:nvPr/>
        </p:nvSpPr>
        <p:spPr>
          <a:xfrm>
            <a:off x="2096086" y="2475914"/>
            <a:ext cx="8750105" cy="2996418"/>
          </a:xfrm>
          <a:prstGeom prst="rect">
            <a:avLst/>
          </a:prstGeom>
          <a:noFill/>
          <a:ln w="38100">
            <a:solidFill>
              <a:srgbClr val="C5E0B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3B09A9E-701C-4227-87BD-0A2EC1B0F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462" y="465790"/>
            <a:ext cx="3025546" cy="4020247"/>
          </a:xfrm>
          <a:prstGeom prst="rect">
            <a:avLst/>
          </a:prstGeom>
        </p:spPr>
      </p:pic>
      <p:grpSp>
        <p:nvGrpSpPr>
          <p:cNvPr id="5" name="千图设计师MC：ID 29795607库_组合 76">
            <a:extLst>
              <a:ext uri="{FF2B5EF4-FFF2-40B4-BE49-F238E27FC236}">
                <a16:creationId xmlns:a16="http://schemas.microsoft.com/office/drawing/2014/main" xmlns="" id="{29002532-DE4A-4B03-BB76-39C740F10D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482820" y="3030332"/>
            <a:ext cx="6649323" cy="1887581"/>
            <a:chOff x="7648523" y="1705120"/>
            <a:chExt cx="4313986" cy="1887581"/>
          </a:xfrm>
        </p:grpSpPr>
        <p:sp>
          <p:nvSpPr>
            <p:cNvPr id="6" name="TextBox 32">
              <a:extLst>
                <a:ext uri="{FF2B5EF4-FFF2-40B4-BE49-F238E27FC236}">
                  <a16:creationId xmlns:a16="http://schemas.microsoft.com/office/drawing/2014/main" xmlns="" id="{B253F4B4-88D4-4A67-817D-5FC747FC41AE}"/>
                </a:ext>
              </a:extLst>
            </p:cNvPr>
            <p:cNvSpPr txBox="1">
              <a:spLocks/>
            </p:cNvSpPr>
            <p:nvPr/>
          </p:nvSpPr>
          <p:spPr>
            <a:xfrm>
              <a:off x="7662958" y="2281597"/>
              <a:ext cx="4299551" cy="131110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xmlns="" id="{905C1506-B476-41F2-89AB-126B8373A4CD}"/>
                </a:ext>
              </a:extLst>
            </p:cNvPr>
            <p:cNvSpPr txBox="1"/>
            <p:nvPr/>
          </p:nvSpPr>
          <p:spPr>
            <a:xfrm>
              <a:off x="7648523" y="1705120"/>
              <a:ext cx="2284780" cy="5764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章  节  提  要 ：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D8DA8E-58A6-4DA5-BD1A-8AF047CA5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186" y="4675516"/>
            <a:ext cx="2142123" cy="214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0C8C2B7-D8F0-4B02-A36B-46BA3F701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2341" y="1020284"/>
            <a:ext cx="4135240" cy="467419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pSp>
        <p:nvGrpSpPr>
          <p:cNvPr id="7" name="千图设计师MC：ID 29795607库_组合 76">
            <a:extLst>
              <a:ext uri="{FF2B5EF4-FFF2-40B4-BE49-F238E27FC236}">
                <a16:creationId xmlns:a16="http://schemas.microsoft.com/office/drawing/2014/main" xmlns="" id="{E4F39C39-D21B-4A99-B408-5A8C6BA2FA6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04544" y="3011401"/>
            <a:ext cx="5204801" cy="1316485"/>
            <a:chOff x="7662959" y="1705121"/>
            <a:chExt cx="3376801" cy="1316485"/>
          </a:xfrm>
        </p:grpSpPr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8BF4F866-8015-444C-9FFC-5D6914F44530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376801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xmlns="" id="{C75C671F-8A19-414A-9A0C-A0BB5EA25429}"/>
                </a:ext>
              </a:extLst>
            </p:cNvPr>
            <p:cNvSpPr txBox="1"/>
            <p:nvPr/>
          </p:nvSpPr>
          <p:spPr>
            <a:xfrm>
              <a:off x="9163261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r"/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grpSp>
        <p:nvGrpSpPr>
          <p:cNvPr id="11" name="千图设计师MC：ID 29795607库_组合 76">
            <a:extLst>
              <a:ext uri="{FF2B5EF4-FFF2-40B4-BE49-F238E27FC236}">
                <a16:creationId xmlns:a16="http://schemas.microsoft.com/office/drawing/2014/main" xmlns="" id="{61176A09-6848-4827-8F3D-57AD72BC37C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26794" y="4512917"/>
            <a:ext cx="5182550" cy="1316485"/>
            <a:chOff x="7662959" y="1705121"/>
            <a:chExt cx="3362365" cy="1316485"/>
          </a:xfrm>
        </p:grpSpPr>
        <p:sp>
          <p:nvSpPr>
            <p:cNvPr id="12" name="TextBox 32">
              <a:extLst>
                <a:ext uri="{FF2B5EF4-FFF2-40B4-BE49-F238E27FC236}">
                  <a16:creationId xmlns:a16="http://schemas.microsoft.com/office/drawing/2014/main" xmlns="" id="{3A9D68D1-14D7-4AC0-9429-5F7B0E31558E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362365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3" name="TextBox 33">
              <a:extLst>
                <a:ext uri="{FF2B5EF4-FFF2-40B4-BE49-F238E27FC236}">
                  <a16:creationId xmlns:a16="http://schemas.microsoft.com/office/drawing/2014/main" xmlns="" id="{A3F209EF-F8D8-403B-9533-34ACEF9479F5}"/>
                </a:ext>
              </a:extLst>
            </p:cNvPr>
            <p:cNvSpPr txBox="1"/>
            <p:nvPr/>
          </p:nvSpPr>
          <p:spPr>
            <a:xfrm>
              <a:off x="9148825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r"/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810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sp>
        <p:nvSpPr>
          <p:cNvPr id="5" name="Freeform 1882">
            <a:extLst>
              <a:ext uri="{FF2B5EF4-FFF2-40B4-BE49-F238E27FC236}">
                <a16:creationId xmlns:a16="http://schemas.microsoft.com/office/drawing/2014/main" xmlns="" id="{F8AF82FF-9B21-48E8-A03D-C17729B76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417" y="691860"/>
            <a:ext cx="3042817" cy="5508135"/>
          </a:xfrm>
          <a:custGeom>
            <a:avLst/>
            <a:gdLst>
              <a:gd name="T0" fmla="*/ 1485 w 1486"/>
              <a:gd name="T1" fmla="*/ 2582 h 2692"/>
              <a:gd name="T2" fmla="*/ 1485 w 1486"/>
              <a:gd name="T3" fmla="*/ 2582 h 2692"/>
              <a:gd name="T4" fmla="*/ 1382 w 1486"/>
              <a:gd name="T5" fmla="*/ 2691 h 2692"/>
              <a:gd name="T6" fmla="*/ 103 w 1486"/>
              <a:gd name="T7" fmla="*/ 2691 h 2692"/>
              <a:gd name="T8" fmla="*/ 0 w 1486"/>
              <a:gd name="T9" fmla="*/ 2582 h 2692"/>
              <a:gd name="T10" fmla="*/ 0 w 1486"/>
              <a:gd name="T11" fmla="*/ 109 h 2692"/>
              <a:gd name="T12" fmla="*/ 103 w 1486"/>
              <a:gd name="T13" fmla="*/ 0 h 2692"/>
              <a:gd name="T14" fmla="*/ 1382 w 1486"/>
              <a:gd name="T15" fmla="*/ 0 h 2692"/>
              <a:gd name="T16" fmla="*/ 1485 w 1486"/>
              <a:gd name="T17" fmla="*/ 109 h 2692"/>
              <a:gd name="T18" fmla="*/ 1485 w 1486"/>
              <a:gd name="T19" fmla="*/ 2582 h 2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6" h="2692">
                <a:moveTo>
                  <a:pt x="1485" y="2582"/>
                </a:moveTo>
                <a:lnTo>
                  <a:pt x="1485" y="2582"/>
                </a:lnTo>
                <a:cubicBezTo>
                  <a:pt x="1485" y="2642"/>
                  <a:pt x="1436" y="2691"/>
                  <a:pt x="1382" y="2691"/>
                </a:cubicBezTo>
                <a:cubicBezTo>
                  <a:pt x="103" y="2691"/>
                  <a:pt x="103" y="2691"/>
                  <a:pt x="103" y="2691"/>
                </a:cubicBezTo>
                <a:cubicBezTo>
                  <a:pt x="43" y="2691"/>
                  <a:pt x="0" y="2642"/>
                  <a:pt x="0" y="2582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49"/>
                  <a:pt x="43" y="0"/>
                  <a:pt x="103" y="0"/>
                </a:cubicBezTo>
                <a:cubicBezTo>
                  <a:pt x="1382" y="0"/>
                  <a:pt x="1382" y="0"/>
                  <a:pt x="1382" y="0"/>
                </a:cubicBezTo>
                <a:cubicBezTo>
                  <a:pt x="1436" y="0"/>
                  <a:pt x="1485" y="49"/>
                  <a:pt x="1485" y="109"/>
                </a:cubicBezTo>
                <a:cubicBezTo>
                  <a:pt x="1485" y="2582"/>
                  <a:pt x="1485" y="2582"/>
                  <a:pt x="1485" y="2582"/>
                </a:cubicBezTo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6600" dirty="0">
              <a:latin typeface="微软雅黑" panose="020B0503020204020204" pitchFamily="34" charset="-122"/>
            </a:endParaRPr>
          </a:p>
        </p:txBody>
      </p:sp>
      <p:sp>
        <p:nvSpPr>
          <p:cNvPr id="7" name="Freeform 1883">
            <a:extLst>
              <a:ext uri="{FF2B5EF4-FFF2-40B4-BE49-F238E27FC236}">
                <a16:creationId xmlns:a16="http://schemas.microsoft.com/office/drawing/2014/main" xmlns="" id="{60DCA378-15C9-4A6E-BB9B-9D61F6E4F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3250" y="691860"/>
            <a:ext cx="1543978" cy="5508135"/>
          </a:xfrm>
          <a:custGeom>
            <a:avLst/>
            <a:gdLst>
              <a:gd name="T0" fmla="*/ 649 w 753"/>
              <a:gd name="T1" fmla="*/ 0 h 2692"/>
              <a:gd name="T2" fmla="*/ 752 w 753"/>
              <a:gd name="T3" fmla="*/ 109 h 2692"/>
              <a:gd name="T4" fmla="*/ 752 w 753"/>
              <a:gd name="T5" fmla="*/ 2582 h 2692"/>
              <a:gd name="T6" fmla="*/ 649 w 753"/>
              <a:gd name="T7" fmla="*/ 2691 h 2692"/>
              <a:gd name="T8" fmla="*/ 0 w 753"/>
              <a:gd name="T9" fmla="*/ 2691 h 2692"/>
              <a:gd name="T10" fmla="*/ 0 w 753"/>
              <a:gd name="T11" fmla="*/ 0 h 2692"/>
              <a:gd name="T12" fmla="*/ 649 w 753"/>
              <a:gd name="T13" fmla="*/ 0 h 2692"/>
              <a:gd name="T14" fmla="*/ 649 w 753"/>
              <a:gd name="T15" fmla="*/ 0 h 2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3" h="2692">
                <a:moveTo>
                  <a:pt x="649" y="0"/>
                </a:moveTo>
                <a:cubicBezTo>
                  <a:pt x="703" y="0"/>
                  <a:pt x="752" y="49"/>
                  <a:pt x="752" y="109"/>
                </a:cubicBezTo>
                <a:cubicBezTo>
                  <a:pt x="752" y="109"/>
                  <a:pt x="752" y="109"/>
                  <a:pt x="752" y="2582"/>
                </a:cubicBezTo>
                <a:cubicBezTo>
                  <a:pt x="752" y="2642"/>
                  <a:pt x="703" y="2691"/>
                  <a:pt x="649" y="2691"/>
                </a:cubicBezTo>
                <a:cubicBezTo>
                  <a:pt x="649" y="2691"/>
                  <a:pt x="649" y="2691"/>
                  <a:pt x="0" y="2691"/>
                </a:cubicBezTo>
                <a:cubicBezTo>
                  <a:pt x="0" y="2691"/>
                  <a:pt x="0" y="2691"/>
                  <a:pt x="0" y="0"/>
                </a:cubicBezTo>
                <a:cubicBezTo>
                  <a:pt x="0" y="0"/>
                  <a:pt x="0" y="0"/>
                  <a:pt x="649" y="0"/>
                </a:cubicBezTo>
                <a:lnTo>
                  <a:pt x="649" y="0"/>
                </a:ln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6600" dirty="0">
              <a:latin typeface="微软雅黑" panose="020B0503020204020204" pitchFamily="34" charset="-122"/>
            </a:endParaRPr>
          </a:p>
        </p:txBody>
      </p:sp>
      <p:sp>
        <p:nvSpPr>
          <p:cNvPr id="8" name="Freeform 1884">
            <a:extLst>
              <a:ext uri="{FF2B5EF4-FFF2-40B4-BE49-F238E27FC236}">
                <a16:creationId xmlns:a16="http://schemas.microsoft.com/office/drawing/2014/main" xmlns="" id="{B6B18E5B-AA9B-4989-80C2-E1FCABCF8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417" y="1378114"/>
            <a:ext cx="3042817" cy="1986540"/>
          </a:xfrm>
          <a:custGeom>
            <a:avLst/>
            <a:gdLst>
              <a:gd name="T0" fmla="*/ 1485 w 1486"/>
              <a:gd name="T1" fmla="*/ 969 h 970"/>
              <a:gd name="T2" fmla="*/ 0 w 1486"/>
              <a:gd name="T3" fmla="*/ 969 h 970"/>
              <a:gd name="T4" fmla="*/ 0 w 1486"/>
              <a:gd name="T5" fmla="*/ 0 h 970"/>
              <a:gd name="T6" fmla="*/ 1485 w 1486"/>
              <a:gd name="T7" fmla="*/ 0 h 970"/>
              <a:gd name="T8" fmla="*/ 1485 w 1486"/>
              <a:gd name="T9" fmla="*/ 969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6" h="970">
                <a:moveTo>
                  <a:pt x="1485" y="969"/>
                </a:moveTo>
                <a:lnTo>
                  <a:pt x="0" y="969"/>
                </a:lnTo>
                <a:lnTo>
                  <a:pt x="0" y="0"/>
                </a:lnTo>
                <a:lnTo>
                  <a:pt x="1485" y="0"/>
                </a:lnTo>
                <a:lnTo>
                  <a:pt x="1485" y="969"/>
                </a:lnTo>
              </a:path>
            </a:pathLst>
          </a:custGeom>
          <a:solidFill>
            <a:srgbClr val="F1F0F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 Box 1900">
            <a:extLst>
              <a:ext uri="{FF2B5EF4-FFF2-40B4-BE49-F238E27FC236}">
                <a16:creationId xmlns:a16="http://schemas.microsoft.com/office/drawing/2014/main" xmlns="" id="{32E78EDE-46E6-404D-A237-667196A36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6228" y="1630952"/>
            <a:ext cx="126957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/>
            <a:r>
              <a:rPr lang="en-US" sz="9600" dirty="0">
                <a:solidFill>
                  <a:schemeClr val="tx1"/>
                </a:solidFill>
                <a:latin typeface="+mj-lt"/>
                <a:cs typeface="Aparajita" panose="020B0604020202020204" pitchFamily="34" charset="0"/>
              </a:rPr>
              <a:t>01</a:t>
            </a:r>
          </a:p>
        </p:txBody>
      </p:sp>
      <p:sp>
        <p:nvSpPr>
          <p:cNvPr id="11" name="Freeform 1905">
            <a:extLst>
              <a:ext uri="{FF2B5EF4-FFF2-40B4-BE49-F238E27FC236}">
                <a16:creationId xmlns:a16="http://schemas.microsoft.com/office/drawing/2014/main" xmlns="" id="{2E1463EB-2B77-4B57-908A-22D52FEA5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9758" y="691860"/>
            <a:ext cx="3042822" cy="5508135"/>
          </a:xfrm>
          <a:custGeom>
            <a:avLst/>
            <a:gdLst>
              <a:gd name="T0" fmla="*/ 1484 w 1485"/>
              <a:gd name="T1" fmla="*/ 2582 h 2692"/>
              <a:gd name="T2" fmla="*/ 1484 w 1485"/>
              <a:gd name="T3" fmla="*/ 2582 h 2692"/>
              <a:gd name="T4" fmla="*/ 1381 w 1485"/>
              <a:gd name="T5" fmla="*/ 2691 h 2692"/>
              <a:gd name="T6" fmla="*/ 109 w 1485"/>
              <a:gd name="T7" fmla="*/ 2691 h 2692"/>
              <a:gd name="T8" fmla="*/ 0 w 1485"/>
              <a:gd name="T9" fmla="*/ 2582 h 2692"/>
              <a:gd name="T10" fmla="*/ 0 w 1485"/>
              <a:gd name="T11" fmla="*/ 109 h 2692"/>
              <a:gd name="T12" fmla="*/ 109 w 1485"/>
              <a:gd name="T13" fmla="*/ 0 h 2692"/>
              <a:gd name="T14" fmla="*/ 1381 w 1485"/>
              <a:gd name="T15" fmla="*/ 0 h 2692"/>
              <a:gd name="T16" fmla="*/ 1484 w 1485"/>
              <a:gd name="T17" fmla="*/ 109 h 2692"/>
              <a:gd name="T18" fmla="*/ 1484 w 1485"/>
              <a:gd name="T19" fmla="*/ 2582 h 2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5" h="2692">
                <a:moveTo>
                  <a:pt x="1484" y="2582"/>
                </a:moveTo>
                <a:lnTo>
                  <a:pt x="1484" y="2582"/>
                </a:lnTo>
                <a:cubicBezTo>
                  <a:pt x="1484" y="2642"/>
                  <a:pt x="1442" y="2691"/>
                  <a:pt x="1381" y="2691"/>
                </a:cubicBezTo>
                <a:cubicBezTo>
                  <a:pt x="109" y="2691"/>
                  <a:pt x="109" y="2691"/>
                  <a:pt x="109" y="2691"/>
                </a:cubicBezTo>
                <a:cubicBezTo>
                  <a:pt x="48" y="2691"/>
                  <a:pt x="0" y="2642"/>
                  <a:pt x="0" y="2582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49"/>
                  <a:pt x="48" y="0"/>
                  <a:pt x="109" y="0"/>
                </a:cubicBezTo>
                <a:cubicBezTo>
                  <a:pt x="1381" y="0"/>
                  <a:pt x="1381" y="0"/>
                  <a:pt x="1381" y="0"/>
                </a:cubicBezTo>
                <a:cubicBezTo>
                  <a:pt x="1442" y="0"/>
                  <a:pt x="1484" y="49"/>
                  <a:pt x="1484" y="109"/>
                </a:cubicBezTo>
                <a:cubicBezTo>
                  <a:pt x="1484" y="2582"/>
                  <a:pt x="1484" y="2582"/>
                  <a:pt x="1484" y="2582"/>
                </a:cubicBezTo>
              </a:path>
            </a:pathLst>
          </a:custGeom>
          <a:solidFill>
            <a:srgbClr val="C5E0B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66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906">
            <a:extLst>
              <a:ext uri="{FF2B5EF4-FFF2-40B4-BE49-F238E27FC236}">
                <a16:creationId xmlns:a16="http://schemas.microsoft.com/office/drawing/2014/main" xmlns="" id="{99941AEC-97BD-464C-AF44-9DCB406EA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8596" y="691860"/>
            <a:ext cx="1543984" cy="5508135"/>
          </a:xfrm>
          <a:custGeom>
            <a:avLst/>
            <a:gdLst>
              <a:gd name="T0" fmla="*/ 648 w 752"/>
              <a:gd name="T1" fmla="*/ 0 h 2692"/>
              <a:gd name="T2" fmla="*/ 751 w 752"/>
              <a:gd name="T3" fmla="*/ 109 h 2692"/>
              <a:gd name="T4" fmla="*/ 751 w 752"/>
              <a:gd name="T5" fmla="*/ 2582 h 2692"/>
              <a:gd name="T6" fmla="*/ 648 w 752"/>
              <a:gd name="T7" fmla="*/ 2691 h 2692"/>
              <a:gd name="T8" fmla="*/ 0 w 752"/>
              <a:gd name="T9" fmla="*/ 2691 h 2692"/>
              <a:gd name="T10" fmla="*/ 0 w 752"/>
              <a:gd name="T11" fmla="*/ 0 h 2692"/>
              <a:gd name="T12" fmla="*/ 648 w 752"/>
              <a:gd name="T13" fmla="*/ 0 h 2692"/>
              <a:gd name="T14" fmla="*/ 648 w 752"/>
              <a:gd name="T15" fmla="*/ 0 h 2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2" h="2692">
                <a:moveTo>
                  <a:pt x="648" y="0"/>
                </a:moveTo>
                <a:cubicBezTo>
                  <a:pt x="709" y="0"/>
                  <a:pt x="751" y="49"/>
                  <a:pt x="751" y="109"/>
                </a:cubicBezTo>
                <a:cubicBezTo>
                  <a:pt x="751" y="109"/>
                  <a:pt x="751" y="109"/>
                  <a:pt x="751" y="2582"/>
                </a:cubicBezTo>
                <a:cubicBezTo>
                  <a:pt x="751" y="2642"/>
                  <a:pt x="709" y="2691"/>
                  <a:pt x="648" y="2691"/>
                </a:cubicBezTo>
                <a:cubicBezTo>
                  <a:pt x="648" y="2691"/>
                  <a:pt x="648" y="2691"/>
                  <a:pt x="0" y="2691"/>
                </a:cubicBezTo>
                <a:cubicBezTo>
                  <a:pt x="0" y="2691"/>
                  <a:pt x="0" y="2691"/>
                  <a:pt x="0" y="0"/>
                </a:cubicBezTo>
                <a:cubicBezTo>
                  <a:pt x="0" y="0"/>
                  <a:pt x="0" y="0"/>
                  <a:pt x="648" y="0"/>
                </a:cubicBezTo>
                <a:lnTo>
                  <a:pt x="648" y="0"/>
                </a:lnTo>
              </a:path>
            </a:pathLst>
          </a:custGeom>
          <a:solidFill>
            <a:srgbClr val="A9D18E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6600" dirty="0">
              <a:latin typeface="微软雅黑" panose="020B0503020204020204" pitchFamily="34" charset="-122"/>
            </a:endParaRPr>
          </a:p>
        </p:txBody>
      </p:sp>
      <p:sp>
        <p:nvSpPr>
          <p:cNvPr id="13" name="Freeform 1907">
            <a:extLst>
              <a:ext uri="{FF2B5EF4-FFF2-40B4-BE49-F238E27FC236}">
                <a16:creationId xmlns:a16="http://schemas.microsoft.com/office/drawing/2014/main" xmlns="" id="{1936CE9A-A60C-46EA-BC2D-CAC2A6780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9758" y="1378114"/>
            <a:ext cx="3042822" cy="1986540"/>
          </a:xfrm>
          <a:custGeom>
            <a:avLst/>
            <a:gdLst>
              <a:gd name="T0" fmla="*/ 1484 w 1485"/>
              <a:gd name="T1" fmla="*/ 969 h 970"/>
              <a:gd name="T2" fmla="*/ 0 w 1485"/>
              <a:gd name="T3" fmla="*/ 969 h 970"/>
              <a:gd name="T4" fmla="*/ 0 w 1485"/>
              <a:gd name="T5" fmla="*/ 0 h 970"/>
              <a:gd name="T6" fmla="*/ 1484 w 1485"/>
              <a:gd name="T7" fmla="*/ 0 h 970"/>
              <a:gd name="T8" fmla="*/ 1484 w 1485"/>
              <a:gd name="T9" fmla="*/ 969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5" h="970">
                <a:moveTo>
                  <a:pt x="1484" y="969"/>
                </a:moveTo>
                <a:lnTo>
                  <a:pt x="0" y="969"/>
                </a:lnTo>
                <a:lnTo>
                  <a:pt x="0" y="0"/>
                </a:lnTo>
                <a:lnTo>
                  <a:pt x="1484" y="0"/>
                </a:lnTo>
                <a:lnTo>
                  <a:pt x="1484" y="969"/>
                </a:lnTo>
              </a:path>
            </a:pathLst>
          </a:custGeom>
          <a:solidFill>
            <a:srgbClr val="F1F0F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 Box 1923">
            <a:extLst>
              <a:ext uri="{FF2B5EF4-FFF2-40B4-BE49-F238E27FC236}">
                <a16:creationId xmlns:a16="http://schemas.microsoft.com/office/drawing/2014/main" xmlns="" id="{8C2DB9A3-BE89-4C32-9F12-C52B09A3E5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1571" y="1630952"/>
            <a:ext cx="126957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/>
            <a:r>
              <a:rPr lang="en-US" sz="9600" dirty="0">
                <a:solidFill>
                  <a:schemeClr val="tx1"/>
                </a:solidFill>
                <a:latin typeface="+mj-lt"/>
                <a:cs typeface="Aparajita" panose="020B0604020202020204" pitchFamily="34" charset="0"/>
              </a:rPr>
              <a:t>02</a:t>
            </a:r>
          </a:p>
        </p:txBody>
      </p:sp>
      <p:sp>
        <p:nvSpPr>
          <p:cNvPr id="15" name="TextBox 2463">
            <a:extLst>
              <a:ext uri="{FF2B5EF4-FFF2-40B4-BE49-F238E27FC236}">
                <a16:creationId xmlns:a16="http://schemas.microsoft.com/office/drawing/2014/main" xmlns="" id="{B7756C54-0951-4A35-AC3F-16C524876096}"/>
              </a:ext>
            </a:extLst>
          </p:cNvPr>
          <p:cNvSpPr txBox="1"/>
          <p:nvPr/>
        </p:nvSpPr>
        <p:spPr>
          <a:xfrm>
            <a:off x="4131320" y="3819672"/>
            <a:ext cx="2674551" cy="213240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j-ea"/>
              </a:rPr>
              <a:t>Just for today I will try to live through this day only and not tackle my whole life problem at once. Just for today I will try to live through this day only and not tackle my whole life problem at once.</a:t>
            </a:r>
          </a:p>
        </p:txBody>
      </p:sp>
      <p:sp>
        <p:nvSpPr>
          <p:cNvPr id="16" name="TextBox 2467">
            <a:extLst>
              <a:ext uri="{FF2B5EF4-FFF2-40B4-BE49-F238E27FC236}">
                <a16:creationId xmlns:a16="http://schemas.microsoft.com/office/drawing/2014/main" xmlns="" id="{3374B93E-B73A-42FD-B330-77ECD27350E9}"/>
              </a:ext>
            </a:extLst>
          </p:cNvPr>
          <p:cNvSpPr txBox="1"/>
          <p:nvPr/>
        </p:nvSpPr>
        <p:spPr>
          <a:xfrm>
            <a:off x="912466" y="3819672"/>
            <a:ext cx="2674551" cy="213240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j-ea"/>
              </a:rPr>
              <a:t>Just for today I will try to live through this day only and not tackle my whole life problem at once. Just for today I will try to live through this day only and not tackle my whole life problem at once.</a:t>
            </a:r>
          </a:p>
        </p:txBody>
      </p:sp>
      <p:grpSp>
        <p:nvGrpSpPr>
          <p:cNvPr id="17" name="千图设计师MC：ID 29795607库_组合 76">
            <a:extLst>
              <a:ext uri="{FF2B5EF4-FFF2-40B4-BE49-F238E27FC236}">
                <a16:creationId xmlns:a16="http://schemas.microsoft.com/office/drawing/2014/main" xmlns="" id="{53DFC503-6293-4749-BD9D-6DA2555C28D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619987" y="2606385"/>
            <a:ext cx="3837931" cy="1731976"/>
            <a:chOff x="7648523" y="1705121"/>
            <a:chExt cx="2489995" cy="1731976"/>
          </a:xfrm>
        </p:grpSpPr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xmlns="" id="{1062031A-BEDC-4BCB-808D-15E352DC883A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475559" cy="131110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925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xmlns="" id="{C4DD7855-F6C5-43DB-A159-B016FE643459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F5B6221-45A0-4CF5-95B5-5D79F55806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49" y="1667725"/>
            <a:ext cx="1666606" cy="166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0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36D48AE-D439-4C73-BDDF-C20D9CAE2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323" y="1641413"/>
            <a:ext cx="3631803" cy="467498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pSp>
        <p:nvGrpSpPr>
          <p:cNvPr id="13" name="Group 1">
            <a:extLst>
              <a:ext uri="{FF2B5EF4-FFF2-40B4-BE49-F238E27FC236}">
                <a16:creationId xmlns:a16="http://schemas.microsoft.com/office/drawing/2014/main" xmlns="" id="{DA617FDF-8591-467D-98F6-7576B93ACF84}"/>
              </a:ext>
            </a:extLst>
          </p:cNvPr>
          <p:cNvGrpSpPr/>
          <p:nvPr/>
        </p:nvGrpSpPr>
        <p:grpSpPr>
          <a:xfrm>
            <a:off x="4425843" y="1754920"/>
            <a:ext cx="3162120" cy="3162120"/>
            <a:chOff x="2310042" y="3997423"/>
            <a:chExt cx="6161182" cy="6161182"/>
          </a:xfrm>
        </p:grpSpPr>
        <p:grpSp>
          <p:nvGrpSpPr>
            <p:cNvPr id="14" name="Group 59">
              <a:extLst>
                <a:ext uri="{FF2B5EF4-FFF2-40B4-BE49-F238E27FC236}">
                  <a16:creationId xmlns:a16="http://schemas.microsoft.com/office/drawing/2014/main" xmlns="" id="{8600E691-ACD6-44DD-977A-CD18D2F6FD31}"/>
                </a:ext>
              </a:extLst>
            </p:cNvPr>
            <p:cNvGrpSpPr/>
            <p:nvPr/>
          </p:nvGrpSpPr>
          <p:grpSpPr>
            <a:xfrm>
              <a:off x="2310042" y="3997423"/>
              <a:ext cx="6161182" cy="6161182"/>
              <a:chOff x="652452" y="1752600"/>
              <a:chExt cx="2743200" cy="2743200"/>
            </a:xfrm>
          </p:grpSpPr>
          <p:sp>
            <p:nvSpPr>
              <p:cNvPr id="16" name="Oval 60">
                <a:extLst>
                  <a:ext uri="{FF2B5EF4-FFF2-40B4-BE49-F238E27FC236}">
                    <a16:creationId xmlns:a16="http://schemas.microsoft.com/office/drawing/2014/main" xmlns="" id="{B0E690ED-D257-457C-9F98-6518D9FB90B0}"/>
                  </a:ext>
                </a:extLst>
              </p:cNvPr>
              <p:cNvSpPr/>
              <p:nvPr/>
            </p:nvSpPr>
            <p:spPr>
              <a:xfrm>
                <a:off x="652452" y="1752600"/>
                <a:ext cx="2743200" cy="27432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Pie 3">
                <a:extLst>
                  <a:ext uri="{FF2B5EF4-FFF2-40B4-BE49-F238E27FC236}">
                    <a16:creationId xmlns:a16="http://schemas.microsoft.com/office/drawing/2014/main" xmlns="" id="{BD91D0AC-8711-421D-A5CD-B26368A52749}"/>
                  </a:ext>
                </a:extLst>
              </p:cNvPr>
              <p:cNvSpPr/>
              <p:nvPr/>
            </p:nvSpPr>
            <p:spPr>
              <a:xfrm>
                <a:off x="1757264" y="2398938"/>
                <a:ext cx="1638388" cy="1850785"/>
              </a:xfrm>
              <a:custGeom>
                <a:avLst/>
                <a:gdLst>
                  <a:gd name="connsiteX0" fmla="*/ 2692275 w 2743200"/>
                  <a:gd name="connsiteY0" fmla="*/ 1001324 h 2743200"/>
                  <a:gd name="connsiteX1" fmla="*/ 2155489 w 2743200"/>
                  <a:gd name="connsiteY1" fmla="*/ 2497124 h 2743200"/>
                  <a:gd name="connsiteX2" fmla="*/ 1371600 w 2743200"/>
                  <a:gd name="connsiteY2" fmla="*/ 1371600 h 2743200"/>
                  <a:gd name="connsiteX3" fmla="*/ 2692275 w 2743200"/>
                  <a:gd name="connsiteY3" fmla="*/ 1001324 h 2743200"/>
                  <a:gd name="connsiteX0" fmla="*/ 1320675 w 1371688"/>
                  <a:gd name="connsiteY0" fmla="*/ 0 h 1495800"/>
                  <a:gd name="connsiteX1" fmla="*/ 783889 w 1371688"/>
                  <a:gd name="connsiteY1" fmla="*/ 1495800 h 1495800"/>
                  <a:gd name="connsiteX2" fmla="*/ 0 w 1371688"/>
                  <a:gd name="connsiteY2" fmla="*/ 370276 h 1495800"/>
                  <a:gd name="connsiteX3" fmla="*/ 457891 w 1371688"/>
                  <a:gd name="connsiteY3" fmla="*/ 206990 h 1495800"/>
                  <a:gd name="connsiteX4" fmla="*/ 1320675 w 1371688"/>
                  <a:gd name="connsiteY4" fmla="*/ 0 h 1495800"/>
                  <a:gd name="connsiteX0" fmla="*/ 1320675 w 1371688"/>
                  <a:gd name="connsiteY0" fmla="*/ 354985 h 1850785"/>
                  <a:gd name="connsiteX1" fmla="*/ 783889 w 1371688"/>
                  <a:gd name="connsiteY1" fmla="*/ 1850785 h 1850785"/>
                  <a:gd name="connsiteX2" fmla="*/ 0 w 1371688"/>
                  <a:gd name="connsiteY2" fmla="*/ 725261 h 1850785"/>
                  <a:gd name="connsiteX3" fmla="*/ 667441 w 1371688"/>
                  <a:gd name="connsiteY3" fmla="*/ 0 h 1850785"/>
                  <a:gd name="connsiteX4" fmla="*/ 1320675 w 1371688"/>
                  <a:gd name="connsiteY4" fmla="*/ 354985 h 1850785"/>
                  <a:gd name="connsiteX0" fmla="*/ 1587375 w 1638388"/>
                  <a:gd name="connsiteY0" fmla="*/ 354985 h 1850785"/>
                  <a:gd name="connsiteX1" fmla="*/ 1050589 w 1638388"/>
                  <a:gd name="connsiteY1" fmla="*/ 1850785 h 1850785"/>
                  <a:gd name="connsiteX2" fmla="*/ 0 w 1638388"/>
                  <a:gd name="connsiteY2" fmla="*/ 953861 h 1850785"/>
                  <a:gd name="connsiteX3" fmla="*/ 934141 w 1638388"/>
                  <a:gd name="connsiteY3" fmla="*/ 0 h 1850785"/>
                  <a:gd name="connsiteX4" fmla="*/ 1587375 w 1638388"/>
                  <a:gd name="connsiteY4" fmla="*/ 354985 h 185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88" h="1850785">
                    <a:moveTo>
                      <a:pt x="1587375" y="354985"/>
                    </a:moveTo>
                    <a:cubicBezTo>
                      <a:pt x="1744949" y="917010"/>
                      <a:pt x="1529566" y="1517194"/>
                      <a:pt x="1050589" y="1850785"/>
                    </a:cubicBezTo>
                    <a:lnTo>
                      <a:pt x="0" y="953861"/>
                    </a:lnTo>
                    <a:lnTo>
                      <a:pt x="934141" y="0"/>
                    </a:lnTo>
                    <a:lnTo>
                      <a:pt x="1587375" y="354985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chemeClr val="tx1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" name="Oval 62">
                <a:extLst>
                  <a:ext uri="{FF2B5EF4-FFF2-40B4-BE49-F238E27FC236}">
                    <a16:creationId xmlns:a16="http://schemas.microsoft.com/office/drawing/2014/main" xmlns="" id="{2895231F-91CB-4935-92C1-7127937C3DDF}"/>
                  </a:ext>
                </a:extLst>
              </p:cNvPr>
              <p:cNvSpPr/>
              <p:nvPr/>
            </p:nvSpPr>
            <p:spPr>
              <a:xfrm>
                <a:off x="1018212" y="2118360"/>
                <a:ext cx="2011680" cy="201168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xmlns="" id="{FCD60DF6-E786-451A-87D3-060351CB84E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842493" y="6328411"/>
              <a:ext cx="3096280" cy="149920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en-US" sz="4400" b="1" dirty="0">
                  <a:solidFill>
                    <a:schemeClr val="bg1"/>
                  </a:solidFill>
                  <a:latin typeface="+mj-lt"/>
                  <a:ea typeface="+mj-ea"/>
                  <a:cs typeface="Aparajita" panose="020B0604020202020204" pitchFamily="34" charset="0"/>
                </a:rPr>
                <a:t>90 %</a:t>
              </a:r>
              <a:endParaRPr lang="en-US" sz="3600" b="1" dirty="0">
                <a:solidFill>
                  <a:schemeClr val="bg1"/>
                </a:solidFill>
                <a:latin typeface="+mj-lt"/>
                <a:ea typeface="+mj-ea"/>
                <a:cs typeface="Aparajita" panose="020B0604020202020204" pitchFamily="34" charset="0"/>
              </a:endParaRPr>
            </a:p>
          </p:txBody>
        </p:sp>
      </p:grpSp>
      <p:grpSp>
        <p:nvGrpSpPr>
          <p:cNvPr id="19" name="千图设计师MC：ID 29795607库_组合 76">
            <a:extLst>
              <a:ext uri="{FF2B5EF4-FFF2-40B4-BE49-F238E27FC236}">
                <a16:creationId xmlns:a16="http://schemas.microsoft.com/office/drawing/2014/main" xmlns="" id="{9D975C1B-4D99-452A-AF89-F0EF4E3D7C6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59278" y="2386038"/>
            <a:ext cx="3301677" cy="2172669"/>
            <a:chOff x="7648523" y="1705121"/>
            <a:chExt cx="2142081" cy="2172669"/>
          </a:xfrm>
        </p:grpSpPr>
        <p:sp>
          <p:nvSpPr>
            <p:cNvPr id="20" name="TextBox 32">
              <a:extLst>
                <a:ext uri="{FF2B5EF4-FFF2-40B4-BE49-F238E27FC236}">
                  <a16:creationId xmlns:a16="http://schemas.microsoft.com/office/drawing/2014/main" xmlns="" id="{B307A504-0286-4AF5-8747-D0F13847F499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303200"/>
              <a:ext cx="2127645" cy="157459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21" name="TextBox 33">
              <a:extLst>
                <a:ext uri="{FF2B5EF4-FFF2-40B4-BE49-F238E27FC236}">
                  <a16:creationId xmlns:a16="http://schemas.microsoft.com/office/drawing/2014/main" xmlns="" id="{70E80DA3-0BC6-475D-8E92-D65B0FE3BDD0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输入标题文本</a:t>
              </a:r>
            </a:p>
          </p:txBody>
        </p:sp>
      </p:grp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xmlns="" id="{B87FF997-357E-4669-B1B2-8EF323CB5119}"/>
              </a:ext>
            </a:extLst>
          </p:cNvPr>
          <p:cNvSpPr txBox="1">
            <a:spLocks/>
          </p:cNvSpPr>
          <p:nvPr/>
        </p:nvSpPr>
        <p:spPr bwMode="auto">
          <a:xfrm>
            <a:off x="8735232" y="2984117"/>
            <a:ext cx="2443445" cy="646331"/>
          </a:xfrm>
          <a:prstGeom prst="rect">
            <a:avLst/>
          </a:prstGeom>
          <a:solidFill>
            <a:srgbClr val="A9D18E"/>
          </a:solidFill>
          <a:ln w="38100">
            <a:solidFill>
              <a:schemeClr val="bg1"/>
            </a:solidFill>
          </a:ln>
          <a:effectLst>
            <a:outerShdw blurRad="50800" dist="25400" dir="5400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+mj-lt"/>
                <a:ea typeface="+mj-ea"/>
                <a:cs typeface="Aparajita" panose="020B0604020202020204" pitchFamily="34" charset="0"/>
              </a:rPr>
              <a:t>关 键 词</a:t>
            </a:r>
            <a:endParaRPr lang="en-US" sz="2800" b="1" dirty="0">
              <a:solidFill>
                <a:schemeClr val="bg1"/>
              </a:solidFill>
              <a:latin typeface="+mj-lt"/>
              <a:ea typeface="+mj-ea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63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68D88D1-2678-4A48-ABD8-684B2D0ED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630" y="598145"/>
            <a:ext cx="3742949" cy="558433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918858" y="4979963"/>
            <a:ext cx="4273142" cy="187803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25B84C4-6E12-43CF-B7DE-DBC78F5390BB}"/>
              </a:ext>
            </a:extLst>
          </p:cNvPr>
          <p:cNvGrpSpPr/>
          <p:nvPr/>
        </p:nvGrpSpPr>
        <p:grpSpPr>
          <a:xfrm>
            <a:off x="1341461" y="2495175"/>
            <a:ext cx="2445026" cy="2484788"/>
            <a:chOff x="1577208" y="1760606"/>
            <a:chExt cx="2445026" cy="248478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A59E615-A441-4DB4-A5BD-C689F66054EC}"/>
                </a:ext>
              </a:extLst>
            </p:cNvPr>
            <p:cNvSpPr/>
            <p:nvPr/>
          </p:nvSpPr>
          <p:spPr>
            <a:xfrm>
              <a:off x="2369630" y="1760606"/>
              <a:ext cx="804119" cy="795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96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lt"/>
                <a:ea typeface=" 汉仪良品线简" panose="00020600040101010101" pitchFamily="18" charset="-122"/>
              </a:endParaRPr>
            </a:p>
          </p:txBody>
        </p:sp>
        <p:sp>
          <p:nvSpPr>
            <p:cNvPr id="8" name="Text Placeholder 3">
              <a:extLst>
                <a:ext uri="{FF2B5EF4-FFF2-40B4-BE49-F238E27FC236}">
                  <a16:creationId xmlns:a16="http://schemas.microsoft.com/office/drawing/2014/main" xmlns="" id="{075ED6B6-A7B8-4F13-BB27-E6CD62B1BFE7}"/>
                </a:ext>
              </a:extLst>
            </p:cNvPr>
            <p:cNvSpPr txBox="1">
              <a:spLocks/>
            </p:cNvSpPr>
            <p:nvPr/>
          </p:nvSpPr>
          <p:spPr>
            <a:xfrm>
              <a:off x="2560092" y="1918451"/>
              <a:ext cx="423193" cy="49244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 汉仪良品线简" panose="00020600040101010101" pitchFamily="18" charset="-122"/>
                  <a:cs typeface="Arial" panose="020B0604020202020204" pitchFamily="34" charset="0"/>
                </a:rPr>
                <a:t>01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3A1697F-7B38-4311-975F-AB6C4203C074}"/>
                </a:ext>
              </a:extLst>
            </p:cNvPr>
            <p:cNvGrpSpPr/>
            <p:nvPr/>
          </p:nvGrpSpPr>
          <p:grpSpPr>
            <a:xfrm>
              <a:off x="1577208" y="2590689"/>
              <a:ext cx="2445026" cy="1654705"/>
              <a:chOff x="1418152" y="3649828"/>
              <a:chExt cx="3363807" cy="1654705"/>
            </a:xfrm>
          </p:grpSpPr>
          <p:sp>
            <p:nvSpPr>
              <p:cNvPr id="11" name="文本框 7">
                <a:extLst>
                  <a:ext uri="{FF2B5EF4-FFF2-40B4-BE49-F238E27FC236}">
                    <a16:creationId xmlns:a16="http://schemas.microsoft.com/office/drawing/2014/main" xmlns="" id="{C53271BD-3765-402F-BAC0-805F2A651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5295" y="3649828"/>
                <a:ext cx="283516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en-US" altLang="zh-CN" sz="2400" b="1" dirty="0">
                    <a:latin typeface="+mj-lt"/>
                    <a:ea typeface=" 汉仪良品线简" panose="00020600040101010101" pitchFamily="18" charset="-122"/>
                    <a:sym typeface="微软雅黑" panose="020B0503020204020204" pitchFamily="34" charset="-122"/>
                  </a:rPr>
                  <a:t>TITLE HERE</a:t>
                </a:r>
                <a:endParaRPr lang="zh-CN" altLang="en-US" sz="2400" dirty="0">
                  <a:latin typeface="+mj-lt"/>
                  <a:ea typeface=" 汉仪良品线简" panose="00020600040101010101" pitchFamily="18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BCA8966A-2750-4F35-A0B0-E161EA29A064}"/>
                  </a:ext>
                </a:extLst>
              </p:cNvPr>
              <p:cNvSpPr/>
              <p:nvPr/>
            </p:nvSpPr>
            <p:spPr>
              <a:xfrm>
                <a:off x="1418152" y="4242704"/>
                <a:ext cx="3363807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latin typeface="+mj-lt"/>
                    <a:ea typeface=" 汉仪良品线简" panose="00020600040101010101" pitchFamily="18" charset="-122"/>
                  </a:rPr>
                  <a:t>exercise my soul in three I will do at least two things I don‘t want to do</a:t>
                </a:r>
                <a:endParaRPr lang="en-US" altLang="zh-CN" sz="1400" dirty="0">
                  <a:latin typeface="+mj-lt"/>
                  <a:ea typeface=" 汉仪良品线简" panose="00020600040101010101" pitchFamily="18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4AEC80E-CCD0-4F8B-851E-7B3AFB19DB71}"/>
              </a:ext>
            </a:extLst>
          </p:cNvPr>
          <p:cNvGrpSpPr/>
          <p:nvPr/>
        </p:nvGrpSpPr>
        <p:grpSpPr>
          <a:xfrm>
            <a:off x="4266865" y="2489394"/>
            <a:ext cx="2445026" cy="2572290"/>
            <a:chOff x="4502612" y="1754825"/>
            <a:chExt cx="2445026" cy="257229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A48D465F-C6E9-44EA-8CB3-E69CE27A358B}"/>
                </a:ext>
              </a:extLst>
            </p:cNvPr>
            <p:cNvSpPr/>
            <p:nvPr/>
          </p:nvSpPr>
          <p:spPr>
            <a:xfrm>
              <a:off x="5341783" y="1754825"/>
              <a:ext cx="804119" cy="795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96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lt"/>
                <a:ea typeface=" 汉仪良品线简" panose="00020600040101010101" pitchFamily="18" charset="-122"/>
              </a:endParaRPr>
            </a:p>
          </p:txBody>
        </p:sp>
        <p:sp>
          <p:nvSpPr>
            <p:cNvPr id="15" name="Text Placeholder 3">
              <a:extLst>
                <a:ext uri="{FF2B5EF4-FFF2-40B4-BE49-F238E27FC236}">
                  <a16:creationId xmlns:a16="http://schemas.microsoft.com/office/drawing/2014/main" xmlns="" id="{5BFE6548-D60E-4C3C-8EED-4B72342AFCEA}"/>
                </a:ext>
              </a:extLst>
            </p:cNvPr>
            <p:cNvSpPr txBox="1">
              <a:spLocks/>
            </p:cNvSpPr>
            <p:nvPr/>
          </p:nvSpPr>
          <p:spPr>
            <a:xfrm>
              <a:off x="5532245" y="1906453"/>
              <a:ext cx="423193" cy="49244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 汉仪良品线简" panose="00020600040101010101" pitchFamily="18" charset="-122"/>
                  <a:cs typeface="Arial" panose="020B0604020202020204" pitchFamily="34" charset="0"/>
                </a:rPr>
                <a:t>02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BC16820-DA93-423A-8B1C-991EE8F520F0}"/>
                </a:ext>
              </a:extLst>
            </p:cNvPr>
            <p:cNvGrpSpPr/>
            <p:nvPr/>
          </p:nvGrpSpPr>
          <p:grpSpPr>
            <a:xfrm>
              <a:off x="4502612" y="2584740"/>
              <a:ext cx="2445026" cy="1742375"/>
              <a:chOff x="1425950" y="3649828"/>
              <a:chExt cx="3363807" cy="1742375"/>
            </a:xfrm>
          </p:grpSpPr>
          <p:sp>
            <p:nvSpPr>
              <p:cNvPr id="17" name="文本框 7">
                <a:extLst>
                  <a:ext uri="{FF2B5EF4-FFF2-40B4-BE49-F238E27FC236}">
                    <a16:creationId xmlns:a16="http://schemas.microsoft.com/office/drawing/2014/main" xmlns="" id="{8AA0632F-894E-451C-8029-2075CF9401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5295" y="3649828"/>
                <a:ext cx="283516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en-US" altLang="zh-CN" sz="2400" b="1" dirty="0">
                    <a:latin typeface="+mj-lt"/>
                    <a:ea typeface=" 汉仪良品线简" panose="00020600040101010101" pitchFamily="18" charset="-122"/>
                    <a:sym typeface="微软雅黑" panose="020B0503020204020204" pitchFamily="34" charset="-122"/>
                  </a:rPr>
                  <a:t>TITLE HERE</a:t>
                </a:r>
                <a:endParaRPr lang="zh-CN" altLang="en-US" sz="2400" dirty="0">
                  <a:latin typeface="+mj-lt"/>
                  <a:ea typeface=" 汉仪良品线简" panose="00020600040101010101" pitchFamily="18" charset="-122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6A4BAB1D-18AE-4DDE-998D-84C7FA30E3A0}"/>
                  </a:ext>
                </a:extLst>
              </p:cNvPr>
              <p:cNvSpPr/>
              <p:nvPr/>
            </p:nvSpPr>
            <p:spPr>
              <a:xfrm>
                <a:off x="1425950" y="4330374"/>
                <a:ext cx="3363807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latin typeface="+mj-lt"/>
                    <a:ea typeface=" 汉仪良品线简" panose="00020600040101010101" pitchFamily="18" charset="-122"/>
                  </a:rPr>
                  <a:t>exercise my soul in three I will do at least two things I don‘t want to do</a:t>
                </a:r>
                <a:endParaRPr lang="en-US" altLang="zh-CN" sz="1400" dirty="0">
                  <a:latin typeface="+mj-lt"/>
                  <a:ea typeface=" 汉仪良品线简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464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E811C-2E8C-419F-98BD-869142D44694}"/>
              </a:ext>
            </a:extLst>
          </p:cNvPr>
          <p:cNvSpPr/>
          <p:nvPr/>
        </p:nvSpPr>
        <p:spPr>
          <a:xfrm>
            <a:off x="309488" y="32355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A07EC6-EF01-487D-B1A4-E2FF7BA1B758}"/>
              </a:ext>
            </a:extLst>
          </p:cNvPr>
          <p:cNvSpPr/>
          <p:nvPr/>
        </p:nvSpPr>
        <p:spPr>
          <a:xfrm>
            <a:off x="391548" y="405616"/>
            <a:ext cx="11394830" cy="61335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A43C3E-8D55-456C-A5D5-3B681D2FAC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l="6211" t="8823" b="25947"/>
          <a:stretch/>
        </p:blipFill>
        <p:spPr>
          <a:xfrm flipH="1">
            <a:off x="7081273" y="4403189"/>
            <a:ext cx="4955983" cy="2178144"/>
          </a:xfrm>
          <a:prstGeom prst="rect">
            <a:avLst/>
          </a:prstGeom>
        </p:spPr>
      </p:pic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xmlns="" id="{6C312E02-E7F2-41C5-8A14-F59E4DE497DD}"/>
              </a:ext>
            </a:extLst>
          </p:cNvPr>
          <p:cNvSpPr/>
          <p:nvPr/>
        </p:nvSpPr>
        <p:spPr>
          <a:xfrm flipH="1">
            <a:off x="1562023" y="1467727"/>
            <a:ext cx="8531297" cy="3193366"/>
          </a:xfrm>
          <a:prstGeom prst="wedgeRoundRectCallout">
            <a:avLst>
              <a:gd name="adj1" fmla="val -20503"/>
              <a:gd name="adj2" fmla="val 6470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千图设计师MC：ID 29795607库_组合 76">
            <a:extLst>
              <a:ext uri="{FF2B5EF4-FFF2-40B4-BE49-F238E27FC236}">
                <a16:creationId xmlns:a16="http://schemas.microsoft.com/office/drawing/2014/main" xmlns="" id="{C2FA6346-BD73-409D-A352-56BB0E8B7AF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90053" y="2162634"/>
            <a:ext cx="5884391" cy="1545649"/>
            <a:chOff x="7648523" y="1475957"/>
            <a:chExt cx="3817709" cy="1545649"/>
          </a:xfrm>
        </p:grpSpPr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xmlns="" id="{5EAF9BE0-759E-46EE-B7B9-6C2A078F47DD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3803273" cy="89561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+mj-ea"/>
                  <a:ea typeface="+mj-ea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xmlns="" id="{78CF9863-187A-4F9A-9C5C-2171D28BCB30}"/>
                </a:ext>
              </a:extLst>
            </p:cNvPr>
            <p:cNvSpPr txBox="1"/>
            <p:nvPr/>
          </p:nvSpPr>
          <p:spPr>
            <a:xfrm>
              <a:off x="7648523" y="1475957"/>
              <a:ext cx="1876499" cy="59849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800" b="1" dirty="0">
                  <a:latin typeface="+mj-ea"/>
                  <a:ea typeface="+mj-ea"/>
                </a:rPr>
                <a:t>第  二  部  分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BC655A5-78B6-4482-B3E3-C48595B7E3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90710">
            <a:off x="7767908" y="3215901"/>
            <a:ext cx="3031947" cy="351576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E589D60-466F-450D-BB06-FB2C3328A87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561" y="1169149"/>
            <a:ext cx="2470507" cy="247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10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1955</Words>
  <Application>Microsoft Office PowerPoint</Application>
  <PresentationFormat>宽屏</PresentationFormat>
  <Paragraphs>130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 汉仪良品线简</vt:lpstr>
      <vt:lpstr>等线</vt:lpstr>
      <vt:lpstr>等线 Light</vt:lpstr>
      <vt:lpstr>汉仪黑荔枝体简</vt:lpstr>
      <vt:lpstr>SimSun</vt:lpstr>
      <vt:lpstr>微软雅黑</vt:lpstr>
      <vt:lpstr>Aparajita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25</cp:revision>
  <dcterms:created xsi:type="dcterms:W3CDTF">2017-11-15T10:59:04Z</dcterms:created>
  <dcterms:modified xsi:type="dcterms:W3CDTF">2017-12-15T13:52:24Z</dcterms:modified>
</cp:coreProperties>
</file>