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3"/>
    <p:sldId id="259" r:id="rId4"/>
    <p:sldId id="258" r:id="rId5"/>
    <p:sldId id="260" r:id="rId6"/>
    <p:sldId id="265" r:id="rId7"/>
    <p:sldId id="266" r:id="rId8"/>
    <p:sldId id="262" r:id="rId9"/>
    <p:sldId id="268" r:id="rId10"/>
    <p:sldId id="269" r:id="rId11"/>
    <p:sldId id="270" r:id="rId12"/>
    <p:sldId id="263" r:id="rId13"/>
    <p:sldId id="267" r:id="rId14"/>
    <p:sldId id="271" r:id="rId15"/>
    <p:sldId id="272" r:id="rId16"/>
    <p:sldId id="264" r:id="rId17"/>
    <p:sldId id="273" r:id="rId18"/>
    <p:sldId id="274" r:id="rId19"/>
    <p:sldId id="275" r:id="rId20"/>
    <p:sldId id="261" r:id="rId21"/>
    <p:sldId id="276" r:id="rId22"/>
  </p:sldIdLst>
  <p:sldSz cx="12192000" cy="6858000"/>
  <p:notesSz cx="6858000" cy="9144000"/>
  <p:embeddedFontLst>
    <p:embeddedFont>
      <p:font typeface="方正吕建德字体" pitchFamily="2" charset="-122"/>
      <p:regular r:id="rId26"/>
    </p:embeddedFont>
    <p:embeddedFont>
      <p:font typeface="Tahoma" pitchFamily="34" charset="0"/>
      <p:regular r:id="rId27"/>
    </p:embeddedFont>
    <p:embeddedFont>
      <p:font typeface="造字工房悦黑体验版纤细体" pitchFamily="2" charset="-122"/>
    </p:embeddedFont>
    <p:embeddedFont>
      <p:font typeface="方正古隶简体" pitchFamily="65" charset="-122"/>
      <p:regular r:id="rId28"/>
    </p:embeddedFont>
    <p:embeddedFont>
      <p:font typeface="微软雅黑" charset="-122"/>
      <p:regular r:id="rId29"/>
      <p:bold r:id="rId30"/>
    </p:embeddedFont>
    <p:embeddedFont>
      <p:font typeface="Calibri Light" charset="0"/>
      <p:regular r:id="rId31"/>
    </p:embeddedFont>
    <p:embeddedFont>
      <p:font typeface="Calibri" charset="0"/>
      <p:regular r:id="rId32"/>
      <p:bold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74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rgbClr val="C00000"/>
                </a:fgClr>
                <a:bgClr>
                  <a:schemeClr val="bg1"/>
                </a:bgClr>
              </a:pattFill>
              <a:ln w="19050">
                <a:solidFill>
                  <a:srgbClr val="C00000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pattFill prst="wdUpDiag">
                <a:fgClr>
                  <a:srgbClr val="C00000"/>
                </a:fgClr>
                <a:bgClr>
                  <a:schemeClr val="bg1"/>
                </a:bgClr>
              </a:pattFill>
              <a:ln w="19050">
                <a:solidFill>
                  <a:srgbClr val="C00000"/>
                </a:solidFill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 w="19050">
                <a:solidFill>
                  <a:srgbClr val="C00000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436750912"/>
        <c:axId val="436751240"/>
      </c:barChart>
      <c:catAx>
        <c:axId val="436750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36751240"/>
        <c:crosses val="autoZero"/>
        <c:auto val="1"/>
        <c:lblAlgn val="ctr"/>
        <c:lblOffset val="100"/>
        <c:tickMarkSkip val="1"/>
        <c:noMultiLvlLbl val="0"/>
      </c:catAx>
      <c:valAx>
        <c:axId val="436751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3675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 w="190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19050">
                <a:solidFill>
                  <a:schemeClr val="tx1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19050">
                <a:solidFill>
                  <a:schemeClr val="tx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436750912"/>
        <c:axId val="436751240"/>
      </c:barChart>
      <c:catAx>
        <c:axId val="436750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36751240"/>
        <c:crosses val="autoZero"/>
        <c:auto val="1"/>
        <c:lblAlgn val="ctr"/>
        <c:lblOffset val="100"/>
        <c:tickMarkSkip val="1"/>
        <c:noMultiLvlLbl val="0"/>
      </c:catAx>
      <c:valAx>
        <c:axId val="4367512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3675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4</c:v>
                </c:pt>
                <c:pt idx="5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  <c:pt idx="4" c:formatCode="General">
                  <c:v>4.6</c:v>
                </c:pt>
                <c:pt idx="5" c:formatCode="General">
                  <c:v>4.2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pattFill prst="dk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4</c:v>
                </c:pt>
                <c:pt idx="5">
                  <c:v>类别 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 c:formatCode="General">
                  <c:v>0.7</c:v>
                </c:pt>
                <c:pt idx="1" c:formatCode="General">
                  <c:v>2.5</c:v>
                </c:pt>
                <c:pt idx="2" c:formatCode="General">
                  <c:v>1.5</c:v>
                </c:pt>
                <c:pt idx="3" c:formatCode="General">
                  <c:v>0.5</c:v>
                </c:pt>
                <c:pt idx="4" c:formatCode="General">
                  <c:v>0.4</c:v>
                </c:pt>
                <c:pt idx="5" c:formatCode="General">
                  <c:v>0.8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4142264"/>
        <c:axId val="444142592"/>
      </c:barChart>
      <c:catAx>
        <c:axId val="444142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44142592"/>
        <c:crosses val="autoZero"/>
        <c:auto val="1"/>
        <c:lblAlgn val="ctr"/>
        <c:lblOffset val="100"/>
        <c:tickMarkSkip val="1"/>
        <c:noMultiLvlLbl val="0"/>
      </c:catAx>
      <c:valAx>
        <c:axId val="444142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44142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4</c:v>
                </c:pt>
                <c:pt idx="5">
                  <c:v>类别 4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  <c:pt idx="4" c:formatCode="General">
                  <c:v>4.6</c:v>
                </c:pt>
                <c:pt idx="5" c:formatCode="General">
                  <c:v>4.2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pattFill prst="dk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4</c:v>
                </c:pt>
                <c:pt idx="5">
                  <c:v>类别 4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 c:formatCode="General">
                  <c:v>0.7</c:v>
                </c:pt>
                <c:pt idx="1" c:formatCode="General">
                  <c:v>2.5</c:v>
                </c:pt>
                <c:pt idx="2" c:formatCode="General">
                  <c:v>1.5</c:v>
                </c:pt>
                <c:pt idx="3" c:formatCode="General">
                  <c:v>0.5</c:v>
                </c:pt>
                <c:pt idx="4" c:formatCode="General">
                  <c:v>0.4</c:v>
                </c:pt>
                <c:pt idx="5" c:formatCode="General">
                  <c:v>0.8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4142264"/>
        <c:axId val="444142592"/>
      </c:barChart>
      <c:catAx>
        <c:axId val="444142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44142592"/>
        <c:crosses val="autoZero"/>
        <c:auto val="1"/>
        <c:lblAlgn val="ctr"/>
        <c:lblOffset val="100"/>
        <c:tickMarkSkip val="1"/>
        <c:noMultiLvlLbl val="0"/>
      </c:catAx>
      <c:valAx>
        <c:axId val="444142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44142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品位设计QQ：1543976785 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 rot="19815900">
            <a:off x="-417285" y="-2021795"/>
            <a:ext cx="4899714" cy="46116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3708" y="3744146"/>
            <a:ext cx="3363686" cy="31138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0" y="2527391"/>
            <a:ext cx="5724144" cy="43306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5" cstate="print"/>
          <a:srcRect/>
          <a:stretch>
            <a:fillRect/>
          </a:stretch>
        </p:blipFill>
        <p:spPr>
          <a:xfrm flipH="1">
            <a:off x="6364224" y="2509103"/>
            <a:ext cx="5827776" cy="43488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Background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1A293-194D-467E-9FF7-00D9F5E802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EFC77-80FB-44EC-B847-3C62C1EC9B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网络歌手-建党伟业背景音乐 红旗颂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328057" y="5388429"/>
            <a:ext cx="609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6711" y="3025422"/>
            <a:ext cx="5768622" cy="255128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0768" y="5398946"/>
            <a:ext cx="482600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</a:rPr>
              <a:t>中国人民解放军建军</a:t>
            </a:r>
            <a:r>
              <a:rPr lang="en-US" altLang="zh-CN" sz="2400" b="1" dirty="0">
                <a:solidFill>
                  <a:schemeClr val="accent4"/>
                </a:solidFill>
                <a:latin typeface="+mn-ea"/>
              </a:rPr>
              <a:t>91</a:t>
            </a:r>
            <a:r>
              <a:rPr lang="zh-CN" altLang="en-US" sz="2400" b="1" dirty="0">
                <a:solidFill>
                  <a:schemeClr val="accent4"/>
                </a:solidFill>
                <a:latin typeface="+mn-ea"/>
              </a:rPr>
              <a:t>周年纪念日</a:t>
            </a:r>
            <a:endParaRPr lang="zh-CN" altLang="en-US" sz="2400" b="1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9550" y="5840071"/>
            <a:ext cx="3438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+mn-ea"/>
              </a:rPr>
              <a:t>铭记历史</a:t>
            </a:r>
            <a:r>
              <a:rPr lang="en-US" altLang="zh-CN" dirty="0">
                <a:latin typeface="+mn-ea"/>
              </a:rPr>
              <a:t>|</a:t>
            </a:r>
            <a:r>
              <a:rPr lang="zh-CN" altLang="en-US" dirty="0">
                <a:latin typeface="+mn-ea"/>
              </a:rPr>
              <a:t>缅怀先烈</a:t>
            </a:r>
            <a:r>
              <a:rPr lang="en-US" altLang="zh-CN" dirty="0">
                <a:latin typeface="+mn-ea"/>
              </a:rPr>
              <a:t>|</a:t>
            </a:r>
            <a:r>
              <a:rPr lang="zh-CN" altLang="en-US" dirty="0">
                <a:latin typeface="+mn-ea"/>
              </a:rPr>
              <a:t>珍爱和平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75623" y="2362674"/>
            <a:ext cx="5501608" cy="3512365"/>
            <a:chOff x="1724923" y="1709330"/>
            <a:chExt cx="5501608" cy="3512365"/>
          </a:xfrm>
        </p:grpSpPr>
        <p:graphicFrame>
          <p:nvGraphicFramePr>
            <p:cNvPr id="20" name="图表 19"/>
            <p:cNvGraphicFramePr/>
            <p:nvPr/>
          </p:nvGraphicFramePr>
          <p:xfrm>
            <a:off x="2961707" y="1709330"/>
            <a:ext cx="4264824" cy="35123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21" name="组合 20"/>
            <p:cNvGrpSpPr/>
            <p:nvPr/>
          </p:nvGrpSpPr>
          <p:grpSpPr>
            <a:xfrm>
              <a:off x="1724923" y="1874430"/>
              <a:ext cx="1386808" cy="436551"/>
              <a:chOff x="6769331" y="794930"/>
              <a:chExt cx="2904809" cy="9144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769331" y="794930"/>
                <a:ext cx="914400" cy="9144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226530" y="794930"/>
                <a:ext cx="2447610" cy="91440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添加标题</a:t>
                </a:r>
                <a:endParaRPr lang="zh-CN" altLang="en-US" dirty="0"/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1724923" y="2419268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943198" y="2419268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1724923" y="2964106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943198" y="2964106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24923" y="3508944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943198" y="3508944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1724923" y="4053782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943198" y="4053782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724923" y="4598619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943198" y="4598619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</p:grpSp>
      <p:sp>
        <p:nvSpPr>
          <p:cNvPr id="34" name="弧形 33"/>
          <p:cNvSpPr/>
          <p:nvPr/>
        </p:nvSpPr>
        <p:spPr>
          <a:xfrm>
            <a:off x="187763" y="2481628"/>
            <a:ext cx="3249055" cy="3249055"/>
          </a:xfrm>
          <a:prstGeom prst="arc">
            <a:avLst>
              <a:gd name="adj1" fmla="val 6972389"/>
              <a:gd name="adj2" fmla="val 14505516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5257007" y="2267324"/>
          <a:ext cx="408909" cy="32029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909"/>
              </a:tblGrid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 dirty="0">
                          <a:effectLst/>
                        </a:rPr>
                        <a:t>4.3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 dirty="0">
                          <a:effectLst/>
                        </a:rPr>
                        <a:t>2.5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>
                          <a:effectLst/>
                        </a:rPr>
                        <a:t>3.5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>
                          <a:effectLst/>
                        </a:rPr>
                        <a:t>4.5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>
                          <a:effectLst/>
                        </a:rPr>
                        <a:t>4.6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 dirty="0">
                          <a:effectLst/>
                        </a:rPr>
                        <a:t>4.2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6883860" y="2362674"/>
            <a:ext cx="5501608" cy="3512365"/>
            <a:chOff x="1724923" y="1709330"/>
            <a:chExt cx="5501608" cy="3512365"/>
          </a:xfrm>
        </p:grpSpPr>
        <p:graphicFrame>
          <p:nvGraphicFramePr>
            <p:cNvPr id="37" name="图表 36"/>
            <p:cNvGraphicFramePr/>
            <p:nvPr/>
          </p:nvGraphicFramePr>
          <p:xfrm>
            <a:off x="2961707" y="1709330"/>
            <a:ext cx="4264824" cy="35123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38" name="组合 37"/>
            <p:cNvGrpSpPr/>
            <p:nvPr/>
          </p:nvGrpSpPr>
          <p:grpSpPr>
            <a:xfrm>
              <a:off x="1724923" y="1874430"/>
              <a:ext cx="1386808" cy="436551"/>
              <a:chOff x="6769331" y="794930"/>
              <a:chExt cx="2904809" cy="91440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6769331" y="794930"/>
                <a:ext cx="914400" cy="9144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226530" y="794930"/>
                <a:ext cx="2447610" cy="914400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添加标题</a:t>
                </a:r>
                <a:endParaRPr lang="zh-CN" altLang="en-US" dirty="0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1724923" y="2419268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943198" y="2419268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  <p:sp>
          <p:nvSpPr>
            <p:cNvPr id="41" name="椭圆 40"/>
            <p:cNvSpPr/>
            <p:nvPr/>
          </p:nvSpPr>
          <p:spPr>
            <a:xfrm>
              <a:off x="1724923" y="2964106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943198" y="2964106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724923" y="3508944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943198" y="3508944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  <p:sp>
          <p:nvSpPr>
            <p:cNvPr id="45" name="椭圆 44"/>
            <p:cNvSpPr/>
            <p:nvPr/>
          </p:nvSpPr>
          <p:spPr>
            <a:xfrm>
              <a:off x="1724923" y="4053782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943198" y="4053782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  <p:sp>
          <p:nvSpPr>
            <p:cNvPr id="47" name="椭圆 46"/>
            <p:cNvSpPr/>
            <p:nvPr/>
          </p:nvSpPr>
          <p:spPr>
            <a:xfrm>
              <a:off x="1724923" y="4598619"/>
              <a:ext cx="436551" cy="43655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943198" y="4598619"/>
              <a:ext cx="1168533" cy="436551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添加标题</a:t>
              </a:r>
              <a:endParaRPr lang="zh-CN" altLang="en-US" dirty="0"/>
            </a:p>
          </p:txBody>
        </p:sp>
      </p:grpSp>
      <p:sp>
        <p:nvSpPr>
          <p:cNvPr id="51" name="弧形 50"/>
          <p:cNvSpPr/>
          <p:nvPr/>
        </p:nvSpPr>
        <p:spPr>
          <a:xfrm>
            <a:off x="6096000" y="2481628"/>
            <a:ext cx="3249055" cy="3249055"/>
          </a:xfrm>
          <a:prstGeom prst="arc">
            <a:avLst>
              <a:gd name="adj1" fmla="val 6972389"/>
              <a:gd name="adj2" fmla="val 14505516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2" name="表格 51"/>
          <p:cNvGraphicFramePr>
            <a:graphicFrameLocks noGrp="1"/>
          </p:cNvGraphicFramePr>
          <p:nvPr/>
        </p:nvGraphicFramePr>
        <p:xfrm>
          <a:off x="11165244" y="2267324"/>
          <a:ext cx="408909" cy="32029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909"/>
              </a:tblGrid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 dirty="0">
                          <a:effectLst/>
                        </a:rPr>
                        <a:t>4.3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 dirty="0">
                          <a:effectLst/>
                        </a:rPr>
                        <a:t>2.5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>
                          <a:effectLst/>
                        </a:rPr>
                        <a:t>3.5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>
                          <a:effectLst/>
                        </a:rPr>
                        <a:t>4.5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>
                          <a:effectLst/>
                        </a:rPr>
                        <a:t>4.6</a:t>
                      </a:r>
                      <a:endParaRPr lang="en-US" altLang="zh-CN" sz="18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3819"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800" u="none" strike="noStrike" dirty="0">
                          <a:effectLst/>
                        </a:rPr>
                        <a:t>4.2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24203" marR="24203" marT="24203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" name="矩形 52"/>
          <p:cNvSpPr/>
          <p:nvPr/>
        </p:nvSpPr>
        <p:spPr>
          <a:xfrm>
            <a:off x="0" y="1576267"/>
            <a:ext cx="5665916" cy="3871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在此添加标题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512097" y="1576267"/>
            <a:ext cx="5665916" cy="3871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在此添加标题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835382" y="1741309"/>
            <a:ext cx="711200" cy="7112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>
          <a:xfrm>
            <a:off x="1598787" y="1842909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32084" y="1679389"/>
            <a:ext cx="2492991" cy="1015663"/>
          </a:xfrm>
          <a:prstGeom prst="rect">
            <a:avLst/>
          </a:prstGeom>
          <a:noFill/>
        </p:spPr>
        <p:txBody>
          <a:bodyPr vert="horz" wrap="none" rtlCol="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000" b="1" dirty="0">
                <a:solidFill>
                  <a:schemeClr val="accent4"/>
                </a:solidFill>
                <a:latin typeface="方正吕建德字体" pitchFamily="2" charset="-122"/>
                <a:ea typeface="方正吕建德字体" pitchFamily="2" charset="-122"/>
              </a:rPr>
              <a:t>第三章</a:t>
            </a:r>
            <a:endParaRPr lang="zh-CN" altLang="en-US" sz="6000" b="1" dirty="0">
              <a:solidFill>
                <a:schemeClr val="accent4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8316" y="27826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061662" y="1842909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>
          <a:xfrm>
            <a:off x="5621867" y="1741309"/>
            <a:ext cx="711200" cy="7112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/>
          <p:nvPr/>
        </p:nvSpPr>
        <p:spPr>
          <a:xfrm>
            <a:off x="2158992" y="1929220"/>
            <a:ext cx="335379" cy="335379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>
          <a:xfrm>
            <a:off x="4674078" y="1929220"/>
            <a:ext cx="335379" cy="335379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43466" y="342900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每年的八月一日是中国人民解放军建军纪念日，因此也叫“八一”建军节。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1933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日，中华苏维埃共和国临时中央政府根据中央革命军事委员会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日的建议，决定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日为中国工农红军成立纪念日。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1949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日，中国人民革命军事委员会发布命令，以“八一”两字作为中国人民解放军军旗和军徽的主要标志。中华人民共和国成立后，将此纪念日改称为中国人民解放军建军节。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3"/>
          <p:cNvGrpSpPr/>
          <p:nvPr/>
        </p:nvGrpSpPr>
        <p:grpSpPr>
          <a:xfrm>
            <a:off x="951122" y="1265767"/>
            <a:ext cx="9742245" cy="5511800"/>
            <a:chOff x="250825" y="1412875"/>
            <a:chExt cx="8605838" cy="4868863"/>
          </a:xfrm>
          <a:pattFill prst="dkUpDiag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</p:grpSpPr>
        <p:sp>
          <p:nvSpPr>
            <p:cNvPr id="3" name="Freeform 6"/>
            <p:cNvSpPr/>
            <p:nvPr/>
          </p:nvSpPr>
          <p:spPr bwMode="auto">
            <a:xfrm>
              <a:off x="7023100" y="5295900"/>
              <a:ext cx="3175" cy="14288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9 h 9"/>
                <a:gd name="T4" fmla="*/ 2 w 2"/>
                <a:gd name="T5" fmla="*/ 9 h 9"/>
                <a:gd name="T6" fmla="*/ 2 w 2"/>
                <a:gd name="T7" fmla="*/ 4 h 9"/>
                <a:gd name="T8" fmla="*/ 2 w 2"/>
                <a:gd name="T9" fmla="*/ 0 h 9"/>
                <a:gd name="T10" fmla="*/ 0 w 2"/>
                <a:gd name="T11" fmla="*/ 0 h 9"/>
                <a:gd name="T12" fmla="*/ 0 w 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lnTo>
                    <a:pt x="2" y="9"/>
                  </a:lnTo>
                  <a:lnTo>
                    <a:pt x="2" y="9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4926013" y="3322638"/>
              <a:ext cx="6350" cy="9525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6 h 6"/>
                <a:gd name="T6" fmla="*/ 4 w 4"/>
                <a:gd name="T7" fmla="*/ 2 h 6"/>
                <a:gd name="T8" fmla="*/ 4 w 4"/>
                <a:gd name="T9" fmla="*/ 0 h 6"/>
                <a:gd name="T10" fmla="*/ 0 w 4"/>
                <a:gd name="T11" fmla="*/ 0 h 6"/>
                <a:gd name="T12" fmla="*/ 0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7019925" y="4449763"/>
              <a:ext cx="1560513" cy="1552575"/>
            </a:xfrm>
            <a:custGeom>
              <a:avLst/>
              <a:gdLst>
                <a:gd name="T0" fmla="*/ 529 w 983"/>
                <a:gd name="T1" fmla="*/ 204 h 978"/>
                <a:gd name="T2" fmla="*/ 552 w 983"/>
                <a:gd name="T3" fmla="*/ 226 h 978"/>
                <a:gd name="T4" fmla="*/ 482 w 983"/>
                <a:gd name="T5" fmla="*/ 193 h 978"/>
                <a:gd name="T6" fmla="*/ 400 w 983"/>
                <a:gd name="T7" fmla="*/ 197 h 978"/>
                <a:gd name="T8" fmla="*/ 382 w 983"/>
                <a:gd name="T9" fmla="*/ 161 h 978"/>
                <a:gd name="T10" fmla="*/ 319 w 983"/>
                <a:gd name="T11" fmla="*/ 110 h 978"/>
                <a:gd name="T12" fmla="*/ 290 w 983"/>
                <a:gd name="T13" fmla="*/ 81 h 978"/>
                <a:gd name="T14" fmla="*/ 323 w 983"/>
                <a:gd name="T15" fmla="*/ 76 h 978"/>
                <a:gd name="T16" fmla="*/ 375 w 983"/>
                <a:gd name="T17" fmla="*/ 74 h 978"/>
                <a:gd name="T18" fmla="*/ 473 w 983"/>
                <a:gd name="T19" fmla="*/ 121 h 978"/>
                <a:gd name="T20" fmla="*/ 516 w 983"/>
                <a:gd name="T21" fmla="*/ 173 h 978"/>
                <a:gd name="T22" fmla="*/ 473 w 983"/>
                <a:gd name="T23" fmla="*/ 857 h 978"/>
                <a:gd name="T24" fmla="*/ 525 w 983"/>
                <a:gd name="T25" fmla="*/ 895 h 978"/>
                <a:gd name="T26" fmla="*/ 600 w 983"/>
                <a:gd name="T27" fmla="*/ 530 h 978"/>
                <a:gd name="T28" fmla="*/ 552 w 983"/>
                <a:gd name="T29" fmla="*/ 461 h 978"/>
                <a:gd name="T30" fmla="*/ 491 w 983"/>
                <a:gd name="T31" fmla="*/ 363 h 978"/>
                <a:gd name="T32" fmla="*/ 455 w 983"/>
                <a:gd name="T33" fmla="*/ 293 h 978"/>
                <a:gd name="T34" fmla="*/ 433 w 983"/>
                <a:gd name="T35" fmla="*/ 295 h 978"/>
                <a:gd name="T36" fmla="*/ 422 w 983"/>
                <a:gd name="T37" fmla="*/ 363 h 978"/>
                <a:gd name="T38" fmla="*/ 361 w 983"/>
                <a:gd name="T39" fmla="*/ 334 h 978"/>
                <a:gd name="T40" fmla="*/ 328 w 983"/>
                <a:gd name="T41" fmla="*/ 271 h 978"/>
                <a:gd name="T42" fmla="*/ 281 w 983"/>
                <a:gd name="T43" fmla="*/ 276 h 978"/>
                <a:gd name="T44" fmla="*/ 250 w 983"/>
                <a:gd name="T45" fmla="*/ 320 h 978"/>
                <a:gd name="T46" fmla="*/ 178 w 983"/>
                <a:gd name="T47" fmla="*/ 325 h 978"/>
                <a:gd name="T48" fmla="*/ 136 w 983"/>
                <a:gd name="T49" fmla="*/ 387 h 978"/>
                <a:gd name="T50" fmla="*/ 91 w 983"/>
                <a:gd name="T51" fmla="*/ 419 h 978"/>
                <a:gd name="T52" fmla="*/ 11 w 983"/>
                <a:gd name="T53" fmla="*/ 463 h 978"/>
                <a:gd name="T54" fmla="*/ 13 w 983"/>
                <a:gd name="T55" fmla="*/ 564 h 978"/>
                <a:gd name="T56" fmla="*/ 37 w 983"/>
                <a:gd name="T57" fmla="*/ 638 h 978"/>
                <a:gd name="T58" fmla="*/ 44 w 983"/>
                <a:gd name="T59" fmla="*/ 711 h 978"/>
                <a:gd name="T60" fmla="*/ 134 w 983"/>
                <a:gd name="T61" fmla="*/ 700 h 978"/>
                <a:gd name="T62" fmla="*/ 279 w 983"/>
                <a:gd name="T63" fmla="*/ 649 h 978"/>
                <a:gd name="T64" fmla="*/ 330 w 983"/>
                <a:gd name="T65" fmla="*/ 691 h 978"/>
                <a:gd name="T66" fmla="*/ 375 w 983"/>
                <a:gd name="T67" fmla="*/ 678 h 978"/>
                <a:gd name="T68" fmla="*/ 370 w 983"/>
                <a:gd name="T69" fmla="*/ 720 h 978"/>
                <a:gd name="T70" fmla="*/ 395 w 983"/>
                <a:gd name="T71" fmla="*/ 736 h 978"/>
                <a:gd name="T72" fmla="*/ 437 w 983"/>
                <a:gd name="T73" fmla="*/ 788 h 978"/>
                <a:gd name="T74" fmla="*/ 505 w 983"/>
                <a:gd name="T75" fmla="*/ 805 h 978"/>
                <a:gd name="T76" fmla="*/ 556 w 983"/>
                <a:gd name="T77" fmla="*/ 770 h 978"/>
                <a:gd name="T78" fmla="*/ 569 w 983"/>
                <a:gd name="T79" fmla="*/ 711 h 978"/>
                <a:gd name="T80" fmla="*/ 603 w 983"/>
                <a:gd name="T81" fmla="*/ 637 h 978"/>
                <a:gd name="T82" fmla="*/ 232 w 983"/>
                <a:gd name="T83" fmla="*/ 18 h 978"/>
                <a:gd name="T84" fmla="*/ 223 w 983"/>
                <a:gd name="T85" fmla="*/ 34 h 978"/>
                <a:gd name="T86" fmla="*/ 967 w 983"/>
                <a:gd name="T87" fmla="*/ 792 h 978"/>
                <a:gd name="T88" fmla="*/ 913 w 983"/>
                <a:gd name="T89" fmla="*/ 722 h 978"/>
                <a:gd name="T90" fmla="*/ 922 w 983"/>
                <a:gd name="T91" fmla="*/ 794 h 978"/>
                <a:gd name="T92" fmla="*/ 938 w 983"/>
                <a:gd name="T93" fmla="*/ 859 h 978"/>
                <a:gd name="T94" fmla="*/ 967 w 983"/>
                <a:gd name="T95" fmla="*/ 792 h 978"/>
                <a:gd name="T96" fmla="*/ 846 w 983"/>
                <a:gd name="T97" fmla="*/ 915 h 978"/>
                <a:gd name="T98" fmla="*/ 802 w 983"/>
                <a:gd name="T99" fmla="*/ 950 h 978"/>
                <a:gd name="T100" fmla="*/ 862 w 983"/>
                <a:gd name="T101" fmla="*/ 971 h 978"/>
                <a:gd name="T102" fmla="*/ 895 w 983"/>
                <a:gd name="T103" fmla="*/ 904 h 978"/>
                <a:gd name="T104" fmla="*/ 893 w 983"/>
                <a:gd name="T105" fmla="*/ 854 h 978"/>
                <a:gd name="T106" fmla="*/ 116 w 983"/>
                <a:gd name="T107" fmla="*/ 39 h 978"/>
                <a:gd name="T108" fmla="*/ 165 w 983"/>
                <a:gd name="T109" fmla="*/ 19 h 978"/>
                <a:gd name="T110" fmla="*/ 98 w 983"/>
                <a:gd name="T111" fmla="*/ 32 h 978"/>
                <a:gd name="T112" fmla="*/ 91 w 983"/>
                <a:gd name="T113" fmla="*/ 103 h 978"/>
                <a:gd name="T114" fmla="*/ 114 w 983"/>
                <a:gd name="T115" fmla="*/ 106 h 978"/>
                <a:gd name="T116" fmla="*/ 138 w 983"/>
                <a:gd name="T117" fmla="*/ 119 h 978"/>
                <a:gd name="T118" fmla="*/ 131 w 983"/>
                <a:gd name="T119" fmla="*/ 72 h 978"/>
                <a:gd name="T120" fmla="*/ 205 w 983"/>
                <a:gd name="T121" fmla="*/ 211 h 978"/>
                <a:gd name="T122" fmla="*/ 178 w 983"/>
                <a:gd name="T123" fmla="*/ 215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3" h="978">
                  <a:moveTo>
                    <a:pt x="516" y="173"/>
                  </a:moveTo>
                  <a:lnTo>
                    <a:pt x="516" y="173"/>
                  </a:lnTo>
                  <a:lnTo>
                    <a:pt x="514" y="175"/>
                  </a:lnTo>
                  <a:lnTo>
                    <a:pt x="513" y="179"/>
                  </a:lnTo>
                  <a:lnTo>
                    <a:pt x="513" y="182"/>
                  </a:lnTo>
                  <a:lnTo>
                    <a:pt x="514" y="186"/>
                  </a:lnTo>
                  <a:lnTo>
                    <a:pt x="514" y="186"/>
                  </a:lnTo>
                  <a:lnTo>
                    <a:pt x="518" y="190"/>
                  </a:lnTo>
                  <a:lnTo>
                    <a:pt x="522" y="191"/>
                  </a:lnTo>
                  <a:lnTo>
                    <a:pt x="522" y="191"/>
                  </a:lnTo>
                  <a:lnTo>
                    <a:pt x="525" y="193"/>
                  </a:lnTo>
                  <a:lnTo>
                    <a:pt x="529" y="195"/>
                  </a:lnTo>
                  <a:lnTo>
                    <a:pt x="529" y="195"/>
                  </a:lnTo>
                  <a:lnTo>
                    <a:pt x="529" y="197"/>
                  </a:lnTo>
                  <a:lnTo>
                    <a:pt x="529" y="199"/>
                  </a:lnTo>
                  <a:lnTo>
                    <a:pt x="529" y="202"/>
                  </a:lnTo>
                  <a:lnTo>
                    <a:pt x="529" y="204"/>
                  </a:lnTo>
                  <a:lnTo>
                    <a:pt x="529" y="204"/>
                  </a:lnTo>
                  <a:lnTo>
                    <a:pt x="533" y="204"/>
                  </a:lnTo>
                  <a:lnTo>
                    <a:pt x="534" y="206"/>
                  </a:lnTo>
                  <a:lnTo>
                    <a:pt x="534" y="206"/>
                  </a:lnTo>
                  <a:lnTo>
                    <a:pt x="534" y="208"/>
                  </a:lnTo>
                  <a:lnTo>
                    <a:pt x="534" y="209"/>
                  </a:lnTo>
                  <a:lnTo>
                    <a:pt x="534" y="211"/>
                  </a:lnTo>
                  <a:lnTo>
                    <a:pt x="536" y="215"/>
                  </a:lnTo>
                  <a:lnTo>
                    <a:pt x="536" y="215"/>
                  </a:lnTo>
                  <a:lnTo>
                    <a:pt x="538" y="215"/>
                  </a:lnTo>
                  <a:lnTo>
                    <a:pt x="540" y="215"/>
                  </a:lnTo>
                  <a:lnTo>
                    <a:pt x="545" y="217"/>
                  </a:lnTo>
                  <a:lnTo>
                    <a:pt x="545" y="217"/>
                  </a:lnTo>
                  <a:lnTo>
                    <a:pt x="547" y="219"/>
                  </a:lnTo>
                  <a:lnTo>
                    <a:pt x="549" y="222"/>
                  </a:lnTo>
                  <a:lnTo>
                    <a:pt x="549" y="222"/>
                  </a:lnTo>
                  <a:lnTo>
                    <a:pt x="552" y="226"/>
                  </a:lnTo>
                  <a:lnTo>
                    <a:pt x="558" y="229"/>
                  </a:lnTo>
                  <a:lnTo>
                    <a:pt x="562" y="235"/>
                  </a:lnTo>
                  <a:lnTo>
                    <a:pt x="562" y="238"/>
                  </a:lnTo>
                  <a:lnTo>
                    <a:pt x="560" y="240"/>
                  </a:lnTo>
                  <a:lnTo>
                    <a:pt x="560" y="240"/>
                  </a:lnTo>
                  <a:lnTo>
                    <a:pt x="554" y="240"/>
                  </a:lnTo>
                  <a:lnTo>
                    <a:pt x="549" y="240"/>
                  </a:lnTo>
                  <a:lnTo>
                    <a:pt x="538" y="237"/>
                  </a:lnTo>
                  <a:lnTo>
                    <a:pt x="538" y="237"/>
                  </a:lnTo>
                  <a:lnTo>
                    <a:pt x="529" y="231"/>
                  </a:lnTo>
                  <a:lnTo>
                    <a:pt x="518" y="226"/>
                  </a:lnTo>
                  <a:lnTo>
                    <a:pt x="511" y="217"/>
                  </a:lnTo>
                  <a:lnTo>
                    <a:pt x="502" y="208"/>
                  </a:lnTo>
                  <a:lnTo>
                    <a:pt x="502" y="208"/>
                  </a:lnTo>
                  <a:lnTo>
                    <a:pt x="493" y="199"/>
                  </a:lnTo>
                  <a:lnTo>
                    <a:pt x="487" y="195"/>
                  </a:lnTo>
                  <a:lnTo>
                    <a:pt x="482" y="193"/>
                  </a:lnTo>
                  <a:lnTo>
                    <a:pt x="482" y="193"/>
                  </a:lnTo>
                  <a:lnTo>
                    <a:pt x="475" y="191"/>
                  </a:lnTo>
                  <a:lnTo>
                    <a:pt x="466" y="193"/>
                  </a:lnTo>
                  <a:lnTo>
                    <a:pt x="458" y="197"/>
                  </a:lnTo>
                  <a:lnTo>
                    <a:pt x="453" y="202"/>
                  </a:lnTo>
                  <a:lnTo>
                    <a:pt x="453" y="202"/>
                  </a:lnTo>
                  <a:lnTo>
                    <a:pt x="446" y="209"/>
                  </a:lnTo>
                  <a:lnTo>
                    <a:pt x="442" y="213"/>
                  </a:lnTo>
                  <a:lnTo>
                    <a:pt x="435" y="213"/>
                  </a:lnTo>
                  <a:lnTo>
                    <a:pt x="435" y="213"/>
                  </a:lnTo>
                  <a:lnTo>
                    <a:pt x="428" y="213"/>
                  </a:lnTo>
                  <a:lnTo>
                    <a:pt x="420" y="213"/>
                  </a:lnTo>
                  <a:lnTo>
                    <a:pt x="413" y="211"/>
                  </a:lnTo>
                  <a:lnTo>
                    <a:pt x="408" y="206"/>
                  </a:lnTo>
                  <a:lnTo>
                    <a:pt x="408" y="206"/>
                  </a:lnTo>
                  <a:lnTo>
                    <a:pt x="404" y="200"/>
                  </a:lnTo>
                  <a:lnTo>
                    <a:pt x="400" y="197"/>
                  </a:lnTo>
                  <a:lnTo>
                    <a:pt x="395" y="197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81" y="199"/>
                  </a:lnTo>
                  <a:lnTo>
                    <a:pt x="375" y="200"/>
                  </a:lnTo>
                  <a:lnTo>
                    <a:pt x="371" y="200"/>
                  </a:lnTo>
                  <a:lnTo>
                    <a:pt x="371" y="200"/>
                  </a:lnTo>
                  <a:lnTo>
                    <a:pt x="368" y="197"/>
                  </a:lnTo>
                  <a:lnTo>
                    <a:pt x="368" y="193"/>
                  </a:lnTo>
                  <a:lnTo>
                    <a:pt x="370" y="188"/>
                  </a:lnTo>
                  <a:lnTo>
                    <a:pt x="371" y="184"/>
                  </a:lnTo>
                  <a:lnTo>
                    <a:pt x="371" y="184"/>
                  </a:lnTo>
                  <a:lnTo>
                    <a:pt x="379" y="179"/>
                  </a:lnTo>
                  <a:lnTo>
                    <a:pt x="381" y="175"/>
                  </a:lnTo>
                  <a:lnTo>
                    <a:pt x="382" y="170"/>
                  </a:lnTo>
                  <a:lnTo>
                    <a:pt x="382" y="170"/>
                  </a:lnTo>
                  <a:lnTo>
                    <a:pt x="382" y="161"/>
                  </a:lnTo>
                  <a:lnTo>
                    <a:pt x="382" y="161"/>
                  </a:lnTo>
                  <a:lnTo>
                    <a:pt x="381" y="157"/>
                  </a:lnTo>
                  <a:lnTo>
                    <a:pt x="379" y="153"/>
                  </a:lnTo>
                  <a:lnTo>
                    <a:pt x="373" y="146"/>
                  </a:lnTo>
                  <a:lnTo>
                    <a:pt x="373" y="146"/>
                  </a:lnTo>
                  <a:lnTo>
                    <a:pt x="368" y="139"/>
                  </a:lnTo>
                  <a:lnTo>
                    <a:pt x="366" y="137"/>
                  </a:lnTo>
                  <a:lnTo>
                    <a:pt x="362" y="133"/>
                  </a:lnTo>
                  <a:lnTo>
                    <a:pt x="362" y="133"/>
                  </a:lnTo>
                  <a:lnTo>
                    <a:pt x="355" y="130"/>
                  </a:lnTo>
                  <a:lnTo>
                    <a:pt x="346" y="128"/>
                  </a:lnTo>
                  <a:lnTo>
                    <a:pt x="337" y="126"/>
                  </a:lnTo>
                  <a:lnTo>
                    <a:pt x="330" y="121"/>
                  </a:lnTo>
                  <a:lnTo>
                    <a:pt x="330" y="121"/>
                  </a:lnTo>
                  <a:lnTo>
                    <a:pt x="324" y="115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14" y="110"/>
                  </a:lnTo>
                  <a:lnTo>
                    <a:pt x="308" y="110"/>
                  </a:lnTo>
                  <a:lnTo>
                    <a:pt x="308" y="110"/>
                  </a:lnTo>
                  <a:lnTo>
                    <a:pt x="303" y="108"/>
                  </a:lnTo>
                  <a:lnTo>
                    <a:pt x="297" y="105"/>
                  </a:lnTo>
                  <a:lnTo>
                    <a:pt x="295" y="99"/>
                  </a:lnTo>
                  <a:lnTo>
                    <a:pt x="295" y="95"/>
                  </a:lnTo>
                  <a:lnTo>
                    <a:pt x="295" y="94"/>
                  </a:lnTo>
                  <a:lnTo>
                    <a:pt x="295" y="94"/>
                  </a:lnTo>
                  <a:lnTo>
                    <a:pt x="299" y="90"/>
                  </a:lnTo>
                  <a:lnTo>
                    <a:pt x="303" y="88"/>
                  </a:lnTo>
                  <a:lnTo>
                    <a:pt x="310" y="88"/>
                  </a:lnTo>
                  <a:lnTo>
                    <a:pt x="310" y="88"/>
                  </a:lnTo>
                  <a:lnTo>
                    <a:pt x="310" y="85"/>
                  </a:lnTo>
                  <a:lnTo>
                    <a:pt x="308" y="83"/>
                  </a:lnTo>
                  <a:lnTo>
                    <a:pt x="303" y="83"/>
                  </a:lnTo>
                  <a:lnTo>
                    <a:pt x="290" y="81"/>
                  </a:lnTo>
                  <a:lnTo>
                    <a:pt x="290" y="81"/>
                  </a:lnTo>
                  <a:lnTo>
                    <a:pt x="285" y="79"/>
                  </a:lnTo>
                  <a:lnTo>
                    <a:pt x="279" y="76"/>
                  </a:lnTo>
                  <a:lnTo>
                    <a:pt x="277" y="70"/>
                  </a:lnTo>
                  <a:lnTo>
                    <a:pt x="276" y="65"/>
                  </a:lnTo>
                  <a:lnTo>
                    <a:pt x="276" y="65"/>
                  </a:lnTo>
                  <a:lnTo>
                    <a:pt x="279" y="59"/>
                  </a:lnTo>
                  <a:lnTo>
                    <a:pt x="283" y="56"/>
                  </a:lnTo>
                  <a:lnTo>
                    <a:pt x="288" y="54"/>
                  </a:lnTo>
                  <a:lnTo>
                    <a:pt x="295" y="54"/>
                  </a:lnTo>
                  <a:lnTo>
                    <a:pt x="295" y="54"/>
                  </a:lnTo>
                  <a:lnTo>
                    <a:pt x="306" y="56"/>
                  </a:lnTo>
                  <a:lnTo>
                    <a:pt x="315" y="57"/>
                  </a:lnTo>
                  <a:lnTo>
                    <a:pt x="319" y="61"/>
                  </a:lnTo>
                  <a:lnTo>
                    <a:pt x="321" y="65"/>
                  </a:lnTo>
                  <a:lnTo>
                    <a:pt x="323" y="68"/>
                  </a:lnTo>
                  <a:lnTo>
                    <a:pt x="323" y="76"/>
                  </a:lnTo>
                  <a:lnTo>
                    <a:pt x="323" y="76"/>
                  </a:lnTo>
                  <a:lnTo>
                    <a:pt x="323" y="79"/>
                  </a:lnTo>
                  <a:lnTo>
                    <a:pt x="324" y="83"/>
                  </a:lnTo>
                  <a:lnTo>
                    <a:pt x="328" y="86"/>
                  </a:lnTo>
                  <a:lnTo>
                    <a:pt x="332" y="88"/>
                  </a:lnTo>
                  <a:lnTo>
                    <a:pt x="335" y="90"/>
                  </a:lnTo>
                  <a:lnTo>
                    <a:pt x="341" y="90"/>
                  </a:lnTo>
                  <a:lnTo>
                    <a:pt x="344" y="90"/>
                  </a:lnTo>
                  <a:lnTo>
                    <a:pt x="350" y="86"/>
                  </a:lnTo>
                  <a:lnTo>
                    <a:pt x="350" y="86"/>
                  </a:lnTo>
                  <a:lnTo>
                    <a:pt x="353" y="83"/>
                  </a:lnTo>
                  <a:lnTo>
                    <a:pt x="357" y="77"/>
                  </a:lnTo>
                  <a:lnTo>
                    <a:pt x="357" y="77"/>
                  </a:lnTo>
                  <a:lnTo>
                    <a:pt x="361" y="74"/>
                  </a:lnTo>
                  <a:lnTo>
                    <a:pt x="366" y="74"/>
                  </a:lnTo>
                  <a:lnTo>
                    <a:pt x="371" y="74"/>
                  </a:lnTo>
                  <a:lnTo>
                    <a:pt x="375" y="74"/>
                  </a:lnTo>
                  <a:lnTo>
                    <a:pt x="375" y="74"/>
                  </a:lnTo>
                  <a:lnTo>
                    <a:pt x="386" y="81"/>
                  </a:lnTo>
                  <a:lnTo>
                    <a:pt x="395" y="86"/>
                  </a:lnTo>
                  <a:lnTo>
                    <a:pt x="395" y="86"/>
                  </a:lnTo>
                  <a:lnTo>
                    <a:pt x="404" y="92"/>
                  </a:lnTo>
                  <a:lnTo>
                    <a:pt x="415" y="94"/>
                  </a:lnTo>
                  <a:lnTo>
                    <a:pt x="415" y="94"/>
                  </a:lnTo>
                  <a:lnTo>
                    <a:pt x="429" y="97"/>
                  </a:lnTo>
                  <a:lnTo>
                    <a:pt x="429" y="97"/>
                  </a:lnTo>
                  <a:lnTo>
                    <a:pt x="444" y="101"/>
                  </a:lnTo>
                  <a:lnTo>
                    <a:pt x="451" y="103"/>
                  </a:lnTo>
                  <a:lnTo>
                    <a:pt x="458" y="108"/>
                  </a:lnTo>
                  <a:lnTo>
                    <a:pt x="458" y="108"/>
                  </a:lnTo>
                  <a:lnTo>
                    <a:pt x="462" y="112"/>
                  </a:lnTo>
                  <a:lnTo>
                    <a:pt x="466" y="117"/>
                  </a:lnTo>
                  <a:lnTo>
                    <a:pt x="466" y="117"/>
                  </a:lnTo>
                  <a:lnTo>
                    <a:pt x="473" y="121"/>
                  </a:lnTo>
                  <a:lnTo>
                    <a:pt x="482" y="124"/>
                  </a:lnTo>
                  <a:lnTo>
                    <a:pt x="482" y="124"/>
                  </a:lnTo>
                  <a:lnTo>
                    <a:pt x="485" y="128"/>
                  </a:lnTo>
                  <a:lnTo>
                    <a:pt x="489" y="132"/>
                  </a:lnTo>
                  <a:lnTo>
                    <a:pt x="496" y="139"/>
                  </a:lnTo>
                  <a:lnTo>
                    <a:pt x="496" y="139"/>
                  </a:lnTo>
                  <a:lnTo>
                    <a:pt x="500" y="143"/>
                  </a:lnTo>
                  <a:lnTo>
                    <a:pt x="504" y="144"/>
                  </a:lnTo>
                  <a:lnTo>
                    <a:pt x="513" y="148"/>
                  </a:lnTo>
                  <a:lnTo>
                    <a:pt x="522" y="152"/>
                  </a:lnTo>
                  <a:lnTo>
                    <a:pt x="525" y="153"/>
                  </a:lnTo>
                  <a:lnTo>
                    <a:pt x="527" y="157"/>
                  </a:lnTo>
                  <a:lnTo>
                    <a:pt x="527" y="157"/>
                  </a:lnTo>
                  <a:lnTo>
                    <a:pt x="527" y="162"/>
                  </a:lnTo>
                  <a:lnTo>
                    <a:pt x="523" y="166"/>
                  </a:lnTo>
                  <a:lnTo>
                    <a:pt x="516" y="173"/>
                  </a:lnTo>
                  <a:lnTo>
                    <a:pt x="516" y="173"/>
                  </a:lnTo>
                  <a:close/>
                  <a:moveTo>
                    <a:pt x="511" y="850"/>
                  </a:moveTo>
                  <a:lnTo>
                    <a:pt x="511" y="850"/>
                  </a:lnTo>
                  <a:lnTo>
                    <a:pt x="504" y="850"/>
                  </a:lnTo>
                  <a:lnTo>
                    <a:pt x="496" y="850"/>
                  </a:lnTo>
                  <a:lnTo>
                    <a:pt x="496" y="850"/>
                  </a:lnTo>
                  <a:lnTo>
                    <a:pt x="493" y="850"/>
                  </a:lnTo>
                  <a:lnTo>
                    <a:pt x="489" y="846"/>
                  </a:lnTo>
                  <a:lnTo>
                    <a:pt x="489" y="846"/>
                  </a:lnTo>
                  <a:lnTo>
                    <a:pt x="482" y="845"/>
                  </a:lnTo>
                  <a:lnTo>
                    <a:pt x="478" y="845"/>
                  </a:lnTo>
                  <a:lnTo>
                    <a:pt x="476" y="846"/>
                  </a:lnTo>
                  <a:lnTo>
                    <a:pt x="476" y="846"/>
                  </a:lnTo>
                  <a:lnTo>
                    <a:pt x="473" y="848"/>
                  </a:lnTo>
                  <a:lnTo>
                    <a:pt x="473" y="852"/>
                  </a:lnTo>
                  <a:lnTo>
                    <a:pt x="473" y="852"/>
                  </a:lnTo>
                  <a:lnTo>
                    <a:pt x="473" y="854"/>
                  </a:lnTo>
                  <a:lnTo>
                    <a:pt x="473" y="857"/>
                  </a:lnTo>
                  <a:lnTo>
                    <a:pt x="478" y="859"/>
                  </a:lnTo>
                  <a:lnTo>
                    <a:pt x="482" y="863"/>
                  </a:lnTo>
                  <a:lnTo>
                    <a:pt x="485" y="866"/>
                  </a:lnTo>
                  <a:lnTo>
                    <a:pt x="485" y="866"/>
                  </a:lnTo>
                  <a:lnTo>
                    <a:pt x="484" y="870"/>
                  </a:lnTo>
                  <a:lnTo>
                    <a:pt x="482" y="875"/>
                  </a:lnTo>
                  <a:lnTo>
                    <a:pt x="482" y="875"/>
                  </a:lnTo>
                  <a:lnTo>
                    <a:pt x="482" y="881"/>
                  </a:lnTo>
                  <a:lnTo>
                    <a:pt x="484" y="886"/>
                  </a:lnTo>
                  <a:lnTo>
                    <a:pt x="484" y="886"/>
                  </a:lnTo>
                  <a:lnTo>
                    <a:pt x="487" y="895"/>
                  </a:lnTo>
                  <a:lnTo>
                    <a:pt x="495" y="901"/>
                  </a:lnTo>
                  <a:lnTo>
                    <a:pt x="504" y="902"/>
                  </a:lnTo>
                  <a:lnTo>
                    <a:pt x="513" y="902"/>
                  </a:lnTo>
                  <a:lnTo>
                    <a:pt x="513" y="902"/>
                  </a:lnTo>
                  <a:lnTo>
                    <a:pt x="522" y="899"/>
                  </a:lnTo>
                  <a:lnTo>
                    <a:pt x="525" y="895"/>
                  </a:lnTo>
                  <a:lnTo>
                    <a:pt x="529" y="892"/>
                  </a:lnTo>
                  <a:lnTo>
                    <a:pt x="529" y="886"/>
                  </a:lnTo>
                  <a:lnTo>
                    <a:pt x="527" y="874"/>
                  </a:lnTo>
                  <a:lnTo>
                    <a:pt x="525" y="861"/>
                  </a:lnTo>
                  <a:lnTo>
                    <a:pt x="525" y="861"/>
                  </a:lnTo>
                  <a:lnTo>
                    <a:pt x="523" y="854"/>
                  </a:lnTo>
                  <a:lnTo>
                    <a:pt x="522" y="852"/>
                  </a:lnTo>
                  <a:lnTo>
                    <a:pt x="516" y="850"/>
                  </a:lnTo>
                  <a:lnTo>
                    <a:pt x="511" y="850"/>
                  </a:lnTo>
                  <a:lnTo>
                    <a:pt x="511" y="850"/>
                  </a:lnTo>
                  <a:close/>
                  <a:moveTo>
                    <a:pt x="598" y="559"/>
                  </a:moveTo>
                  <a:lnTo>
                    <a:pt x="598" y="559"/>
                  </a:lnTo>
                  <a:lnTo>
                    <a:pt x="598" y="551"/>
                  </a:lnTo>
                  <a:lnTo>
                    <a:pt x="600" y="544"/>
                  </a:lnTo>
                  <a:lnTo>
                    <a:pt x="601" y="537"/>
                  </a:lnTo>
                  <a:lnTo>
                    <a:pt x="600" y="530"/>
                  </a:lnTo>
                  <a:lnTo>
                    <a:pt x="600" y="530"/>
                  </a:lnTo>
                  <a:lnTo>
                    <a:pt x="598" y="523"/>
                  </a:lnTo>
                  <a:lnTo>
                    <a:pt x="594" y="515"/>
                  </a:lnTo>
                  <a:lnTo>
                    <a:pt x="589" y="510"/>
                  </a:lnTo>
                  <a:lnTo>
                    <a:pt x="581" y="504"/>
                  </a:lnTo>
                  <a:lnTo>
                    <a:pt x="581" y="504"/>
                  </a:lnTo>
                  <a:lnTo>
                    <a:pt x="574" y="499"/>
                  </a:lnTo>
                  <a:lnTo>
                    <a:pt x="569" y="494"/>
                  </a:lnTo>
                  <a:lnTo>
                    <a:pt x="569" y="494"/>
                  </a:lnTo>
                  <a:lnTo>
                    <a:pt x="567" y="490"/>
                  </a:lnTo>
                  <a:lnTo>
                    <a:pt x="565" y="488"/>
                  </a:lnTo>
                  <a:lnTo>
                    <a:pt x="565" y="488"/>
                  </a:lnTo>
                  <a:lnTo>
                    <a:pt x="560" y="485"/>
                  </a:lnTo>
                  <a:lnTo>
                    <a:pt x="560" y="485"/>
                  </a:lnTo>
                  <a:lnTo>
                    <a:pt x="556" y="481"/>
                  </a:lnTo>
                  <a:lnTo>
                    <a:pt x="554" y="474"/>
                  </a:lnTo>
                  <a:lnTo>
                    <a:pt x="552" y="461"/>
                  </a:lnTo>
                  <a:lnTo>
                    <a:pt x="552" y="461"/>
                  </a:lnTo>
                  <a:lnTo>
                    <a:pt x="551" y="450"/>
                  </a:lnTo>
                  <a:lnTo>
                    <a:pt x="547" y="441"/>
                  </a:lnTo>
                  <a:lnTo>
                    <a:pt x="547" y="441"/>
                  </a:lnTo>
                  <a:lnTo>
                    <a:pt x="545" y="434"/>
                  </a:lnTo>
                  <a:lnTo>
                    <a:pt x="542" y="427"/>
                  </a:lnTo>
                  <a:lnTo>
                    <a:pt x="542" y="427"/>
                  </a:lnTo>
                  <a:lnTo>
                    <a:pt x="534" y="421"/>
                  </a:lnTo>
                  <a:lnTo>
                    <a:pt x="527" y="416"/>
                  </a:lnTo>
                  <a:lnTo>
                    <a:pt x="520" y="412"/>
                  </a:lnTo>
                  <a:lnTo>
                    <a:pt x="513" y="405"/>
                  </a:lnTo>
                  <a:lnTo>
                    <a:pt x="513" y="405"/>
                  </a:lnTo>
                  <a:lnTo>
                    <a:pt x="507" y="398"/>
                  </a:lnTo>
                  <a:lnTo>
                    <a:pt x="504" y="390"/>
                  </a:lnTo>
                  <a:lnTo>
                    <a:pt x="498" y="374"/>
                  </a:lnTo>
                  <a:lnTo>
                    <a:pt x="498" y="374"/>
                  </a:lnTo>
                  <a:lnTo>
                    <a:pt x="491" y="363"/>
                  </a:lnTo>
                  <a:lnTo>
                    <a:pt x="491" y="363"/>
                  </a:lnTo>
                  <a:lnTo>
                    <a:pt x="487" y="352"/>
                  </a:lnTo>
                  <a:lnTo>
                    <a:pt x="485" y="342"/>
                  </a:lnTo>
                  <a:lnTo>
                    <a:pt x="485" y="342"/>
                  </a:lnTo>
                  <a:lnTo>
                    <a:pt x="485" y="331"/>
                  </a:lnTo>
                  <a:lnTo>
                    <a:pt x="484" y="320"/>
                  </a:lnTo>
                  <a:lnTo>
                    <a:pt x="484" y="320"/>
                  </a:lnTo>
                  <a:lnTo>
                    <a:pt x="482" y="316"/>
                  </a:lnTo>
                  <a:lnTo>
                    <a:pt x="478" y="313"/>
                  </a:lnTo>
                  <a:lnTo>
                    <a:pt x="475" y="311"/>
                  </a:lnTo>
                  <a:lnTo>
                    <a:pt x="471" y="311"/>
                  </a:lnTo>
                  <a:lnTo>
                    <a:pt x="471" y="311"/>
                  </a:lnTo>
                  <a:lnTo>
                    <a:pt x="466" y="311"/>
                  </a:lnTo>
                  <a:lnTo>
                    <a:pt x="464" y="309"/>
                  </a:lnTo>
                  <a:lnTo>
                    <a:pt x="462" y="307"/>
                  </a:lnTo>
                  <a:lnTo>
                    <a:pt x="462" y="307"/>
                  </a:lnTo>
                  <a:lnTo>
                    <a:pt x="457" y="300"/>
                  </a:lnTo>
                  <a:lnTo>
                    <a:pt x="455" y="293"/>
                  </a:lnTo>
                  <a:lnTo>
                    <a:pt x="451" y="276"/>
                  </a:lnTo>
                  <a:lnTo>
                    <a:pt x="451" y="276"/>
                  </a:lnTo>
                  <a:lnTo>
                    <a:pt x="451" y="267"/>
                  </a:lnTo>
                  <a:lnTo>
                    <a:pt x="449" y="262"/>
                  </a:lnTo>
                  <a:lnTo>
                    <a:pt x="446" y="258"/>
                  </a:lnTo>
                  <a:lnTo>
                    <a:pt x="446" y="258"/>
                  </a:lnTo>
                  <a:lnTo>
                    <a:pt x="444" y="257"/>
                  </a:lnTo>
                  <a:lnTo>
                    <a:pt x="440" y="257"/>
                  </a:lnTo>
                  <a:lnTo>
                    <a:pt x="437" y="258"/>
                  </a:lnTo>
                  <a:lnTo>
                    <a:pt x="435" y="260"/>
                  </a:lnTo>
                  <a:lnTo>
                    <a:pt x="435" y="260"/>
                  </a:lnTo>
                  <a:lnTo>
                    <a:pt x="433" y="267"/>
                  </a:lnTo>
                  <a:lnTo>
                    <a:pt x="433" y="275"/>
                  </a:lnTo>
                  <a:lnTo>
                    <a:pt x="435" y="282"/>
                  </a:lnTo>
                  <a:lnTo>
                    <a:pt x="435" y="289"/>
                  </a:lnTo>
                  <a:lnTo>
                    <a:pt x="435" y="289"/>
                  </a:lnTo>
                  <a:lnTo>
                    <a:pt x="433" y="295"/>
                  </a:lnTo>
                  <a:lnTo>
                    <a:pt x="431" y="298"/>
                  </a:lnTo>
                  <a:lnTo>
                    <a:pt x="428" y="302"/>
                  </a:lnTo>
                  <a:lnTo>
                    <a:pt x="426" y="307"/>
                  </a:lnTo>
                  <a:lnTo>
                    <a:pt x="426" y="307"/>
                  </a:lnTo>
                  <a:lnTo>
                    <a:pt x="426" y="314"/>
                  </a:lnTo>
                  <a:lnTo>
                    <a:pt x="428" y="320"/>
                  </a:lnTo>
                  <a:lnTo>
                    <a:pt x="429" y="325"/>
                  </a:lnTo>
                  <a:lnTo>
                    <a:pt x="431" y="333"/>
                  </a:lnTo>
                  <a:lnTo>
                    <a:pt x="431" y="333"/>
                  </a:lnTo>
                  <a:lnTo>
                    <a:pt x="429" y="340"/>
                  </a:lnTo>
                  <a:lnTo>
                    <a:pt x="429" y="340"/>
                  </a:lnTo>
                  <a:lnTo>
                    <a:pt x="428" y="345"/>
                  </a:lnTo>
                  <a:lnTo>
                    <a:pt x="428" y="345"/>
                  </a:lnTo>
                  <a:lnTo>
                    <a:pt x="426" y="349"/>
                  </a:lnTo>
                  <a:lnTo>
                    <a:pt x="424" y="352"/>
                  </a:lnTo>
                  <a:lnTo>
                    <a:pt x="424" y="352"/>
                  </a:lnTo>
                  <a:lnTo>
                    <a:pt x="422" y="363"/>
                  </a:lnTo>
                  <a:lnTo>
                    <a:pt x="422" y="363"/>
                  </a:lnTo>
                  <a:lnTo>
                    <a:pt x="422" y="367"/>
                  </a:lnTo>
                  <a:lnTo>
                    <a:pt x="422" y="369"/>
                  </a:lnTo>
                  <a:lnTo>
                    <a:pt x="420" y="371"/>
                  </a:lnTo>
                  <a:lnTo>
                    <a:pt x="420" y="371"/>
                  </a:lnTo>
                  <a:lnTo>
                    <a:pt x="413" y="372"/>
                  </a:lnTo>
                  <a:lnTo>
                    <a:pt x="406" y="372"/>
                  </a:lnTo>
                  <a:lnTo>
                    <a:pt x="399" y="371"/>
                  </a:lnTo>
                  <a:lnTo>
                    <a:pt x="393" y="369"/>
                  </a:lnTo>
                  <a:lnTo>
                    <a:pt x="393" y="369"/>
                  </a:lnTo>
                  <a:lnTo>
                    <a:pt x="386" y="365"/>
                  </a:lnTo>
                  <a:lnTo>
                    <a:pt x="381" y="358"/>
                  </a:lnTo>
                  <a:lnTo>
                    <a:pt x="373" y="343"/>
                  </a:lnTo>
                  <a:lnTo>
                    <a:pt x="373" y="343"/>
                  </a:lnTo>
                  <a:lnTo>
                    <a:pt x="368" y="336"/>
                  </a:lnTo>
                  <a:lnTo>
                    <a:pt x="361" y="334"/>
                  </a:lnTo>
                  <a:lnTo>
                    <a:pt x="361" y="334"/>
                  </a:lnTo>
                  <a:lnTo>
                    <a:pt x="353" y="331"/>
                  </a:lnTo>
                  <a:lnTo>
                    <a:pt x="348" y="325"/>
                  </a:lnTo>
                  <a:lnTo>
                    <a:pt x="344" y="318"/>
                  </a:lnTo>
                  <a:lnTo>
                    <a:pt x="342" y="313"/>
                  </a:lnTo>
                  <a:lnTo>
                    <a:pt x="342" y="313"/>
                  </a:lnTo>
                  <a:lnTo>
                    <a:pt x="342" y="307"/>
                  </a:lnTo>
                  <a:lnTo>
                    <a:pt x="344" y="302"/>
                  </a:lnTo>
                  <a:lnTo>
                    <a:pt x="352" y="295"/>
                  </a:lnTo>
                  <a:lnTo>
                    <a:pt x="357" y="287"/>
                  </a:lnTo>
                  <a:lnTo>
                    <a:pt x="359" y="284"/>
                  </a:lnTo>
                  <a:lnTo>
                    <a:pt x="357" y="278"/>
                  </a:lnTo>
                  <a:lnTo>
                    <a:pt x="357" y="278"/>
                  </a:lnTo>
                  <a:lnTo>
                    <a:pt x="355" y="276"/>
                  </a:lnTo>
                  <a:lnTo>
                    <a:pt x="352" y="275"/>
                  </a:lnTo>
                  <a:lnTo>
                    <a:pt x="344" y="273"/>
                  </a:lnTo>
                  <a:lnTo>
                    <a:pt x="328" y="271"/>
                  </a:lnTo>
                  <a:lnTo>
                    <a:pt x="328" y="271"/>
                  </a:lnTo>
                  <a:lnTo>
                    <a:pt x="321" y="269"/>
                  </a:lnTo>
                  <a:lnTo>
                    <a:pt x="315" y="266"/>
                  </a:lnTo>
                  <a:lnTo>
                    <a:pt x="315" y="266"/>
                  </a:lnTo>
                  <a:lnTo>
                    <a:pt x="310" y="262"/>
                  </a:lnTo>
                  <a:lnTo>
                    <a:pt x="299" y="258"/>
                  </a:lnTo>
                  <a:lnTo>
                    <a:pt x="294" y="257"/>
                  </a:lnTo>
                  <a:lnTo>
                    <a:pt x="288" y="257"/>
                  </a:lnTo>
                  <a:lnTo>
                    <a:pt x="285" y="258"/>
                  </a:lnTo>
                  <a:lnTo>
                    <a:pt x="285" y="262"/>
                  </a:lnTo>
                  <a:lnTo>
                    <a:pt x="285" y="262"/>
                  </a:lnTo>
                  <a:lnTo>
                    <a:pt x="285" y="264"/>
                  </a:lnTo>
                  <a:lnTo>
                    <a:pt x="288" y="267"/>
                  </a:lnTo>
                  <a:lnTo>
                    <a:pt x="288" y="267"/>
                  </a:lnTo>
                  <a:lnTo>
                    <a:pt x="288" y="271"/>
                  </a:lnTo>
                  <a:lnTo>
                    <a:pt x="288" y="273"/>
                  </a:lnTo>
                  <a:lnTo>
                    <a:pt x="285" y="275"/>
                  </a:lnTo>
                  <a:lnTo>
                    <a:pt x="281" y="276"/>
                  </a:lnTo>
                  <a:lnTo>
                    <a:pt x="281" y="276"/>
                  </a:lnTo>
                  <a:lnTo>
                    <a:pt x="276" y="275"/>
                  </a:lnTo>
                  <a:lnTo>
                    <a:pt x="272" y="275"/>
                  </a:lnTo>
                  <a:lnTo>
                    <a:pt x="268" y="276"/>
                  </a:lnTo>
                  <a:lnTo>
                    <a:pt x="268" y="276"/>
                  </a:lnTo>
                  <a:lnTo>
                    <a:pt x="263" y="282"/>
                  </a:lnTo>
                  <a:lnTo>
                    <a:pt x="261" y="289"/>
                  </a:lnTo>
                  <a:lnTo>
                    <a:pt x="261" y="289"/>
                  </a:lnTo>
                  <a:lnTo>
                    <a:pt x="259" y="293"/>
                  </a:lnTo>
                  <a:lnTo>
                    <a:pt x="257" y="296"/>
                  </a:lnTo>
                  <a:lnTo>
                    <a:pt x="252" y="300"/>
                  </a:lnTo>
                  <a:lnTo>
                    <a:pt x="252" y="300"/>
                  </a:lnTo>
                  <a:lnTo>
                    <a:pt x="250" y="305"/>
                  </a:lnTo>
                  <a:lnTo>
                    <a:pt x="250" y="311"/>
                  </a:lnTo>
                  <a:lnTo>
                    <a:pt x="250" y="311"/>
                  </a:lnTo>
                  <a:lnTo>
                    <a:pt x="252" y="318"/>
                  </a:lnTo>
                  <a:lnTo>
                    <a:pt x="250" y="320"/>
                  </a:lnTo>
                  <a:lnTo>
                    <a:pt x="247" y="322"/>
                  </a:lnTo>
                  <a:lnTo>
                    <a:pt x="247" y="322"/>
                  </a:lnTo>
                  <a:lnTo>
                    <a:pt x="241" y="323"/>
                  </a:lnTo>
                  <a:lnTo>
                    <a:pt x="238" y="323"/>
                  </a:lnTo>
                  <a:lnTo>
                    <a:pt x="234" y="322"/>
                  </a:lnTo>
                  <a:lnTo>
                    <a:pt x="228" y="318"/>
                  </a:lnTo>
                  <a:lnTo>
                    <a:pt x="228" y="318"/>
                  </a:lnTo>
                  <a:lnTo>
                    <a:pt x="221" y="311"/>
                  </a:lnTo>
                  <a:lnTo>
                    <a:pt x="214" y="305"/>
                  </a:lnTo>
                  <a:lnTo>
                    <a:pt x="210" y="304"/>
                  </a:lnTo>
                  <a:lnTo>
                    <a:pt x="207" y="304"/>
                  </a:lnTo>
                  <a:lnTo>
                    <a:pt x="203" y="307"/>
                  </a:lnTo>
                  <a:lnTo>
                    <a:pt x="200" y="311"/>
                  </a:lnTo>
                  <a:lnTo>
                    <a:pt x="200" y="311"/>
                  </a:lnTo>
                  <a:lnTo>
                    <a:pt x="196" y="316"/>
                  </a:lnTo>
                  <a:lnTo>
                    <a:pt x="190" y="320"/>
                  </a:lnTo>
                  <a:lnTo>
                    <a:pt x="178" y="325"/>
                  </a:lnTo>
                  <a:lnTo>
                    <a:pt x="178" y="325"/>
                  </a:lnTo>
                  <a:lnTo>
                    <a:pt x="172" y="331"/>
                  </a:lnTo>
                  <a:lnTo>
                    <a:pt x="171" y="334"/>
                  </a:lnTo>
                  <a:lnTo>
                    <a:pt x="167" y="345"/>
                  </a:lnTo>
                  <a:lnTo>
                    <a:pt x="167" y="345"/>
                  </a:lnTo>
                  <a:lnTo>
                    <a:pt x="165" y="352"/>
                  </a:lnTo>
                  <a:lnTo>
                    <a:pt x="160" y="356"/>
                  </a:lnTo>
                  <a:lnTo>
                    <a:pt x="147" y="360"/>
                  </a:lnTo>
                  <a:lnTo>
                    <a:pt x="147" y="360"/>
                  </a:lnTo>
                  <a:lnTo>
                    <a:pt x="142" y="361"/>
                  </a:lnTo>
                  <a:lnTo>
                    <a:pt x="138" y="365"/>
                  </a:lnTo>
                  <a:lnTo>
                    <a:pt x="136" y="371"/>
                  </a:lnTo>
                  <a:lnTo>
                    <a:pt x="138" y="376"/>
                  </a:lnTo>
                  <a:lnTo>
                    <a:pt x="138" y="376"/>
                  </a:lnTo>
                  <a:lnTo>
                    <a:pt x="138" y="381"/>
                  </a:lnTo>
                  <a:lnTo>
                    <a:pt x="136" y="387"/>
                  </a:lnTo>
                  <a:lnTo>
                    <a:pt x="136" y="387"/>
                  </a:lnTo>
                  <a:lnTo>
                    <a:pt x="131" y="394"/>
                  </a:lnTo>
                  <a:lnTo>
                    <a:pt x="129" y="396"/>
                  </a:lnTo>
                  <a:lnTo>
                    <a:pt x="127" y="401"/>
                  </a:lnTo>
                  <a:lnTo>
                    <a:pt x="127" y="401"/>
                  </a:lnTo>
                  <a:lnTo>
                    <a:pt x="127" y="405"/>
                  </a:lnTo>
                  <a:lnTo>
                    <a:pt x="123" y="409"/>
                  </a:lnTo>
                  <a:lnTo>
                    <a:pt x="123" y="409"/>
                  </a:lnTo>
                  <a:lnTo>
                    <a:pt x="118" y="412"/>
                  </a:lnTo>
                  <a:lnTo>
                    <a:pt x="113" y="412"/>
                  </a:lnTo>
                  <a:lnTo>
                    <a:pt x="113" y="412"/>
                  </a:lnTo>
                  <a:lnTo>
                    <a:pt x="104" y="412"/>
                  </a:lnTo>
                  <a:lnTo>
                    <a:pt x="100" y="414"/>
                  </a:lnTo>
                  <a:lnTo>
                    <a:pt x="96" y="416"/>
                  </a:lnTo>
                  <a:lnTo>
                    <a:pt x="96" y="416"/>
                  </a:lnTo>
                  <a:lnTo>
                    <a:pt x="95" y="418"/>
                  </a:lnTo>
                  <a:lnTo>
                    <a:pt x="91" y="419"/>
                  </a:lnTo>
                  <a:lnTo>
                    <a:pt x="91" y="419"/>
                  </a:lnTo>
                  <a:lnTo>
                    <a:pt x="89" y="421"/>
                  </a:lnTo>
                  <a:lnTo>
                    <a:pt x="89" y="421"/>
                  </a:lnTo>
                  <a:lnTo>
                    <a:pt x="82" y="425"/>
                  </a:lnTo>
                  <a:lnTo>
                    <a:pt x="82" y="425"/>
                  </a:lnTo>
                  <a:lnTo>
                    <a:pt x="78" y="428"/>
                  </a:lnTo>
                  <a:lnTo>
                    <a:pt x="78" y="428"/>
                  </a:lnTo>
                  <a:lnTo>
                    <a:pt x="75" y="430"/>
                  </a:lnTo>
                  <a:lnTo>
                    <a:pt x="71" y="432"/>
                  </a:lnTo>
                  <a:lnTo>
                    <a:pt x="62" y="434"/>
                  </a:lnTo>
                  <a:lnTo>
                    <a:pt x="62" y="434"/>
                  </a:lnTo>
                  <a:lnTo>
                    <a:pt x="53" y="437"/>
                  </a:lnTo>
                  <a:lnTo>
                    <a:pt x="44" y="443"/>
                  </a:lnTo>
                  <a:lnTo>
                    <a:pt x="37" y="450"/>
                  </a:lnTo>
                  <a:lnTo>
                    <a:pt x="26" y="454"/>
                  </a:lnTo>
                  <a:lnTo>
                    <a:pt x="26" y="454"/>
                  </a:lnTo>
                  <a:lnTo>
                    <a:pt x="17" y="459"/>
                  </a:lnTo>
                  <a:lnTo>
                    <a:pt x="11" y="463"/>
                  </a:lnTo>
                  <a:lnTo>
                    <a:pt x="8" y="466"/>
                  </a:lnTo>
                  <a:lnTo>
                    <a:pt x="8" y="466"/>
                  </a:lnTo>
                  <a:lnTo>
                    <a:pt x="2" y="477"/>
                  </a:lnTo>
                  <a:lnTo>
                    <a:pt x="0" y="488"/>
                  </a:lnTo>
                  <a:lnTo>
                    <a:pt x="2" y="497"/>
                  </a:lnTo>
                  <a:lnTo>
                    <a:pt x="8" y="508"/>
                  </a:lnTo>
                  <a:lnTo>
                    <a:pt x="8" y="508"/>
                  </a:lnTo>
                  <a:lnTo>
                    <a:pt x="11" y="515"/>
                  </a:lnTo>
                  <a:lnTo>
                    <a:pt x="15" y="524"/>
                  </a:lnTo>
                  <a:lnTo>
                    <a:pt x="15" y="524"/>
                  </a:lnTo>
                  <a:lnTo>
                    <a:pt x="13" y="530"/>
                  </a:lnTo>
                  <a:lnTo>
                    <a:pt x="9" y="535"/>
                  </a:lnTo>
                  <a:lnTo>
                    <a:pt x="9" y="535"/>
                  </a:lnTo>
                  <a:lnTo>
                    <a:pt x="8" y="542"/>
                  </a:lnTo>
                  <a:lnTo>
                    <a:pt x="8" y="550"/>
                  </a:lnTo>
                  <a:lnTo>
                    <a:pt x="9" y="557"/>
                  </a:lnTo>
                  <a:lnTo>
                    <a:pt x="13" y="564"/>
                  </a:lnTo>
                  <a:lnTo>
                    <a:pt x="13" y="564"/>
                  </a:lnTo>
                  <a:lnTo>
                    <a:pt x="17" y="568"/>
                  </a:lnTo>
                  <a:lnTo>
                    <a:pt x="20" y="573"/>
                  </a:lnTo>
                  <a:lnTo>
                    <a:pt x="26" y="577"/>
                  </a:lnTo>
                  <a:lnTo>
                    <a:pt x="29" y="582"/>
                  </a:lnTo>
                  <a:lnTo>
                    <a:pt x="29" y="582"/>
                  </a:lnTo>
                  <a:lnTo>
                    <a:pt x="31" y="584"/>
                  </a:lnTo>
                  <a:lnTo>
                    <a:pt x="31" y="584"/>
                  </a:lnTo>
                  <a:lnTo>
                    <a:pt x="31" y="589"/>
                  </a:lnTo>
                  <a:lnTo>
                    <a:pt x="31" y="595"/>
                  </a:lnTo>
                  <a:lnTo>
                    <a:pt x="28" y="606"/>
                  </a:lnTo>
                  <a:lnTo>
                    <a:pt x="28" y="606"/>
                  </a:lnTo>
                  <a:lnTo>
                    <a:pt x="26" y="618"/>
                  </a:lnTo>
                  <a:lnTo>
                    <a:pt x="28" y="624"/>
                  </a:lnTo>
                  <a:lnTo>
                    <a:pt x="29" y="629"/>
                  </a:lnTo>
                  <a:lnTo>
                    <a:pt x="29" y="629"/>
                  </a:lnTo>
                  <a:lnTo>
                    <a:pt x="37" y="638"/>
                  </a:lnTo>
                  <a:lnTo>
                    <a:pt x="38" y="644"/>
                  </a:lnTo>
                  <a:lnTo>
                    <a:pt x="42" y="649"/>
                  </a:lnTo>
                  <a:lnTo>
                    <a:pt x="42" y="649"/>
                  </a:lnTo>
                  <a:lnTo>
                    <a:pt x="44" y="655"/>
                  </a:lnTo>
                  <a:lnTo>
                    <a:pt x="44" y="662"/>
                  </a:lnTo>
                  <a:lnTo>
                    <a:pt x="42" y="676"/>
                  </a:lnTo>
                  <a:lnTo>
                    <a:pt x="42" y="676"/>
                  </a:lnTo>
                  <a:lnTo>
                    <a:pt x="40" y="684"/>
                  </a:lnTo>
                  <a:lnTo>
                    <a:pt x="35" y="689"/>
                  </a:lnTo>
                  <a:lnTo>
                    <a:pt x="35" y="689"/>
                  </a:lnTo>
                  <a:lnTo>
                    <a:pt x="33" y="691"/>
                  </a:lnTo>
                  <a:lnTo>
                    <a:pt x="31" y="693"/>
                  </a:lnTo>
                  <a:lnTo>
                    <a:pt x="31" y="693"/>
                  </a:lnTo>
                  <a:lnTo>
                    <a:pt x="31" y="696"/>
                  </a:lnTo>
                  <a:lnTo>
                    <a:pt x="33" y="700"/>
                  </a:lnTo>
                  <a:lnTo>
                    <a:pt x="38" y="705"/>
                  </a:lnTo>
                  <a:lnTo>
                    <a:pt x="44" y="711"/>
                  </a:lnTo>
                  <a:lnTo>
                    <a:pt x="49" y="712"/>
                  </a:lnTo>
                  <a:lnTo>
                    <a:pt x="49" y="712"/>
                  </a:lnTo>
                  <a:lnTo>
                    <a:pt x="58" y="714"/>
                  </a:lnTo>
                  <a:lnTo>
                    <a:pt x="67" y="716"/>
                  </a:lnTo>
                  <a:lnTo>
                    <a:pt x="76" y="714"/>
                  </a:lnTo>
                  <a:lnTo>
                    <a:pt x="84" y="711"/>
                  </a:lnTo>
                  <a:lnTo>
                    <a:pt x="84" y="711"/>
                  </a:lnTo>
                  <a:lnTo>
                    <a:pt x="91" y="703"/>
                  </a:lnTo>
                  <a:lnTo>
                    <a:pt x="91" y="703"/>
                  </a:lnTo>
                  <a:lnTo>
                    <a:pt x="95" y="700"/>
                  </a:lnTo>
                  <a:lnTo>
                    <a:pt x="100" y="700"/>
                  </a:lnTo>
                  <a:lnTo>
                    <a:pt x="100" y="700"/>
                  </a:lnTo>
                  <a:lnTo>
                    <a:pt x="109" y="702"/>
                  </a:lnTo>
                  <a:lnTo>
                    <a:pt x="118" y="702"/>
                  </a:lnTo>
                  <a:lnTo>
                    <a:pt x="125" y="703"/>
                  </a:lnTo>
                  <a:lnTo>
                    <a:pt x="134" y="700"/>
                  </a:lnTo>
                  <a:lnTo>
                    <a:pt x="134" y="700"/>
                  </a:lnTo>
                  <a:lnTo>
                    <a:pt x="145" y="696"/>
                  </a:lnTo>
                  <a:lnTo>
                    <a:pt x="152" y="689"/>
                  </a:lnTo>
                  <a:lnTo>
                    <a:pt x="152" y="689"/>
                  </a:lnTo>
                  <a:lnTo>
                    <a:pt x="165" y="676"/>
                  </a:lnTo>
                  <a:lnTo>
                    <a:pt x="165" y="676"/>
                  </a:lnTo>
                  <a:lnTo>
                    <a:pt x="174" y="671"/>
                  </a:lnTo>
                  <a:lnTo>
                    <a:pt x="187" y="665"/>
                  </a:lnTo>
                  <a:lnTo>
                    <a:pt x="187" y="665"/>
                  </a:lnTo>
                  <a:lnTo>
                    <a:pt x="209" y="662"/>
                  </a:lnTo>
                  <a:lnTo>
                    <a:pt x="219" y="658"/>
                  </a:lnTo>
                  <a:lnTo>
                    <a:pt x="230" y="655"/>
                  </a:lnTo>
                  <a:lnTo>
                    <a:pt x="230" y="655"/>
                  </a:lnTo>
                  <a:lnTo>
                    <a:pt x="243" y="651"/>
                  </a:lnTo>
                  <a:lnTo>
                    <a:pt x="254" y="647"/>
                  </a:lnTo>
                  <a:lnTo>
                    <a:pt x="266" y="646"/>
                  </a:lnTo>
                  <a:lnTo>
                    <a:pt x="272" y="647"/>
                  </a:lnTo>
                  <a:lnTo>
                    <a:pt x="279" y="649"/>
                  </a:lnTo>
                  <a:lnTo>
                    <a:pt x="279" y="649"/>
                  </a:lnTo>
                  <a:lnTo>
                    <a:pt x="292" y="656"/>
                  </a:lnTo>
                  <a:lnTo>
                    <a:pt x="292" y="656"/>
                  </a:lnTo>
                  <a:lnTo>
                    <a:pt x="303" y="662"/>
                  </a:lnTo>
                  <a:lnTo>
                    <a:pt x="303" y="662"/>
                  </a:lnTo>
                  <a:lnTo>
                    <a:pt x="308" y="662"/>
                  </a:lnTo>
                  <a:lnTo>
                    <a:pt x="312" y="665"/>
                  </a:lnTo>
                  <a:lnTo>
                    <a:pt x="312" y="665"/>
                  </a:lnTo>
                  <a:lnTo>
                    <a:pt x="314" y="667"/>
                  </a:lnTo>
                  <a:lnTo>
                    <a:pt x="315" y="671"/>
                  </a:lnTo>
                  <a:lnTo>
                    <a:pt x="315" y="671"/>
                  </a:lnTo>
                  <a:lnTo>
                    <a:pt x="317" y="673"/>
                  </a:lnTo>
                  <a:lnTo>
                    <a:pt x="319" y="674"/>
                  </a:lnTo>
                  <a:lnTo>
                    <a:pt x="326" y="678"/>
                  </a:lnTo>
                  <a:lnTo>
                    <a:pt x="326" y="678"/>
                  </a:lnTo>
                  <a:lnTo>
                    <a:pt x="330" y="684"/>
                  </a:lnTo>
                  <a:lnTo>
                    <a:pt x="330" y="691"/>
                  </a:lnTo>
                  <a:lnTo>
                    <a:pt x="330" y="691"/>
                  </a:lnTo>
                  <a:lnTo>
                    <a:pt x="330" y="694"/>
                  </a:lnTo>
                  <a:lnTo>
                    <a:pt x="332" y="698"/>
                  </a:lnTo>
                  <a:lnTo>
                    <a:pt x="333" y="700"/>
                  </a:lnTo>
                  <a:lnTo>
                    <a:pt x="339" y="702"/>
                  </a:lnTo>
                  <a:lnTo>
                    <a:pt x="339" y="702"/>
                  </a:lnTo>
                  <a:lnTo>
                    <a:pt x="344" y="703"/>
                  </a:lnTo>
                  <a:lnTo>
                    <a:pt x="350" y="703"/>
                  </a:lnTo>
                  <a:lnTo>
                    <a:pt x="352" y="700"/>
                  </a:lnTo>
                  <a:lnTo>
                    <a:pt x="355" y="694"/>
                  </a:lnTo>
                  <a:lnTo>
                    <a:pt x="355" y="694"/>
                  </a:lnTo>
                  <a:lnTo>
                    <a:pt x="359" y="685"/>
                  </a:lnTo>
                  <a:lnTo>
                    <a:pt x="362" y="682"/>
                  </a:lnTo>
                  <a:lnTo>
                    <a:pt x="366" y="680"/>
                  </a:lnTo>
                  <a:lnTo>
                    <a:pt x="366" y="680"/>
                  </a:lnTo>
                  <a:lnTo>
                    <a:pt x="371" y="678"/>
                  </a:lnTo>
                  <a:lnTo>
                    <a:pt x="375" y="678"/>
                  </a:lnTo>
                  <a:lnTo>
                    <a:pt x="377" y="680"/>
                  </a:lnTo>
                  <a:lnTo>
                    <a:pt x="377" y="685"/>
                  </a:lnTo>
                  <a:lnTo>
                    <a:pt x="377" y="685"/>
                  </a:lnTo>
                  <a:lnTo>
                    <a:pt x="377" y="689"/>
                  </a:lnTo>
                  <a:lnTo>
                    <a:pt x="373" y="691"/>
                  </a:lnTo>
                  <a:lnTo>
                    <a:pt x="368" y="696"/>
                  </a:lnTo>
                  <a:lnTo>
                    <a:pt x="368" y="696"/>
                  </a:lnTo>
                  <a:lnTo>
                    <a:pt x="361" y="705"/>
                  </a:lnTo>
                  <a:lnTo>
                    <a:pt x="359" y="711"/>
                  </a:lnTo>
                  <a:lnTo>
                    <a:pt x="357" y="714"/>
                  </a:lnTo>
                  <a:lnTo>
                    <a:pt x="357" y="714"/>
                  </a:lnTo>
                  <a:lnTo>
                    <a:pt x="357" y="718"/>
                  </a:lnTo>
                  <a:lnTo>
                    <a:pt x="359" y="720"/>
                  </a:lnTo>
                  <a:lnTo>
                    <a:pt x="364" y="722"/>
                  </a:lnTo>
                  <a:lnTo>
                    <a:pt x="364" y="722"/>
                  </a:lnTo>
                  <a:lnTo>
                    <a:pt x="368" y="722"/>
                  </a:lnTo>
                  <a:lnTo>
                    <a:pt x="370" y="720"/>
                  </a:lnTo>
                  <a:lnTo>
                    <a:pt x="373" y="714"/>
                  </a:lnTo>
                  <a:lnTo>
                    <a:pt x="373" y="714"/>
                  </a:lnTo>
                  <a:lnTo>
                    <a:pt x="377" y="712"/>
                  </a:lnTo>
                  <a:lnTo>
                    <a:pt x="379" y="712"/>
                  </a:lnTo>
                  <a:lnTo>
                    <a:pt x="381" y="714"/>
                  </a:lnTo>
                  <a:lnTo>
                    <a:pt x="381" y="718"/>
                  </a:lnTo>
                  <a:lnTo>
                    <a:pt x="381" y="718"/>
                  </a:lnTo>
                  <a:lnTo>
                    <a:pt x="379" y="722"/>
                  </a:lnTo>
                  <a:lnTo>
                    <a:pt x="377" y="723"/>
                  </a:lnTo>
                  <a:lnTo>
                    <a:pt x="373" y="727"/>
                  </a:lnTo>
                  <a:lnTo>
                    <a:pt x="373" y="731"/>
                  </a:lnTo>
                  <a:lnTo>
                    <a:pt x="373" y="731"/>
                  </a:lnTo>
                  <a:lnTo>
                    <a:pt x="375" y="732"/>
                  </a:lnTo>
                  <a:lnTo>
                    <a:pt x="377" y="734"/>
                  </a:lnTo>
                  <a:lnTo>
                    <a:pt x="382" y="734"/>
                  </a:lnTo>
                  <a:lnTo>
                    <a:pt x="390" y="734"/>
                  </a:lnTo>
                  <a:lnTo>
                    <a:pt x="395" y="736"/>
                  </a:lnTo>
                  <a:lnTo>
                    <a:pt x="395" y="736"/>
                  </a:lnTo>
                  <a:lnTo>
                    <a:pt x="399" y="738"/>
                  </a:lnTo>
                  <a:lnTo>
                    <a:pt x="400" y="740"/>
                  </a:lnTo>
                  <a:lnTo>
                    <a:pt x="402" y="747"/>
                  </a:lnTo>
                  <a:lnTo>
                    <a:pt x="402" y="752"/>
                  </a:lnTo>
                  <a:lnTo>
                    <a:pt x="399" y="760"/>
                  </a:lnTo>
                  <a:lnTo>
                    <a:pt x="399" y="760"/>
                  </a:lnTo>
                  <a:lnTo>
                    <a:pt x="397" y="769"/>
                  </a:lnTo>
                  <a:lnTo>
                    <a:pt x="397" y="774"/>
                  </a:lnTo>
                  <a:lnTo>
                    <a:pt x="399" y="776"/>
                  </a:lnTo>
                  <a:lnTo>
                    <a:pt x="399" y="776"/>
                  </a:lnTo>
                  <a:lnTo>
                    <a:pt x="404" y="779"/>
                  </a:lnTo>
                  <a:lnTo>
                    <a:pt x="409" y="781"/>
                  </a:lnTo>
                  <a:lnTo>
                    <a:pt x="422" y="783"/>
                  </a:lnTo>
                  <a:lnTo>
                    <a:pt x="422" y="783"/>
                  </a:lnTo>
                  <a:lnTo>
                    <a:pt x="431" y="785"/>
                  </a:lnTo>
                  <a:lnTo>
                    <a:pt x="437" y="788"/>
                  </a:lnTo>
                  <a:lnTo>
                    <a:pt x="444" y="801"/>
                  </a:lnTo>
                  <a:lnTo>
                    <a:pt x="444" y="801"/>
                  </a:lnTo>
                  <a:lnTo>
                    <a:pt x="449" y="805"/>
                  </a:lnTo>
                  <a:lnTo>
                    <a:pt x="455" y="805"/>
                  </a:lnTo>
                  <a:lnTo>
                    <a:pt x="460" y="803"/>
                  </a:lnTo>
                  <a:lnTo>
                    <a:pt x="464" y="798"/>
                  </a:lnTo>
                  <a:lnTo>
                    <a:pt x="464" y="798"/>
                  </a:lnTo>
                  <a:lnTo>
                    <a:pt x="469" y="794"/>
                  </a:lnTo>
                  <a:lnTo>
                    <a:pt x="475" y="792"/>
                  </a:lnTo>
                  <a:lnTo>
                    <a:pt x="480" y="792"/>
                  </a:lnTo>
                  <a:lnTo>
                    <a:pt x="485" y="794"/>
                  </a:lnTo>
                  <a:lnTo>
                    <a:pt x="485" y="794"/>
                  </a:lnTo>
                  <a:lnTo>
                    <a:pt x="491" y="801"/>
                  </a:lnTo>
                  <a:lnTo>
                    <a:pt x="495" y="805"/>
                  </a:lnTo>
                  <a:lnTo>
                    <a:pt x="500" y="807"/>
                  </a:lnTo>
                  <a:lnTo>
                    <a:pt x="500" y="807"/>
                  </a:lnTo>
                  <a:lnTo>
                    <a:pt x="505" y="805"/>
                  </a:lnTo>
                  <a:lnTo>
                    <a:pt x="509" y="801"/>
                  </a:lnTo>
                  <a:lnTo>
                    <a:pt x="513" y="798"/>
                  </a:lnTo>
                  <a:lnTo>
                    <a:pt x="514" y="792"/>
                  </a:lnTo>
                  <a:lnTo>
                    <a:pt x="514" y="792"/>
                  </a:lnTo>
                  <a:lnTo>
                    <a:pt x="516" y="785"/>
                  </a:lnTo>
                  <a:lnTo>
                    <a:pt x="518" y="781"/>
                  </a:lnTo>
                  <a:lnTo>
                    <a:pt x="520" y="779"/>
                  </a:lnTo>
                  <a:lnTo>
                    <a:pt x="520" y="779"/>
                  </a:lnTo>
                  <a:lnTo>
                    <a:pt x="523" y="778"/>
                  </a:lnTo>
                  <a:lnTo>
                    <a:pt x="527" y="778"/>
                  </a:lnTo>
                  <a:lnTo>
                    <a:pt x="533" y="778"/>
                  </a:lnTo>
                  <a:lnTo>
                    <a:pt x="533" y="778"/>
                  </a:lnTo>
                  <a:lnTo>
                    <a:pt x="540" y="779"/>
                  </a:lnTo>
                  <a:lnTo>
                    <a:pt x="547" y="778"/>
                  </a:lnTo>
                  <a:lnTo>
                    <a:pt x="552" y="776"/>
                  </a:lnTo>
                  <a:lnTo>
                    <a:pt x="554" y="774"/>
                  </a:lnTo>
                  <a:lnTo>
                    <a:pt x="556" y="770"/>
                  </a:lnTo>
                  <a:lnTo>
                    <a:pt x="556" y="770"/>
                  </a:lnTo>
                  <a:lnTo>
                    <a:pt x="556" y="765"/>
                  </a:lnTo>
                  <a:lnTo>
                    <a:pt x="554" y="761"/>
                  </a:lnTo>
                  <a:lnTo>
                    <a:pt x="552" y="758"/>
                  </a:lnTo>
                  <a:lnTo>
                    <a:pt x="552" y="754"/>
                  </a:lnTo>
                  <a:lnTo>
                    <a:pt x="552" y="754"/>
                  </a:lnTo>
                  <a:lnTo>
                    <a:pt x="554" y="750"/>
                  </a:lnTo>
                  <a:lnTo>
                    <a:pt x="556" y="749"/>
                  </a:lnTo>
                  <a:lnTo>
                    <a:pt x="556" y="749"/>
                  </a:lnTo>
                  <a:lnTo>
                    <a:pt x="556" y="741"/>
                  </a:lnTo>
                  <a:lnTo>
                    <a:pt x="556" y="741"/>
                  </a:lnTo>
                  <a:lnTo>
                    <a:pt x="558" y="731"/>
                  </a:lnTo>
                  <a:lnTo>
                    <a:pt x="558" y="727"/>
                  </a:lnTo>
                  <a:lnTo>
                    <a:pt x="562" y="722"/>
                  </a:lnTo>
                  <a:lnTo>
                    <a:pt x="562" y="722"/>
                  </a:lnTo>
                  <a:lnTo>
                    <a:pt x="565" y="716"/>
                  </a:lnTo>
                  <a:lnTo>
                    <a:pt x="569" y="711"/>
                  </a:lnTo>
                  <a:lnTo>
                    <a:pt x="571" y="703"/>
                  </a:lnTo>
                  <a:lnTo>
                    <a:pt x="571" y="696"/>
                  </a:lnTo>
                  <a:lnTo>
                    <a:pt x="571" y="696"/>
                  </a:lnTo>
                  <a:lnTo>
                    <a:pt x="571" y="687"/>
                  </a:lnTo>
                  <a:lnTo>
                    <a:pt x="571" y="682"/>
                  </a:lnTo>
                  <a:lnTo>
                    <a:pt x="572" y="678"/>
                  </a:lnTo>
                  <a:lnTo>
                    <a:pt x="572" y="678"/>
                  </a:lnTo>
                  <a:lnTo>
                    <a:pt x="576" y="673"/>
                  </a:lnTo>
                  <a:lnTo>
                    <a:pt x="581" y="671"/>
                  </a:lnTo>
                  <a:lnTo>
                    <a:pt x="590" y="667"/>
                  </a:lnTo>
                  <a:lnTo>
                    <a:pt x="596" y="665"/>
                  </a:lnTo>
                  <a:lnTo>
                    <a:pt x="600" y="662"/>
                  </a:lnTo>
                  <a:lnTo>
                    <a:pt x="603" y="658"/>
                  </a:lnTo>
                  <a:lnTo>
                    <a:pt x="605" y="653"/>
                  </a:lnTo>
                  <a:lnTo>
                    <a:pt x="605" y="653"/>
                  </a:lnTo>
                  <a:lnTo>
                    <a:pt x="605" y="644"/>
                  </a:lnTo>
                  <a:lnTo>
                    <a:pt x="603" y="637"/>
                  </a:lnTo>
                  <a:lnTo>
                    <a:pt x="601" y="620"/>
                  </a:lnTo>
                  <a:lnTo>
                    <a:pt x="601" y="620"/>
                  </a:lnTo>
                  <a:lnTo>
                    <a:pt x="601" y="615"/>
                  </a:lnTo>
                  <a:lnTo>
                    <a:pt x="603" y="609"/>
                  </a:lnTo>
                  <a:lnTo>
                    <a:pt x="607" y="599"/>
                  </a:lnTo>
                  <a:lnTo>
                    <a:pt x="607" y="599"/>
                  </a:lnTo>
                  <a:lnTo>
                    <a:pt x="609" y="593"/>
                  </a:lnTo>
                  <a:lnTo>
                    <a:pt x="607" y="589"/>
                  </a:lnTo>
                  <a:lnTo>
                    <a:pt x="603" y="580"/>
                  </a:lnTo>
                  <a:lnTo>
                    <a:pt x="603" y="580"/>
                  </a:lnTo>
                  <a:lnTo>
                    <a:pt x="600" y="570"/>
                  </a:lnTo>
                  <a:lnTo>
                    <a:pt x="598" y="559"/>
                  </a:lnTo>
                  <a:lnTo>
                    <a:pt x="598" y="559"/>
                  </a:lnTo>
                  <a:close/>
                  <a:moveTo>
                    <a:pt x="238" y="19"/>
                  </a:moveTo>
                  <a:lnTo>
                    <a:pt x="238" y="19"/>
                  </a:lnTo>
                  <a:lnTo>
                    <a:pt x="234" y="18"/>
                  </a:lnTo>
                  <a:lnTo>
                    <a:pt x="232" y="18"/>
                  </a:lnTo>
                  <a:lnTo>
                    <a:pt x="228" y="18"/>
                  </a:lnTo>
                  <a:lnTo>
                    <a:pt x="227" y="16"/>
                  </a:lnTo>
                  <a:lnTo>
                    <a:pt x="227" y="16"/>
                  </a:lnTo>
                  <a:lnTo>
                    <a:pt x="227" y="12"/>
                  </a:lnTo>
                  <a:lnTo>
                    <a:pt x="227" y="7"/>
                  </a:lnTo>
                  <a:lnTo>
                    <a:pt x="225" y="3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19" y="1"/>
                  </a:lnTo>
                  <a:lnTo>
                    <a:pt x="219" y="3"/>
                  </a:lnTo>
                  <a:lnTo>
                    <a:pt x="216" y="12"/>
                  </a:lnTo>
                  <a:lnTo>
                    <a:pt x="216" y="25"/>
                  </a:lnTo>
                  <a:lnTo>
                    <a:pt x="216" y="25"/>
                  </a:lnTo>
                  <a:lnTo>
                    <a:pt x="219" y="32"/>
                  </a:lnTo>
                  <a:lnTo>
                    <a:pt x="223" y="34"/>
                  </a:lnTo>
                  <a:lnTo>
                    <a:pt x="225" y="36"/>
                  </a:lnTo>
                  <a:lnTo>
                    <a:pt x="225" y="36"/>
                  </a:lnTo>
                  <a:lnTo>
                    <a:pt x="230" y="36"/>
                  </a:lnTo>
                  <a:lnTo>
                    <a:pt x="232" y="34"/>
                  </a:lnTo>
                  <a:lnTo>
                    <a:pt x="234" y="32"/>
                  </a:lnTo>
                  <a:lnTo>
                    <a:pt x="234" y="32"/>
                  </a:lnTo>
                  <a:lnTo>
                    <a:pt x="232" y="32"/>
                  </a:lnTo>
                  <a:lnTo>
                    <a:pt x="232" y="30"/>
                  </a:lnTo>
                  <a:lnTo>
                    <a:pt x="232" y="29"/>
                  </a:lnTo>
                  <a:lnTo>
                    <a:pt x="232" y="27"/>
                  </a:lnTo>
                  <a:lnTo>
                    <a:pt x="232" y="27"/>
                  </a:lnTo>
                  <a:lnTo>
                    <a:pt x="238" y="23"/>
                  </a:lnTo>
                  <a:lnTo>
                    <a:pt x="238" y="21"/>
                  </a:lnTo>
                  <a:lnTo>
                    <a:pt x="238" y="19"/>
                  </a:lnTo>
                  <a:lnTo>
                    <a:pt x="238" y="19"/>
                  </a:lnTo>
                  <a:close/>
                  <a:moveTo>
                    <a:pt x="967" y="792"/>
                  </a:moveTo>
                  <a:lnTo>
                    <a:pt x="967" y="792"/>
                  </a:lnTo>
                  <a:lnTo>
                    <a:pt x="958" y="790"/>
                  </a:lnTo>
                  <a:lnTo>
                    <a:pt x="949" y="787"/>
                  </a:lnTo>
                  <a:lnTo>
                    <a:pt x="949" y="787"/>
                  </a:lnTo>
                  <a:lnTo>
                    <a:pt x="945" y="783"/>
                  </a:lnTo>
                  <a:lnTo>
                    <a:pt x="943" y="776"/>
                  </a:lnTo>
                  <a:lnTo>
                    <a:pt x="943" y="776"/>
                  </a:lnTo>
                  <a:lnTo>
                    <a:pt x="942" y="769"/>
                  </a:lnTo>
                  <a:lnTo>
                    <a:pt x="938" y="763"/>
                  </a:lnTo>
                  <a:lnTo>
                    <a:pt x="933" y="760"/>
                  </a:lnTo>
                  <a:lnTo>
                    <a:pt x="929" y="752"/>
                  </a:lnTo>
                  <a:lnTo>
                    <a:pt x="929" y="752"/>
                  </a:lnTo>
                  <a:lnTo>
                    <a:pt x="927" y="747"/>
                  </a:lnTo>
                  <a:lnTo>
                    <a:pt x="925" y="738"/>
                  </a:lnTo>
                  <a:lnTo>
                    <a:pt x="924" y="731"/>
                  </a:lnTo>
                  <a:lnTo>
                    <a:pt x="920" y="725"/>
                  </a:lnTo>
                  <a:lnTo>
                    <a:pt x="920" y="725"/>
                  </a:lnTo>
                  <a:lnTo>
                    <a:pt x="913" y="722"/>
                  </a:lnTo>
                  <a:lnTo>
                    <a:pt x="907" y="722"/>
                  </a:lnTo>
                  <a:lnTo>
                    <a:pt x="904" y="722"/>
                  </a:lnTo>
                  <a:lnTo>
                    <a:pt x="904" y="722"/>
                  </a:lnTo>
                  <a:lnTo>
                    <a:pt x="902" y="723"/>
                  </a:lnTo>
                  <a:lnTo>
                    <a:pt x="902" y="723"/>
                  </a:lnTo>
                  <a:lnTo>
                    <a:pt x="902" y="729"/>
                  </a:lnTo>
                  <a:lnTo>
                    <a:pt x="905" y="732"/>
                  </a:lnTo>
                  <a:lnTo>
                    <a:pt x="911" y="740"/>
                  </a:lnTo>
                  <a:lnTo>
                    <a:pt x="911" y="740"/>
                  </a:lnTo>
                  <a:lnTo>
                    <a:pt x="916" y="747"/>
                  </a:lnTo>
                  <a:lnTo>
                    <a:pt x="920" y="758"/>
                  </a:lnTo>
                  <a:lnTo>
                    <a:pt x="924" y="779"/>
                  </a:lnTo>
                  <a:lnTo>
                    <a:pt x="924" y="779"/>
                  </a:lnTo>
                  <a:lnTo>
                    <a:pt x="924" y="787"/>
                  </a:lnTo>
                  <a:lnTo>
                    <a:pt x="924" y="790"/>
                  </a:lnTo>
                  <a:lnTo>
                    <a:pt x="922" y="794"/>
                  </a:lnTo>
                  <a:lnTo>
                    <a:pt x="922" y="794"/>
                  </a:lnTo>
                  <a:lnTo>
                    <a:pt x="916" y="801"/>
                  </a:lnTo>
                  <a:lnTo>
                    <a:pt x="914" y="805"/>
                  </a:lnTo>
                  <a:lnTo>
                    <a:pt x="914" y="810"/>
                  </a:lnTo>
                  <a:lnTo>
                    <a:pt x="914" y="810"/>
                  </a:lnTo>
                  <a:lnTo>
                    <a:pt x="916" y="816"/>
                  </a:lnTo>
                  <a:lnTo>
                    <a:pt x="918" y="821"/>
                  </a:lnTo>
                  <a:lnTo>
                    <a:pt x="925" y="832"/>
                  </a:lnTo>
                  <a:lnTo>
                    <a:pt x="925" y="832"/>
                  </a:lnTo>
                  <a:lnTo>
                    <a:pt x="931" y="834"/>
                  </a:lnTo>
                  <a:lnTo>
                    <a:pt x="933" y="837"/>
                  </a:lnTo>
                  <a:lnTo>
                    <a:pt x="933" y="837"/>
                  </a:lnTo>
                  <a:lnTo>
                    <a:pt x="931" y="843"/>
                  </a:lnTo>
                  <a:lnTo>
                    <a:pt x="929" y="848"/>
                  </a:lnTo>
                  <a:lnTo>
                    <a:pt x="929" y="848"/>
                  </a:lnTo>
                  <a:lnTo>
                    <a:pt x="931" y="852"/>
                  </a:lnTo>
                  <a:lnTo>
                    <a:pt x="934" y="857"/>
                  </a:lnTo>
                  <a:lnTo>
                    <a:pt x="938" y="859"/>
                  </a:lnTo>
                  <a:lnTo>
                    <a:pt x="943" y="859"/>
                  </a:lnTo>
                  <a:lnTo>
                    <a:pt x="943" y="859"/>
                  </a:lnTo>
                  <a:lnTo>
                    <a:pt x="949" y="855"/>
                  </a:lnTo>
                  <a:lnTo>
                    <a:pt x="952" y="850"/>
                  </a:lnTo>
                  <a:lnTo>
                    <a:pt x="956" y="837"/>
                  </a:lnTo>
                  <a:lnTo>
                    <a:pt x="956" y="837"/>
                  </a:lnTo>
                  <a:lnTo>
                    <a:pt x="962" y="828"/>
                  </a:lnTo>
                  <a:lnTo>
                    <a:pt x="969" y="821"/>
                  </a:lnTo>
                  <a:lnTo>
                    <a:pt x="969" y="821"/>
                  </a:lnTo>
                  <a:lnTo>
                    <a:pt x="978" y="808"/>
                  </a:lnTo>
                  <a:lnTo>
                    <a:pt x="981" y="803"/>
                  </a:lnTo>
                  <a:lnTo>
                    <a:pt x="983" y="799"/>
                  </a:lnTo>
                  <a:lnTo>
                    <a:pt x="981" y="796"/>
                  </a:lnTo>
                  <a:lnTo>
                    <a:pt x="981" y="796"/>
                  </a:lnTo>
                  <a:lnTo>
                    <a:pt x="980" y="792"/>
                  </a:lnTo>
                  <a:lnTo>
                    <a:pt x="976" y="792"/>
                  </a:lnTo>
                  <a:lnTo>
                    <a:pt x="967" y="792"/>
                  </a:lnTo>
                  <a:lnTo>
                    <a:pt x="967" y="792"/>
                  </a:lnTo>
                  <a:close/>
                  <a:moveTo>
                    <a:pt x="893" y="854"/>
                  </a:moveTo>
                  <a:lnTo>
                    <a:pt x="893" y="854"/>
                  </a:lnTo>
                  <a:lnTo>
                    <a:pt x="889" y="854"/>
                  </a:lnTo>
                  <a:lnTo>
                    <a:pt x="889" y="854"/>
                  </a:lnTo>
                  <a:lnTo>
                    <a:pt x="885" y="857"/>
                  </a:lnTo>
                  <a:lnTo>
                    <a:pt x="882" y="861"/>
                  </a:lnTo>
                  <a:lnTo>
                    <a:pt x="878" y="870"/>
                  </a:lnTo>
                  <a:lnTo>
                    <a:pt x="878" y="870"/>
                  </a:lnTo>
                  <a:lnTo>
                    <a:pt x="876" y="883"/>
                  </a:lnTo>
                  <a:lnTo>
                    <a:pt x="875" y="888"/>
                  </a:lnTo>
                  <a:lnTo>
                    <a:pt x="873" y="895"/>
                  </a:lnTo>
                  <a:lnTo>
                    <a:pt x="873" y="895"/>
                  </a:lnTo>
                  <a:lnTo>
                    <a:pt x="867" y="901"/>
                  </a:lnTo>
                  <a:lnTo>
                    <a:pt x="860" y="908"/>
                  </a:lnTo>
                  <a:lnTo>
                    <a:pt x="853" y="912"/>
                  </a:lnTo>
                  <a:lnTo>
                    <a:pt x="846" y="915"/>
                  </a:lnTo>
                  <a:lnTo>
                    <a:pt x="846" y="915"/>
                  </a:lnTo>
                  <a:lnTo>
                    <a:pt x="838" y="917"/>
                  </a:lnTo>
                  <a:lnTo>
                    <a:pt x="835" y="919"/>
                  </a:lnTo>
                  <a:lnTo>
                    <a:pt x="833" y="921"/>
                  </a:lnTo>
                  <a:lnTo>
                    <a:pt x="833" y="921"/>
                  </a:lnTo>
                  <a:lnTo>
                    <a:pt x="829" y="924"/>
                  </a:lnTo>
                  <a:lnTo>
                    <a:pt x="826" y="928"/>
                  </a:lnTo>
                  <a:lnTo>
                    <a:pt x="826" y="928"/>
                  </a:lnTo>
                  <a:lnTo>
                    <a:pt x="826" y="926"/>
                  </a:lnTo>
                  <a:lnTo>
                    <a:pt x="826" y="926"/>
                  </a:lnTo>
                  <a:lnTo>
                    <a:pt x="826" y="930"/>
                  </a:lnTo>
                  <a:lnTo>
                    <a:pt x="824" y="933"/>
                  </a:lnTo>
                  <a:lnTo>
                    <a:pt x="819" y="937"/>
                  </a:lnTo>
                  <a:lnTo>
                    <a:pt x="813" y="939"/>
                  </a:lnTo>
                  <a:lnTo>
                    <a:pt x="808" y="942"/>
                  </a:lnTo>
                  <a:lnTo>
                    <a:pt x="808" y="942"/>
                  </a:lnTo>
                  <a:lnTo>
                    <a:pt x="802" y="950"/>
                  </a:lnTo>
                  <a:lnTo>
                    <a:pt x="800" y="955"/>
                  </a:lnTo>
                  <a:lnTo>
                    <a:pt x="800" y="959"/>
                  </a:lnTo>
                  <a:lnTo>
                    <a:pt x="800" y="959"/>
                  </a:lnTo>
                  <a:lnTo>
                    <a:pt x="804" y="962"/>
                  </a:lnTo>
                  <a:lnTo>
                    <a:pt x="806" y="964"/>
                  </a:lnTo>
                  <a:lnTo>
                    <a:pt x="815" y="964"/>
                  </a:lnTo>
                  <a:lnTo>
                    <a:pt x="815" y="964"/>
                  </a:lnTo>
                  <a:lnTo>
                    <a:pt x="817" y="966"/>
                  </a:lnTo>
                  <a:lnTo>
                    <a:pt x="820" y="968"/>
                  </a:lnTo>
                  <a:lnTo>
                    <a:pt x="824" y="973"/>
                  </a:lnTo>
                  <a:lnTo>
                    <a:pt x="824" y="973"/>
                  </a:lnTo>
                  <a:lnTo>
                    <a:pt x="829" y="977"/>
                  </a:lnTo>
                  <a:lnTo>
                    <a:pt x="838" y="978"/>
                  </a:lnTo>
                  <a:lnTo>
                    <a:pt x="838" y="978"/>
                  </a:lnTo>
                  <a:lnTo>
                    <a:pt x="847" y="977"/>
                  </a:lnTo>
                  <a:lnTo>
                    <a:pt x="855" y="975"/>
                  </a:lnTo>
                  <a:lnTo>
                    <a:pt x="862" y="971"/>
                  </a:lnTo>
                  <a:lnTo>
                    <a:pt x="864" y="968"/>
                  </a:lnTo>
                  <a:lnTo>
                    <a:pt x="864" y="964"/>
                  </a:lnTo>
                  <a:lnTo>
                    <a:pt x="864" y="964"/>
                  </a:lnTo>
                  <a:lnTo>
                    <a:pt x="866" y="948"/>
                  </a:lnTo>
                  <a:lnTo>
                    <a:pt x="866" y="940"/>
                  </a:lnTo>
                  <a:lnTo>
                    <a:pt x="867" y="933"/>
                  </a:lnTo>
                  <a:lnTo>
                    <a:pt x="867" y="933"/>
                  </a:lnTo>
                  <a:lnTo>
                    <a:pt x="875" y="926"/>
                  </a:lnTo>
                  <a:lnTo>
                    <a:pt x="882" y="922"/>
                  </a:lnTo>
                  <a:lnTo>
                    <a:pt x="882" y="922"/>
                  </a:lnTo>
                  <a:lnTo>
                    <a:pt x="889" y="921"/>
                  </a:lnTo>
                  <a:lnTo>
                    <a:pt x="893" y="919"/>
                  </a:lnTo>
                  <a:lnTo>
                    <a:pt x="895" y="915"/>
                  </a:lnTo>
                  <a:lnTo>
                    <a:pt x="895" y="915"/>
                  </a:lnTo>
                  <a:lnTo>
                    <a:pt x="896" y="912"/>
                  </a:lnTo>
                  <a:lnTo>
                    <a:pt x="896" y="908"/>
                  </a:lnTo>
                  <a:lnTo>
                    <a:pt x="895" y="904"/>
                  </a:lnTo>
                  <a:lnTo>
                    <a:pt x="896" y="901"/>
                  </a:lnTo>
                  <a:lnTo>
                    <a:pt x="896" y="901"/>
                  </a:lnTo>
                  <a:lnTo>
                    <a:pt x="898" y="897"/>
                  </a:lnTo>
                  <a:lnTo>
                    <a:pt x="900" y="893"/>
                  </a:lnTo>
                  <a:lnTo>
                    <a:pt x="907" y="888"/>
                  </a:lnTo>
                  <a:lnTo>
                    <a:pt x="907" y="888"/>
                  </a:lnTo>
                  <a:lnTo>
                    <a:pt x="914" y="883"/>
                  </a:lnTo>
                  <a:lnTo>
                    <a:pt x="918" y="879"/>
                  </a:lnTo>
                  <a:lnTo>
                    <a:pt x="920" y="875"/>
                  </a:lnTo>
                  <a:lnTo>
                    <a:pt x="920" y="875"/>
                  </a:lnTo>
                  <a:lnTo>
                    <a:pt x="920" y="872"/>
                  </a:lnTo>
                  <a:lnTo>
                    <a:pt x="918" y="866"/>
                  </a:lnTo>
                  <a:lnTo>
                    <a:pt x="913" y="859"/>
                  </a:lnTo>
                  <a:lnTo>
                    <a:pt x="913" y="859"/>
                  </a:lnTo>
                  <a:lnTo>
                    <a:pt x="905" y="854"/>
                  </a:lnTo>
                  <a:lnTo>
                    <a:pt x="893" y="854"/>
                  </a:lnTo>
                  <a:lnTo>
                    <a:pt x="893" y="854"/>
                  </a:lnTo>
                  <a:close/>
                  <a:moveTo>
                    <a:pt x="147" y="68"/>
                  </a:moveTo>
                  <a:lnTo>
                    <a:pt x="147" y="68"/>
                  </a:lnTo>
                  <a:lnTo>
                    <a:pt x="151" y="67"/>
                  </a:lnTo>
                  <a:lnTo>
                    <a:pt x="152" y="61"/>
                  </a:lnTo>
                  <a:lnTo>
                    <a:pt x="152" y="57"/>
                  </a:lnTo>
                  <a:lnTo>
                    <a:pt x="151" y="54"/>
                  </a:lnTo>
                  <a:lnTo>
                    <a:pt x="151" y="54"/>
                  </a:lnTo>
                  <a:lnTo>
                    <a:pt x="147" y="50"/>
                  </a:lnTo>
                  <a:lnTo>
                    <a:pt x="140" y="48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0" y="48"/>
                  </a:lnTo>
                  <a:lnTo>
                    <a:pt x="114" y="47"/>
                  </a:lnTo>
                  <a:lnTo>
                    <a:pt x="114" y="45"/>
                  </a:lnTo>
                  <a:lnTo>
                    <a:pt x="114" y="43"/>
                  </a:lnTo>
                  <a:lnTo>
                    <a:pt x="114" y="43"/>
                  </a:lnTo>
                  <a:lnTo>
                    <a:pt x="116" y="39"/>
                  </a:lnTo>
                  <a:lnTo>
                    <a:pt x="123" y="38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43" y="36"/>
                  </a:lnTo>
                  <a:lnTo>
                    <a:pt x="151" y="36"/>
                  </a:lnTo>
                  <a:lnTo>
                    <a:pt x="151" y="36"/>
                  </a:lnTo>
                  <a:lnTo>
                    <a:pt x="160" y="36"/>
                  </a:lnTo>
                  <a:lnTo>
                    <a:pt x="167" y="34"/>
                  </a:lnTo>
                  <a:lnTo>
                    <a:pt x="174" y="29"/>
                  </a:lnTo>
                  <a:lnTo>
                    <a:pt x="176" y="27"/>
                  </a:lnTo>
                  <a:lnTo>
                    <a:pt x="178" y="21"/>
                  </a:lnTo>
                  <a:lnTo>
                    <a:pt x="178" y="21"/>
                  </a:lnTo>
                  <a:lnTo>
                    <a:pt x="176" y="18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1" y="18"/>
                  </a:lnTo>
                  <a:lnTo>
                    <a:pt x="165" y="19"/>
                  </a:lnTo>
                  <a:lnTo>
                    <a:pt x="165" y="19"/>
                  </a:lnTo>
                  <a:lnTo>
                    <a:pt x="160" y="23"/>
                  </a:lnTo>
                  <a:lnTo>
                    <a:pt x="154" y="25"/>
                  </a:lnTo>
                  <a:lnTo>
                    <a:pt x="154" y="25"/>
                  </a:lnTo>
                  <a:lnTo>
                    <a:pt x="143" y="25"/>
                  </a:lnTo>
                  <a:lnTo>
                    <a:pt x="134" y="23"/>
                  </a:lnTo>
                  <a:lnTo>
                    <a:pt x="134" y="23"/>
                  </a:lnTo>
                  <a:lnTo>
                    <a:pt x="123" y="23"/>
                  </a:lnTo>
                  <a:lnTo>
                    <a:pt x="123" y="23"/>
                  </a:lnTo>
                  <a:lnTo>
                    <a:pt x="120" y="19"/>
                  </a:lnTo>
                  <a:lnTo>
                    <a:pt x="116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09" y="19"/>
                  </a:lnTo>
                  <a:lnTo>
                    <a:pt x="104" y="21"/>
                  </a:lnTo>
                  <a:lnTo>
                    <a:pt x="100" y="27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38"/>
                  </a:lnTo>
                  <a:lnTo>
                    <a:pt x="100" y="41"/>
                  </a:lnTo>
                  <a:lnTo>
                    <a:pt x="100" y="47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5" y="57"/>
                  </a:lnTo>
                  <a:lnTo>
                    <a:pt x="93" y="65"/>
                  </a:lnTo>
                  <a:lnTo>
                    <a:pt x="93" y="65"/>
                  </a:lnTo>
                  <a:lnTo>
                    <a:pt x="95" y="72"/>
                  </a:lnTo>
                  <a:lnTo>
                    <a:pt x="95" y="77"/>
                  </a:lnTo>
                  <a:lnTo>
                    <a:pt x="95" y="77"/>
                  </a:lnTo>
                  <a:lnTo>
                    <a:pt x="91" y="88"/>
                  </a:lnTo>
                  <a:lnTo>
                    <a:pt x="89" y="92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91" y="103"/>
                  </a:lnTo>
                  <a:lnTo>
                    <a:pt x="91" y="108"/>
                  </a:lnTo>
                  <a:lnTo>
                    <a:pt x="91" y="108"/>
                  </a:lnTo>
                  <a:lnTo>
                    <a:pt x="91" y="123"/>
                  </a:lnTo>
                  <a:lnTo>
                    <a:pt x="93" y="132"/>
                  </a:lnTo>
                  <a:lnTo>
                    <a:pt x="95" y="139"/>
                  </a:lnTo>
                  <a:lnTo>
                    <a:pt x="95" y="139"/>
                  </a:lnTo>
                  <a:lnTo>
                    <a:pt x="98" y="141"/>
                  </a:lnTo>
                  <a:lnTo>
                    <a:pt x="102" y="141"/>
                  </a:lnTo>
                  <a:lnTo>
                    <a:pt x="105" y="141"/>
                  </a:lnTo>
                  <a:lnTo>
                    <a:pt x="107" y="137"/>
                  </a:lnTo>
                  <a:lnTo>
                    <a:pt x="114" y="130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114" y="115"/>
                  </a:lnTo>
                  <a:lnTo>
                    <a:pt x="114" y="110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3"/>
                  </a:lnTo>
                  <a:lnTo>
                    <a:pt x="118" y="101"/>
                  </a:lnTo>
                  <a:lnTo>
                    <a:pt x="122" y="101"/>
                  </a:lnTo>
                  <a:lnTo>
                    <a:pt x="123" y="103"/>
                  </a:lnTo>
                  <a:lnTo>
                    <a:pt x="123" y="103"/>
                  </a:lnTo>
                  <a:lnTo>
                    <a:pt x="125" y="106"/>
                  </a:lnTo>
                  <a:lnTo>
                    <a:pt x="127" y="110"/>
                  </a:lnTo>
                  <a:lnTo>
                    <a:pt x="129" y="115"/>
                  </a:lnTo>
                  <a:lnTo>
                    <a:pt x="131" y="119"/>
                  </a:lnTo>
                  <a:lnTo>
                    <a:pt x="131" y="119"/>
                  </a:lnTo>
                  <a:lnTo>
                    <a:pt x="133" y="123"/>
                  </a:lnTo>
                  <a:lnTo>
                    <a:pt x="134" y="123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3"/>
                  </a:lnTo>
                  <a:lnTo>
                    <a:pt x="138" y="119"/>
                  </a:lnTo>
                  <a:lnTo>
                    <a:pt x="138" y="119"/>
                  </a:lnTo>
                  <a:lnTo>
                    <a:pt x="145" y="115"/>
                  </a:lnTo>
                  <a:lnTo>
                    <a:pt x="147" y="114"/>
                  </a:lnTo>
                  <a:lnTo>
                    <a:pt x="149" y="112"/>
                  </a:lnTo>
                  <a:lnTo>
                    <a:pt x="149" y="112"/>
                  </a:lnTo>
                  <a:lnTo>
                    <a:pt x="149" y="108"/>
                  </a:lnTo>
                  <a:lnTo>
                    <a:pt x="147" y="105"/>
                  </a:lnTo>
                  <a:lnTo>
                    <a:pt x="142" y="99"/>
                  </a:lnTo>
                  <a:lnTo>
                    <a:pt x="142" y="99"/>
                  </a:lnTo>
                  <a:lnTo>
                    <a:pt x="134" y="94"/>
                  </a:lnTo>
                  <a:lnTo>
                    <a:pt x="131" y="92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27" y="85"/>
                  </a:lnTo>
                  <a:lnTo>
                    <a:pt x="127" y="81"/>
                  </a:lnTo>
                  <a:lnTo>
                    <a:pt x="129" y="76"/>
                  </a:lnTo>
                  <a:lnTo>
                    <a:pt x="131" y="72"/>
                  </a:lnTo>
                  <a:lnTo>
                    <a:pt x="131" y="72"/>
                  </a:lnTo>
                  <a:lnTo>
                    <a:pt x="134" y="70"/>
                  </a:lnTo>
                  <a:lnTo>
                    <a:pt x="140" y="70"/>
                  </a:lnTo>
                  <a:lnTo>
                    <a:pt x="143" y="70"/>
                  </a:lnTo>
                  <a:lnTo>
                    <a:pt x="147" y="68"/>
                  </a:lnTo>
                  <a:lnTo>
                    <a:pt x="147" y="68"/>
                  </a:lnTo>
                  <a:close/>
                  <a:moveTo>
                    <a:pt x="156" y="242"/>
                  </a:moveTo>
                  <a:lnTo>
                    <a:pt x="156" y="242"/>
                  </a:lnTo>
                  <a:lnTo>
                    <a:pt x="161" y="240"/>
                  </a:lnTo>
                  <a:lnTo>
                    <a:pt x="165" y="238"/>
                  </a:lnTo>
                  <a:lnTo>
                    <a:pt x="174" y="233"/>
                  </a:lnTo>
                  <a:lnTo>
                    <a:pt x="174" y="233"/>
                  </a:lnTo>
                  <a:lnTo>
                    <a:pt x="180" y="229"/>
                  </a:lnTo>
                  <a:lnTo>
                    <a:pt x="183" y="226"/>
                  </a:lnTo>
                  <a:lnTo>
                    <a:pt x="190" y="219"/>
                  </a:lnTo>
                  <a:lnTo>
                    <a:pt x="190" y="219"/>
                  </a:lnTo>
                  <a:lnTo>
                    <a:pt x="200" y="215"/>
                  </a:lnTo>
                  <a:lnTo>
                    <a:pt x="205" y="211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06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1" y="204"/>
                  </a:lnTo>
                  <a:lnTo>
                    <a:pt x="198" y="206"/>
                  </a:lnTo>
                  <a:lnTo>
                    <a:pt x="198" y="206"/>
                  </a:lnTo>
                  <a:lnTo>
                    <a:pt x="194" y="208"/>
                  </a:lnTo>
                  <a:lnTo>
                    <a:pt x="190" y="209"/>
                  </a:lnTo>
                  <a:lnTo>
                    <a:pt x="190" y="209"/>
                  </a:lnTo>
                  <a:lnTo>
                    <a:pt x="185" y="209"/>
                  </a:lnTo>
                  <a:lnTo>
                    <a:pt x="185" y="209"/>
                  </a:lnTo>
                  <a:lnTo>
                    <a:pt x="181" y="209"/>
                  </a:lnTo>
                  <a:lnTo>
                    <a:pt x="180" y="211"/>
                  </a:lnTo>
                  <a:lnTo>
                    <a:pt x="180" y="213"/>
                  </a:lnTo>
                  <a:lnTo>
                    <a:pt x="178" y="215"/>
                  </a:lnTo>
                  <a:lnTo>
                    <a:pt x="178" y="215"/>
                  </a:lnTo>
                  <a:lnTo>
                    <a:pt x="174" y="217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67" y="219"/>
                  </a:lnTo>
                  <a:lnTo>
                    <a:pt x="165" y="220"/>
                  </a:lnTo>
                  <a:lnTo>
                    <a:pt x="165" y="220"/>
                  </a:lnTo>
                  <a:lnTo>
                    <a:pt x="154" y="231"/>
                  </a:lnTo>
                  <a:lnTo>
                    <a:pt x="154" y="231"/>
                  </a:lnTo>
                  <a:lnTo>
                    <a:pt x="151" y="235"/>
                  </a:lnTo>
                  <a:lnTo>
                    <a:pt x="149" y="238"/>
                  </a:lnTo>
                  <a:lnTo>
                    <a:pt x="151" y="240"/>
                  </a:lnTo>
                  <a:lnTo>
                    <a:pt x="156" y="242"/>
                  </a:lnTo>
                  <a:lnTo>
                    <a:pt x="156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250825" y="1412875"/>
              <a:ext cx="3741738" cy="2843213"/>
            </a:xfrm>
            <a:custGeom>
              <a:avLst/>
              <a:gdLst>
                <a:gd name="T0" fmla="*/ 1408 w 2357"/>
                <a:gd name="T1" fmla="*/ 487 h 1791"/>
                <a:gd name="T2" fmla="*/ 1207 w 2357"/>
                <a:gd name="T3" fmla="*/ 268 h 1791"/>
                <a:gd name="T4" fmla="*/ 1005 w 2357"/>
                <a:gd name="T5" fmla="*/ 246 h 1791"/>
                <a:gd name="T6" fmla="*/ 1095 w 2357"/>
                <a:gd name="T7" fmla="*/ 469 h 1791"/>
                <a:gd name="T8" fmla="*/ 1050 w 2357"/>
                <a:gd name="T9" fmla="*/ 391 h 1791"/>
                <a:gd name="T10" fmla="*/ 786 w 2357"/>
                <a:gd name="T11" fmla="*/ 313 h 1791"/>
                <a:gd name="T12" fmla="*/ 773 w 2357"/>
                <a:gd name="T13" fmla="*/ 223 h 1791"/>
                <a:gd name="T14" fmla="*/ 829 w 2357"/>
                <a:gd name="T15" fmla="*/ 273 h 1791"/>
                <a:gd name="T16" fmla="*/ 891 w 2357"/>
                <a:gd name="T17" fmla="*/ 255 h 1791"/>
                <a:gd name="T18" fmla="*/ 923 w 2357"/>
                <a:gd name="T19" fmla="*/ 353 h 1791"/>
                <a:gd name="T20" fmla="*/ 755 w 2357"/>
                <a:gd name="T21" fmla="*/ 364 h 1791"/>
                <a:gd name="T22" fmla="*/ 901 w 2357"/>
                <a:gd name="T23" fmla="*/ 447 h 1791"/>
                <a:gd name="T24" fmla="*/ 865 w 2357"/>
                <a:gd name="T25" fmla="*/ 221 h 1791"/>
                <a:gd name="T26" fmla="*/ 1531 w 2357"/>
                <a:gd name="T27" fmla="*/ 483 h 1791"/>
                <a:gd name="T28" fmla="*/ 1249 w 2357"/>
                <a:gd name="T29" fmla="*/ 380 h 1791"/>
                <a:gd name="T30" fmla="*/ 1435 w 2357"/>
                <a:gd name="T31" fmla="*/ 539 h 1791"/>
                <a:gd name="T32" fmla="*/ 1560 w 2357"/>
                <a:gd name="T33" fmla="*/ 592 h 1791"/>
                <a:gd name="T34" fmla="*/ 1146 w 2357"/>
                <a:gd name="T35" fmla="*/ 166 h 1791"/>
                <a:gd name="T36" fmla="*/ 1215 w 2357"/>
                <a:gd name="T37" fmla="*/ 208 h 1791"/>
                <a:gd name="T38" fmla="*/ 1392 w 2357"/>
                <a:gd name="T39" fmla="*/ 192 h 1791"/>
                <a:gd name="T40" fmla="*/ 1604 w 2357"/>
                <a:gd name="T41" fmla="*/ 67 h 1791"/>
                <a:gd name="T42" fmla="*/ 1381 w 2357"/>
                <a:gd name="T43" fmla="*/ 38 h 1791"/>
                <a:gd name="T44" fmla="*/ 1229 w 2357"/>
                <a:gd name="T45" fmla="*/ 71 h 1791"/>
                <a:gd name="T46" fmla="*/ 1274 w 2357"/>
                <a:gd name="T47" fmla="*/ 98 h 1791"/>
                <a:gd name="T48" fmla="*/ 1229 w 2357"/>
                <a:gd name="T49" fmla="*/ 128 h 1791"/>
                <a:gd name="T50" fmla="*/ 1307 w 2357"/>
                <a:gd name="T51" fmla="*/ 603 h 1791"/>
                <a:gd name="T52" fmla="*/ 1694 w 2357"/>
                <a:gd name="T53" fmla="*/ 910 h 1791"/>
                <a:gd name="T54" fmla="*/ 1419 w 2357"/>
                <a:gd name="T55" fmla="*/ 1596 h 1791"/>
                <a:gd name="T56" fmla="*/ 1394 w 2357"/>
                <a:gd name="T57" fmla="*/ 1552 h 1791"/>
                <a:gd name="T58" fmla="*/ 2246 w 2357"/>
                <a:gd name="T59" fmla="*/ 333 h 1791"/>
                <a:gd name="T60" fmla="*/ 2252 w 2357"/>
                <a:gd name="T61" fmla="*/ 195 h 1791"/>
                <a:gd name="T62" fmla="*/ 2232 w 2357"/>
                <a:gd name="T63" fmla="*/ 89 h 1791"/>
                <a:gd name="T64" fmla="*/ 2215 w 2357"/>
                <a:gd name="T65" fmla="*/ 36 h 1791"/>
                <a:gd name="T66" fmla="*/ 1949 w 2357"/>
                <a:gd name="T67" fmla="*/ 25 h 1791"/>
                <a:gd name="T68" fmla="*/ 1776 w 2357"/>
                <a:gd name="T69" fmla="*/ 81 h 1791"/>
                <a:gd name="T70" fmla="*/ 1528 w 2357"/>
                <a:gd name="T71" fmla="*/ 125 h 1791"/>
                <a:gd name="T72" fmla="*/ 1484 w 2357"/>
                <a:gd name="T73" fmla="*/ 246 h 1791"/>
                <a:gd name="T74" fmla="*/ 1718 w 2357"/>
                <a:gd name="T75" fmla="*/ 431 h 1791"/>
                <a:gd name="T76" fmla="*/ 1758 w 2357"/>
                <a:gd name="T77" fmla="*/ 577 h 1791"/>
                <a:gd name="T78" fmla="*/ 1924 w 2357"/>
                <a:gd name="T79" fmla="*/ 610 h 1791"/>
                <a:gd name="T80" fmla="*/ 1272 w 2357"/>
                <a:gd name="T81" fmla="*/ 1717 h 1791"/>
                <a:gd name="T82" fmla="*/ 1106 w 2357"/>
                <a:gd name="T83" fmla="*/ 1598 h 1791"/>
                <a:gd name="T84" fmla="*/ 1330 w 2357"/>
                <a:gd name="T85" fmla="*/ 1451 h 1791"/>
                <a:gd name="T86" fmla="*/ 1511 w 2357"/>
                <a:gd name="T87" fmla="*/ 1073 h 1791"/>
                <a:gd name="T88" fmla="*/ 1569 w 2357"/>
                <a:gd name="T89" fmla="*/ 966 h 1791"/>
                <a:gd name="T90" fmla="*/ 1642 w 2357"/>
                <a:gd name="T91" fmla="*/ 869 h 1791"/>
                <a:gd name="T92" fmla="*/ 1423 w 2357"/>
                <a:gd name="T93" fmla="*/ 626 h 1791"/>
                <a:gd name="T94" fmla="*/ 1316 w 2357"/>
                <a:gd name="T95" fmla="*/ 887 h 1791"/>
                <a:gd name="T96" fmla="*/ 1182 w 2357"/>
                <a:gd name="T97" fmla="*/ 565 h 1791"/>
                <a:gd name="T98" fmla="*/ 1267 w 2357"/>
                <a:gd name="T99" fmla="*/ 465 h 1791"/>
                <a:gd name="T100" fmla="*/ 1164 w 2357"/>
                <a:gd name="T101" fmla="*/ 414 h 1791"/>
                <a:gd name="T102" fmla="*/ 1097 w 2357"/>
                <a:gd name="T103" fmla="*/ 385 h 1791"/>
                <a:gd name="T104" fmla="*/ 1010 w 2357"/>
                <a:gd name="T105" fmla="*/ 496 h 1791"/>
                <a:gd name="T106" fmla="*/ 811 w 2357"/>
                <a:gd name="T107" fmla="*/ 476 h 1791"/>
                <a:gd name="T108" fmla="*/ 552 w 2357"/>
                <a:gd name="T109" fmla="*/ 458 h 1791"/>
                <a:gd name="T110" fmla="*/ 65 w 2357"/>
                <a:gd name="T111" fmla="*/ 445 h 1791"/>
                <a:gd name="T112" fmla="*/ 67 w 2357"/>
                <a:gd name="T113" fmla="*/ 572 h 1791"/>
                <a:gd name="T114" fmla="*/ 87 w 2357"/>
                <a:gd name="T115" fmla="*/ 720 h 1791"/>
                <a:gd name="T116" fmla="*/ 217 w 2357"/>
                <a:gd name="T117" fmla="*/ 697 h 1791"/>
                <a:gd name="T118" fmla="*/ 469 w 2357"/>
                <a:gd name="T119" fmla="*/ 733 h 1791"/>
                <a:gd name="T120" fmla="*/ 650 w 2357"/>
                <a:gd name="T121" fmla="*/ 977 h 1791"/>
                <a:gd name="T122" fmla="*/ 880 w 2357"/>
                <a:gd name="T123" fmla="*/ 1489 h 1791"/>
                <a:gd name="T124" fmla="*/ 1122 w 2357"/>
                <a:gd name="T125" fmla="*/ 1647 h 1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57" h="1791">
                  <a:moveTo>
                    <a:pt x="1086" y="284"/>
                  </a:moveTo>
                  <a:lnTo>
                    <a:pt x="1086" y="284"/>
                  </a:lnTo>
                  <a:lnTo>
                    <a:pt x="1086" y="279"/>
                  </a:lnTo>
                  <a:lnTo>
                    <a:pt x="1088" y="275"/>
                  </a:lnTo>
                  <a:lnTo>
                    <a:pt x="1093" y="268"/>
                  </a:lnTo>
                  <a:lnTo>
                    <a:pt x="1093" y="268"/>
                  </a:lnTo>
                  <a:lnTo>
                    <a:pt x="1102" y="261"/>
                  </a:lnTo>
                  <a:lnTo>
                    <a:pt x="1102" y="261"/>
                  </a:lnTo>
                  <a:lnTo>
                    <a:pt x="1111" y="259"/>
                  </a:lnTo>
                  <a:lnTo>
                    <a:pt x="1111" y="259"/>
                  </a:lnTo>
                  <a:lnTo>
                    <a:pt x="1115" y="261"/>
                  </a:lnTo>
                  <a:lnTo>
                    <a:pt x="1119" y="262"/>
                  </a:lnTo>
                  <a:lnTo>
                    <a:pt x="1124" y="268"/>
                  </a:lnTo>
                  <a:lnTo>
                    <a:pt x="1128" y="275"/>
                  </a:lnTo>
                  <a:lnTo>
                    <a:pt x="1128" y="282"/>
                  </a:lnTo>
                  <a:lnTo>
                    <a:pt x="1128" y="282"/>
                  </a:lnTo>
                  <a:lnTo>
                    <a:pt x="1126" y="290"/>
                  </a:lnTo>
                  <a:lnTo>
                    <a:pt x="1122" y="291"/>
                  </a:lnTo>
                  <a:lnTo>
                    <a:pt x="1117" y="293"/>
                  </a:lnTo>
                  <a:lnTo>
                    <a:pt x="1110" y="293"/>
                  </a:lnTo>
                  <a:lnTo>
                    <a:pt x="1110" y="293"/>
                  </a:lnTo>
                  <a:lnTo>
                    <a:pt x="1097" y="291"/>
                  </a:lnTo>
                  <a:lnTo>
                    <a:pt x="1090" y="290"/>
                  </a:lnTo>
                  <a:lnTo>
                    <a:pt x="1088" y="286"/>
                  </a:lnTo>
                  <a:lnTo>
                    <a:pt x="1086" y="284"/>
                  </a:lnTo>
                  <a:lnTo>
                    <a:pt x="1086" y="284"/>
                  </a:lnTo>
                  <a:close/>
                  <a:moveTo>
                    <a:pt x="1122" y="214"/>
                  </a:moveTo>
                  <a:lnTo>
                    <a:pt x="1122" y="214"/>
                  </a:lnTo>
                  <a:lnTo>
                    <a:pt x="1131" y="214"/>
                  </a:lnTo>
                  <a:lnTo>
                    <a:pt x="1137" y="210"/>
                  </a:lnTo>
                  <a:lnTo>
                    <a:pt x="1140" y="208"/>
                  </a:lnTo>
                  <a:lnTo>
                    <a:pt x="1142" y="204"/>
                  </a:lnTo>
                  <a:lnTo>
                    <a:pt x="1140" y="201"/>
                  </a:lnTo>
                  <a:lnTo>
                    <a:pt x="1137" y="197"/>
                  </a:lnTo>
                  <a:lnTo>
                    <a:pt x="1131" y="197"/>
                  </a:lnTo>
                  <a:lnTo>
                    <a:pt x="1122" y="197"/>
                  </a:lnTo>
                  <a:lnTo>
                    <a:pt x="1122" y="197"/>
                  </a:lnTo>
                  <a:lnTo>
                    <a:pt x="1115" y="201"/>
                  </a:lnTo>
                  <a:lnTo>
                    <a:pt x="1106" y="204"/>
                  </a:lnTo>
                  <a:lnTo>
                    <a:pt x="1100" y="204"/>
                  </a:lnTo>
                  <a:lnTo>
                    <a:pt x="1100" y="204"/>
                  </a:lnTo>
                  <a:lnTo>
                    <a:pt x="1099" y="203"/>
                  </a:lnTo>
                  <a:lnTo>
                    <a:pt x="1095" y="203"/>
                  </a:lnTo>
                  <a:lnTo>
                    <a:pt x="1091" y="208"/>
                  </a:lnTo>
                  <a:lnTo>
                    <a:pt x="1091" y="208"/>
                  </a:lnTo>
                  <a:lnTo>
                    <a:pt x="1095" y="208"/>
                  </a:lnTo>
                  <a:lnTo>
                    <a:pt x="1097" y="208"/>
                  </a:lnTo>
                  <a:lnTo>
                    <a:pt x="1099" y="206"/>
                  </a:lnTo>
                  <a:lnTo>
                    <a:pt x="1100" y="206"/>
                  </a:lnTo>
                  <a:lnTo>
                    <a:pt x="1100" y="206"/>
                  </a:lnTo>
                  <a:lnTo>
                    <a:pt x="1111" y="210"/>
                  </a:lnTo>
                  <a:lnTo>
                    <a:pt x="1117" y="212"/>
                  </a:lnTo>
                  <a:lnTo>
                    <a:pt x="1122" y="214"/>
                  </a:lnTo>
                  <a:lnTo>
                    <a:pt x="1122" y="214"/>
                  </a:lnTo>
                  <a:close/>
                  <a:moveTo>
                    <a:pt x="1403" y="481"/>
                  </a:moveTo>
                  <a:lnTo>
                    <a:pt x="1403" y="481"/>
                  </a:lnTo>
                  <a:lnTo>
                    <a:pt x="1401" y="481"/>
                  </a:lnTo>
                  <a:lnTo>
                    <a:pt x="1401" y="481"/>
                  </a:lnTo>
                  <a:lnTo>
                    <a:pt x="1397" y="483"/>
                  </a:lnTo>
                  <a:lnTo>
                    <a:pt x="1394" y="485"/>
                  </a:lnTo>
                  <a:lnTo>
                    <a:pt x="1392" y="487"/>
                  </a:lnTo>
                  <a:lnTo>
                    <a:pt x="1392" y="490"/>
                  </a:lnTo>
                  <a:lnTo>
                    <a:pt x="1392" y="499"/>
                  </a:lnTo>
                  <a:lnTo>
                    <a:pt x="1396" y="501"/>
                  </a:lnTo>
                  <a:lnTo>
                    <a:pt x="1397" y="505"/>
                  </a:lnTo>
                  <a:lnTo>
                    <a:pt x="1397" y="505"/>
                  </a:lnTo>
                  <a:lnTo>
                    <a:pt x="1403" y="505"/>
                  </a:lnTo>
                  <a:lnTo>
                    <a:pt x="1406" y="503"/>
                  </a:lnTo>
                  <a:lnTo>
                    <a:pt x="1408" y="499"/>
                  </a:lnTo>
                  <a:lnTo>
                    <a:pt x="1410" y="496"/>
                  </a:lnTo>
                  <a:lnTo>
                    <a:pt x="1410" y="490"/>
                  </a:lnTo>
                  <a:lnTo>
                    <a:pt x="1408" y="487"/>
                  </a:lnTo>
                  <a:lnTo>
                    <a:pt x="1406" y="483"/>
                  </a:lnTo>
                  <a:lnTo>
                    <a:pt x="1403" y="481"/>
                  </a:lnTo>
                  <a:lnTo>
                    <a:pt x="1403" y="481"/>
                  </a:lnTo>
                  <a:close/>
                  <a:moveTo>
                    <a:pt x="1153" y="268"/>
                  </a:moveTo>
                  <a:lnTo>
                    <a:pt x="1153" y="268"/>
                  </a:lnTo>
                  <a:lnTo>
                    <a:pt x="1155" y="275"/>
                  </a:lnTo>
                  <a:lnTo>
                    <a:pt x="1157" y="282"/>
                  </a:lnTo>
                  <a:lnTo>
                    <a:pt x="1160" y="286"/>
                  </a:lnTo>
                  <a:lnTo>
                    <a:pt x="1166" y="290"/>
                  </a:lnTo>
                  <a:lnTo>
                    <a:pt x="1166" y="290"/>
                  </a:lnTo>
                  <a:lnTo>
                    <a:pt x="1173" y="291"/>
                  </a:lnTo>
                  <a:lnTo>
                    <a:pt x="1182" y="291"/>
                  </a:lnTo>
                  <a:lnTo>
                    <a:pt x="1182" y="291"/>
                  </a:lnTo>
                  <a:lnTo>
                    <a:pt x="1187" y="290"/>
                  </a:lnTo>
                  <a:lnTo>
                    <a:pt x="1191" y="290"/>
                  </a:lnTo>
                  <a:lnTo>
                    <a:pt x="1191" y="290"/>
                  </a:lnTo>
                  <a:lnTo>
                    <a:pt x="1196" y="293"/>
                  </a:lnTo>
                  <a:lnTo>
                    <a:pt x="1200" y="295"/>
                  </a:lnTo>
                  <a:lnTo>
                    <a:pt x="1200" y="295"/>
                  </a:lnTo>
                  <a:lnTo>
                    <a:pt x="1204" y="295"/>
                  </a:lnTo>
                  <a:lnTo>
                    <a:pt x="1205" y="295"/>
                  </a:lnTo>
                  <a:lnTo>
                    <a:pt x="1213" y="290"/>
                  </a:lnTo>
                  <a:lnTo>
                    <a:pt x="1224" y="280"/>
                  </a:lnTo>
                  <a:lnTo>
                    <a:pt x="1224" y="280"/>
                  </a:lnTo>
                  <a:lnTo>
                    <a:pt x="1229" y="277"/>
                  </a:lnTo>
                  <a:lnTo>
                    <a:pt x="1236" y="277"/>
                  </a:lnTo>
                  <a:lnTo>
                    <a:pt x="1242" y="279"/>
                  </a:lnTo>
                  <a:lnTo>
                    <a:pt x="1247" y="282"/>
                  </a:lnTo>
                  <a:lnTo>
                    <a:pt x="1247" y="282"/>
                  </a:lnTo>
                  <a:lnTo>
                    <a:pt x="1254" y="288"/>
                  </a:lnTo>
                  <a:lnTo>
                    <a:pt x="1260" y="291"/>
                  </a:lnTo>
                  <a:lnTo>
                    <a:pt x="1265" y="291"/>
                  </a:lnTo>
                  <a:lnTo>
                    <a:pt x="1274" y="290"/>
                  </a:lnTo>
                  <a:lnTo>
                    <a:pt x="1274" y="290"/>
                  </a:lnTo>
                  <a:lnTo>
                    <a:pt x="1280" y="286"/>
                  </a:lnTo>
                  <a:lnTo>
                    <a:pt x="1283" y="284"/>
                  </a:lnTo>
                  <a:lnTo>
                    <a:pt x="1287" y="284"/>
                  </a:lnTo>
                  <a:lnTo>
                    <a:pt x="1287" y="284"/>
                  </a:lnTo>
                  <a:lnTo>
                    <a:pt x="1292" y="288"/>
                  </a:lnTo>
                  <a:lnTo>
                    <a:pt x="1298" y="291"/>
                  </a:lnTo>
                  <a:lnTo>
                    <a:pt x="1298" y="291"/>
                  </a:lnTo>
                  <a:lnTo>
                    <a:pt x="1307" y="293"/>
                  </a:lnTo>
                  <a:lnTo>
                    <a:pt x="1320" y="291"/>
                  </a:lnTo>
                  <a:lnTo>
                    <a:pt x="1330" y="288"/>
                  </a:lnTo>
                  <a:lnTo>
                    <a:pt x="1334" y="286"/>
                  </a:lnTo>
                  <a:lnTo>
                    <a:pt x="1336" y="282"/>
                  </a:lnTo>
                  <a:lnTo>
                    <a:pt x="1336" y="282"/>
                  </a:lnTo>
                  <a:lnTo>
                    <a:pt x="1338" y="273"/>
                  </a:lnTo>
                  <a:lnTo>
                    <a:pt x="1336" y="268"/>
                  </a:lnTo>
                  <a:lnTo>
                    <a:pt x="1330" y="262"/>
                  </a:lnTo>
                  <a:lnTo>
                    <a:pt x="1323" y="259"/>
                  </a:lnTo>
                  <a:lnTo>
                    <a:pt x="1323" y="259"/>
                  </a:lnTo>
                  <a:lnTo>
                    <a:pt x="1307" y="259"/>
                  </a:lnTo>
                  <a:lnTo>
                    <a:pt x="1307" y="259"/>
                  </a:lnTo>
                  <a:lnTo>
                    <a:pt x="1300" y="257"/>
                  </a:lnTo>
                  <a:lnTo>
                    <a:pt x="1292" y="255"/>
                  </a:lnTo>
                  <a:lnTo>
                    <a:pt x="1292" y="255"/>
                  </a:lnTo>
                  <a:lnTo>
                    <a:pt x="1287" y="255"/>
                  </a:lnTo>
                  <a:lnTo>
                    <a:pt x="1283" y="255"/>
                  </a:lnTo>
                  <a:lnTo>
                    <a:pt x="1276" y="257"/>
                  </a:lnTo>
                  <a:lnTo>
                    <a:pt x="1276" y="257"/>
                  </a:lnTo>
                  <a:lnTo>
                    <a:pt x="1271" y="259"/>
                  </a:lnTo>
                  <a:lnTo>
                    <a:pt x="1265" y="259"/>
                  </a:lnTo>
                  <a:lnTo>
                    <a:pt x="1253" y="257"/>
                  </a:lnTo>
                  <a:lnTo>
                    <a:pt x="1253" y="257"/>
                  </a:lnTo>
                  <a:lnTo>
                    <a:pt x="1247" y="257"/>
                  </a:lnTo>
                  <a:lnTo>
                    <a:pt x="1242" y="259"/>
                  </a:lnTo>
                  <a:lnTo>
                    <a:pt x="1231" y="264"/>
                  </a:lnTo>
                  <a:lnTo>
                    <a:pt x="1231" y="264"/>
                  </a:lnTo>
                  <a:lnTo>
                    <a:pt x="1224" y="266"/>
                  </a:lnTo>
                  <a:lnTo>
                    <a:pt x="1215" y="268"/>
                  </a:lnTo>
                  <a:lnTo>
                    <a:pt x="1207" y="268"/>
                  </a:lnTo>
                  <a:lnTo>
                    <a:pt x="1200" y="264"/>
                  </a:lnTo>
                  <a:lnTo>
                    <a:pt x="1200" y="264"/>
                  </a:lnTo>
                  <a:lnTo>
                    <a:pt x="1195" y="261"/>
                  </a:lnTo>
                  <a:lnTo>
                    <a:pt x="1195" y="261"/>
                  </a:lnTo>
                  <a:lnTo>
                    <a:pt x="1187" y="259"/>
                  </a:lnTo>
                  <a:lnTo>
                    <a:pt x="1187" y="259"/>
                  </a:lnTo>
                  <a:lnTo>
                    <a:pt x="1186" y="255"/>
                  </a:lnTo>
                  <a:lnTo>
                    <a:pt x="1184" y="252"/>
                  </a:lnTo>
                  <a:lnTo>
                    <a:pt x="1182" y="244"/>
                  </a:lnTo>
                  <a:lnTo>
                    <a:pt x="1182" y="244"/>
                  </a:lnTo>
                  <a:lnTo>
                    <a:pt x="1178" y="239"/>
                  </a:lnTo>
                  <a:lnTo>
                    <a:pt x="1175" y="237"/>
                  </a:lnTo>
                  <a:lnTo>
                    <a:pt x="1169" y="237"/>
                  </a:lnTo>
                  <a:lnTo>
                    <a:pt x="1164" y="235"/>
                  </a:lnTo>
                  <a:lnTo>
                    <a:pt x="1164" y="235"/>
                  </a:lnTo>
                  <a:lnTo>
                    <a:pt x="1158" y="230"/>
                  </a:lnTo>
                  <a:lnTo>
                    <a:pt x="1155" y="228"/>
                  </a:lnTo>
                  <a:lnTo>
                    <a:pt x="1151" y="228"/>
                  </a:lnTo>
                  <a:lnTo>
                    <a:pt x="1151" y="228"/>
                  </a:lnTo>
                  <a:lnTo>
                    <a:pt x="1146" y="228"/>
                  </a:lnTo>
                  <a:lnTo>
                    <a:pt x="1139" y="230"/>
                  </a:lnTo>
                  <a:lnTo>
                    <a:pt x="1139" y="230"/>
                  </a:lnTo>
                  <a:lnTo>
                    <a:pt x="1135" y="230"/>
                  </a:lnTo>
                  <a:lnTo>
                    <a:pt x="1133" y="228"/>
                  </a:lnTo>
                  <a:lnTo>
                    <a:pt x="1131" y="226"/>
                  </a:lnTo>
                  <a:lnTo>
                    <a:pt x="1129" y="223"/>
                  </a:lnTo>
                  <a:lnTo>
                    <a:pt x="1129" y="223"/>
                  </a:lnTo>
                  <a:lnTo>
                    <a:pt x="1122" y="221"/>
                  </a:lnTo>
                  <a:lnTo>
                    <a:pt x="1115" y="219"/>
                  </a:lnTo>
                  <a:lnTo>
                    <a:pt x="1106" y="221"/>
                  </a:lnTo>
                  <a:lnTo>
                    <a:pt x="1099" y="224"/>
                  </a:lnTo>
                  <a:lnTo>
                    <a:pt x="1099" y="224"/>
                  </a:lnTo>
                  <a:lnTo>
                    <a:pt x="1097" y="226"/>
                  </a:lnTo>
                  <a:lnTo>
                    <a:pt x="1097" y="226"/>
                  </a:lnTo>
                  <a:lnTo>
                    <a:pt x="1095" y="230"/>
                  </a:lnTo>
                  <a:lnTo>
                    <a:pt x="1097" y="232"/>
                  </a:lnTo>
                  <a:lnTo>
                    <a:pt x="1100" y="235"/>
                  </a:lnTo>
                  <a:lnTo>
                    <a:pt x="1106" y="237"/>
                  </a:lnTo>
                  <a:lnTo>
                    <a:pt x="1111" y="237"/>
                  </a:lnTo>
                  <a:lnTo>
                    <a:pt x="1111" y="237"/>
                  </a:lnTo>
                  <a:lnTo>
                    <a:pt x="1133" y="237"/>
                  </a:lnTo>
                  <a:lnTo>
                    <a:pt x="1144" y="241"/>
                  </a:lnTo>
                  <a:lnTo>
                    <a:pt x="1148" y="242"/>
                  </a:lnTo>
                  <a:lnTo>
                    <a:pt x="1151" y="246"/>
                  </a:lnTo>
                  <a:lnTo>
                    <a:pt x="1151" y="246"/>
                  </a:lnTo>
                  <a:lnTo>
                    <a:pt x="1153" y="250"/>
                  </a:lnTo>
                  <a:lnTo>
                    <a:pt x="1153" y="257"/>
                  </a:lnTo>
                  <a:lnTo>
                    <a:pt x="1153" y="268"/>
                  </a:lnTo>
                  <a:lnTo>
                    <a:pt x="1153" y="268"/>
                  </a:lnTo>
                  <a:close/>
                  <a:moveTo>
                    <a:pt x="1032" y="226"/>
                  </a:moveTo>
                  <a:lnTo>
                    <a:pt x="1032" y="226"/>
                  </a:lnTo>
                  <a:lnTo>
                    <a:pt x="1028" y="228"/>
                  </a:lnTo>
                  <a:lnTo>
                    <a:pt x="1026" y="232"/>
                  </a:lnTo>
                  <a:lnTo>
                    <a:pt x="1026" y="233"/>
                  </a:lnTo>
                  <a:lnTo>
                    <a:pt x="1026" y="237"/>
                  </a:lnTo>
                  <a:lnTo>
                    <a:pt x="1030" y="242"/>
                  </a:lnTo>
                  <a:lnTo>
                    <a:pt x="1030" y="250"/>
                  </a:lnTo>
                  <a:lnTo>
                    <a:pt x="1030" y="250"/>
                  </a:lnTo>
                  <a:lnTo>
                    <a:pt x="1030" y="253"/>
                  </a:lnTo>
                  <a:lnTo>
                    <a:pt x="1028" y="255"/>
                  </a:lnTo>
                  <a:lnTo>
                    <a:pt x="1026" y="253"/>
                  </a:lnTo>
                  <a:lnTo>
                    <a:pt x="1023" y="252"/>
                  </a:lnTo>
                  <a:lnTo>
                    <a:pt x="1015" y="239"/>
                  </a:lnTo>
                  <a:lnTo>
                    <a:pt x="1015" y="239"/>
                  </a:lnTo>
                  <a:lnTo>
                    <a:pt x="1014" y="237"/>
                  </a:lnTo>
                  <a:lnTo>
                    <a:pt x="1008" y="235"/>
                  </a:lnTo>
                  <a:lnTo>
                    <a:pt x="1005" y="235"/>
                  </a:lnTo>
                  <a:lnTo>
                    <a:pt x="1003" y="237"/>
                  </a:lnTo>
                  <a:lnTo>
                    <a:pt x="1003" y="237"/>
                  </a:lnTo>
                  <a:lnTo>
                    <a:pt x="1001" y="241"/>
                  </a:lnTo>
                  <a:lnTo>
                    <a:pt x="1003" y="242"/>
                  </a:lnTo>
                  <a:lnTo>
                    <a:pt x="1005" y="246"/>
                  </a:lnTo>
                  <a:lnTo>
                    <a:pt x="1010" y="250"/>
                  </a:lnTo>
                  <a:lnTo>
                    <a:pt x="1012" y="255"/>
                  </a:lnTo>
                  <a:lnTo>
                    <a:pt x="1012" y="255"/>
                  </a:lnTo>
                  <a:lnTo>
                    <a:pt x="1012" y="259"/>
                  </a:lnTo>
                  <a:lnTo>
                    <a:pt x="1008" y="261"/>
                  </a:lnTo>
                  <a:lnTo>
                    <a:pt x="1001" y="262"/>
                  </a:lnTo>
                  <a:lnTo>
                    <a:pt x="1001" y="262"/>
                  </a:lnTo>
                  <a:lnTo>
                    <a:pt x="996" y="262"/>
                  </a:lnTo>
                  <a:lnTo>
                    <a:pt x="992" y="266"/>
                  </a:lnTo>
                  <a:lnTo>
                    <a:pt x="990" y="268"/>
                  </a:lnTo>
                  <a:lnTo>
                    <a:pt x="992" y="273"/>
                  </a:lnTo>
                  <a:lnTo>
                    <a:pt x="992" y="273"/>
                  </a:lnTo>
                  <a:lnTo>
                    <a:pt x="996" y="275"/>
                  </a:lnTo>
                  <a:lnTo>
                    <a:pt x="997" y="275"/>
                  </a:lnTo>
                  <a:lnTo>
                    <a:pt x="1003" y="273"/>
                  </a:lnTo>
                  <a:lnTo>
                    <a:pt x="1012" y="270"/>
                  </a:lnTo>
                  <a:lnTo>
                    <a:pt x="1012" y="270"/>
                  </a:lnTo>
                  <a:lnTo>
                    <a:pt x="1019" y="266"/>
                  </a:lnTo>
                  <a:lnTo>
                    <a:pt x="1023" y="266"/>
                  </a:lnTo>
                  <a:lnTo>
                    <a:pt x="1026" y="266"/>
                  </a:lnTo>
                  <a:lnTo>
                    <a:pt x="1026" y="266"/>
                  </a:lnTo>
                  <a:lnTo>
                    <a:pt x="1028" y="268"/>
                  </a:lnTo>
                  <a:lnTo>
                    <a:pt x="1028" y="270"/>
                  </a:lnTo>
                  <a:lnTo>
                    <a:pt x="1026" y="273"/>
                  </a:lnTo>
                  <a:lnTo>
                    <a:pt x="1026" y="273"/>
                  </a:lnTo>
                  <a:lnTo>
                    <a:pt x="1026" y="277"/>
                  </a:lnTo>
                  <a:lnTo>
                    <a:pt x="1026" y="280"/>
                  </a:lnTo>
                  <a:lnTo>
                    <a:pt x="1030" y="284"/>
                  </a:lnTo>
                  <a:lnTo>
                    <a:pt x="1035" y="286"/>
                  </a:lnTo>
                  <a:lnTo>
                    <a:pt x="1035" y="286"/>
                  </a:lnTo>
                  <a:lnTo>
                    <a:pt x="1048" y="286"/>
                  </a:lnTo>
                  <a:lnTo>
                    <a:pt x="1061" y="284"/>
                  </a:lnTo>
                  <a:lnTo>
                    <a:pt x="1061" y="284"/>
                  </a:lnTo>
                  <a:lnTo>
                    <a:pt x="1066" y="282"/>
                  </a:lnTo>
                  <a:lnTo>
                    <a:pt x="1072" y="275"/>
                  </a:lnTo>
                  <a:lnTo>
                    <a:pt x="1072" y="275"/>
                  </a:lnTo>
                  <a:lnTo>
                    <a:pt x="1073" y="270"/>
                  </a:lnTo>
                  <a:lnTo>
                    <a:pt x="1072" y="266"/>
                  </a:lnTo>
                  <a:lnTo>
                    <a:pt x="1068" y="262"/>
                  </a:lnTo>
                  <a:lnTo>
                    <a:pt x="1066" y="257"/>
                  </a:lnTo>
                  <a:lnTo>
                    <a:pt x="1066" y="257"/>
                  </a:lnTo>
                  <a:lnTo>
                    <a:pt x="1064" y="253"/>
                  </a:lnTo>
                  <a:lnTo>
                    <a:pt x="1066" y="248"/>
                  </a:lnTo>
                  <a:lnTo>
                    <a:pt x="1066" y="242"/>
                  </a:lnTo>
                  <a:lnTo>
                    <a:pt x="1066" y="237"/>
                  </a:lnTo>
                  <a:lnTo>
                    <a:pt x="1066" y="237"/>
                  </a:lnTo>
                  <a:lnTo>
                    <a:pt x="1061" y="232"/>
                  </a:lnTo>
                  <a:lnTo>
                    <a:pt x="1052" y="226"/>
                  </a:lnTo>
                  <a:lnTo>
                    <a:pt x="1052" y="226"/>
                  </a:lnTo>
                  <a:lnTo>
                    <a:pt x="1044" y="224"/>
                  </a:lnTo>
                  <a:lnTo>
                    <a:pt x="1035" y="224"/>
                  </a:lnTo>
                  <a:lnTo>
                    <a:pt x="1035" y="224"/>
                  </a:lnTo>
                  <a:lnTo>
                    <a:pt x="1032" y="226"/>
                  </a:lnTo>
                  <a:lnTo>
                    <a:pt x="1032" y="226"/>
                  </a:lnTo>
                  <a:close/>
                  <a:moveTo>
                    <a:pt x="1061" y="434"/>
                  </a:moveTo>
                  <a:lnTo>
                    <a:pt x="1061" y="434"/>
                  </a:lnTo>
                  <a:lnTo>
                    <a:pt x="1055" y="432"/>
                  </a:lnTo>
                  <a:lnTo>
                    <a:pt x="1048" y="434"/>
                  </a:lnTo>
                  <a:lnTo>
                    <a:pt x="1044" y="438"/>
                  </a:lnTo>
                  <a:lnTo>
                    <a:pt x="1041" y="443"/>
                  </a:lnTo>
                  <a:lnTo>
                    <a:pt x="1041" y="443"/>
                  </a:lnTo>
                  <a:lnTo>
                    <a:pt x="1041" y="451"/>
                  </a:lnTo>
                  <a:lnTo>
                    <a:pt x="1044" y="458"/>
                  </a:lnTo>
                  <a:lnTo>
                    <a:pt x="1050" y="463"/>
                  </a:lnTo>
                  <a:lnTo>
                    <a:pt x="1057" y="469"/>
                  </a:lnTo>
                  <a:lnTo>
                    <a:pt x="1066" y="472"/>
                  </a:lnTo>
                  <a:lnTo>
                    <a:pt x="1075" y="474"/>
                  </a:lnTo>
                  <a:lnTo>
                    <a:pt x="1082" y="474"/>
                  </a:lnTo>
                  <a:lnTo>
                    <a:pt x="1090" y="472"/>
                  </a:lnTo>
                  <a:lnTo>
                    <a:pt x="1090" y="472"/>
                  </a:lnTo>
                  <a:lnTo>
                    <a:pt x="1093" y="470"/>
                  </a:lnTo>
                  <a:lnTo>
                    <a:pt x="1095" y="469"/>
                  </a:lnTo>
                  <a:lnTo>
                    <a:pt x="1097" y="461"/>
                  </a:lnTo>
                  <a:lnTo>
                    <a:pt x="1095" y="454"/>
                  </a:lnTo>
                  <a:lnTo>
                    <a:pt x="1095" y="447"/>
                  </a:lnTo>
                  <a:lnTo>
                    <a:pt x="1095" y="447"/>
                  </a:lnTo>
                  <a:lnTo>
                    <a:pt x="1090" y="443"/>
                  </a:lnTo>
                  <a:lnTo>
                    <a:pt x="1082" y="440"/>
                  </a:lnTo>
                  <a:lnTo>
                    <a:pt x="1068" y="434"/>
                  </a:lnTo>
                  <a:lnTo>
                    <a:pt x="1068" y="434"/>
                  </a:lnTo>
                  <a:lnTo>
                    <a:pt x="1061" y="434"/>
                  </a:lnTo>
                  <a:lnTo>
                    <a:pt x="1061" y="434"/>
                  </a:lnTo>
                  <a:close/>
                  <a:moveTo>
                    <a:pt x="1077" y="346"/>
                  </a:moveTo>
                  <a:lnTo>
                    <a:pt x="1077" y="346"/>
                  </a:lnTo>
                  <a:lnTo>
                    <a:pt x="1072" y="344"/>
                  </a:lnTo>
                  <a:lnTo>
                    <a:pt x="1064" y="340"/>
                  </a:lnTo>
                  <a:lnTo>
                    <a:pt x="1061" y="335"/>
                  </a:lnTo>
                  <a:lnTo>
                    <a:pt x="1061" y="333"/>
                  </a:lnTo>
                  <a:lnTo>
                    <a:pt x="1062" y="329"/>
                  </a:lnTo>
                  <a:lnTo>
                    <a:pt x="1062" y="329"/>
                  </a:lnTo>
                  <a:lnTo>
                    <a:pt x="1066" y="326"/>
                  </a:lnTo>
                  <a:lnTo>
                    <a:pt x="1072" y="324"/>
                  </a:lnTo>
                  <a:lnTo>
                    <a:pt x="1072" y="324"/>
                  </a:lnTo>
                  <a:lnTo>
                    <a:pt x="1073" y="320"/>
                  </a:lnTo>
                  <a:lnTo>
                    <a:pt x="1073" y="315"/>
                  </a:lnTo>
                  <a:lnTo>
                    <a:pt x="1072" y="311"/>
                  </a:lnTo>
                  <a:lnTo>
                    <a:pt x="1070" y="308"/>
                  </a:lnTo>
                  <a:lnTo>
                    <a:pt x="1070" y="308"/>
                  </a:lnTo>
                  <a:lnTo>
                    <a:pt x="1068" y="306"/>
                  </a:lnTo>
                  <a:lnTo>
                    <a:pt x="1064" y="304"/>
                  </a:lnTo>
                  <a:lnTo>
                    <a:pt x="1057" y="304"/>
                  </a:lnTo>
                  <a:lnTo>
                    <a:pt x="1057" y="304"/>
                  </a:lnTo>
                  <a:lnTo>
                    <a:pt x="1052" y="306"/>
                  </a:lnTo>
                  <a:lnTo>
                    <a:pt x="1048" y="308"/>
                  </a:lnTo>
                  <a:lnTo>
                    <a:pt x="1048" y="308"/>
                  </a:lnTo>
                  <a:lnTo>
                    <a:pt x="1039" y="313"/>
                  </a:lnTo>
                  <a:lnTo>
                    <a:pt x="1030" y="315"/>
                  </a:lnTo>
                  <a:lnTo>
                    <a:pt x="1030" y="315"/>
                  </a:lnTo>
                  <a:lnTo>
                    <a:pt x="1023" y="317"/>
                  </a:lnTo>
                  <a:lnTo>
                    <a:pt x="1017" y="320"/>
                  </a:lnTo>
                  <a:lnTo>
                    <a:pt x="1015" y="322"/>
                  </a:lnTo>
                  <a:lnTo>
                    <a:pt x="1015" y="324"/>
                  </a:lnTo>
                  <a:lnTo>
                    <a:pt x="1017" y="328"/>
                  </a:lnTo>
                  <a:lnTo>
                    <a:pt x="1021" y="331"/>
                  </a:lnTo>
                  <a:lnTo>
                    <a:pt x="1021" y="331"/>
                  </a:lnTo>
                  <a:lnTo>
                    <a:pt x="1024" y="335"/>
                  </a:lnTo>
                  <a:lnTo>
                    <a:pt x="1026" y="340"/>
                  </a:lnTo>
                  <a:lnTo>
                    <a:pt x="1026" y="342"/>
                  </a:lnTo>
                  <a:lnTo>
                    <a:pt x="1024" y="346"/>
                  </a:lnTo>
                  <a:lnTo>
                    <a:pt x="1023" y="346"/>
                  </a:lnTo>
                  <a:lnTo>
                    <a:pt x="1019" y="347"/>
                  </a:lnTo>
                  <a:lnTo>
                    <a:pt x="1019" y="347"/>
                  </a:lnTo>
                  <a:lnTo>
                    <a:pt x="1015" y="347"/>
                  </a:lnTo>
                  <a:lnTo>
                    <a:pt x="1010" y="346"/>
                  </a:lnTo>
                  <a:lnTo>
                    <a:pt x="1006" y="344"/>
                  </a:lnTo>
                  <a:lnTo>
                    <a:pt x="1003" y="342"/>
                  </a:lnTo>
                  <a:lnTo>
                    <a:pt x="1003" y="342"/>
                  </a:lnTo>
                  <a:lnTo>
                    <a:pt x="997" y="344"/>
                  </a:lnTo>
                  <a:lnTo>
                    <a:pt x="996" y="346"/>
                  </a:lnTo>
                  <a:lnTo>
                    <a:pt x="994" y="349"/>
                  </a:lnTo>
                  <a:lnTo>
                    <a:pt x="992" y="355"/>
                  </a:lnTo>
                  <a:lnTo>
                    <a:pt x="992" y="355"/>
                  </a:lnTo>
                  <a:lnTo>
                    <a:pt x="994" y="360"/>
                  </a:lnTo>
                  <a:lnTo>
                    <a:pt x="997" y="362"/>
                  </a:lnTo>
                  <a:lnTo>
                    <a:pt x="1008" y="362"/>
                  </a:lnTo>
                  <a:lnTo>
                    <a:pt x="1008" y="362"/>
                  </a:lnTo>
                  <a:lnTo>
                    <a:pt x="1015" y="364"/>
                  </a:lnTo>
                  <a:lnTo>
                    <a:pt x="1021" y="369"/>
                  </a:lnTo>
                  <a:lnTo>
                    <a:pt x="1030" y="380"/>
                  </a:lnTo>
                  <a:lnTo>
                    <a:pt x="1030" y="380"/>
                  </a:lnTo>
                  <a:lnTo>
                    <a:pt x="1039" y="387"/>
                  </a:lnTo>
                  <a:lnTo>
                    <a:pt x="1043" y="391"/>
                  </a:lnTo>
                  <a:lnTo>
                    <a:pt x="1050" y="391"/>
                  </a:lnTo>
                  <a:lnTo>
                    <a:pt x="1050" y="391"/>
                  </a:lnTo>
                  <a:lnTo>
                    <a:pt x="1055" y="389"/>
                  </a:lnTo>
                  <a:lnTo>
                    <a:pt x="1061" y="387"/>
                  </a:lnTo>
                  <a:lnTo>
                    <a:pt x="1072" y="384"/>
                  </a:lnTo>
                  <a:lnTo>
                    <a:pt x="1072" y="384"/>
                  </a:lnTo>
                  <a:lnTo>
                    <a:pt x="1077" y="382"/>
                  </a:lnTo>
                  <a:lnTo>
                    <a:pt x="1079" y="380"/>
                  </a:lnTo>
                  <a:lnTo>
                    <a:pt x="1084" y="373"/>
                  </a:lnTo>
                  <a:lnTo>
                    <a:pt x="1088" y="364"/>
                  </a:lnTo>
                  <a:lnTo>
                    <a:pt x="1090" y="355"/>
                  </a:lnTo>
                  <a:lnTo>
                    <a:pt x="1090" y="355"/>
                  </a:lnTo>
                  <a:lnTo>
                    <a:pt x="1088" y="349"/>
                  </a:lnTo>
                  <a:lnTo>
                    <a:pt x="1086" y="347"/>
                  </a:lnTo>
                  <a:lnTo>
                    <a:pt x="1077" y="346"/>
                  </a:lnTo>
                  <a:lnTo>
                    <a:pt x="1077" y="346"/>
                  </a:lnTo>
                  <a:close/>
                  <a:moveTo>
                    <a:pt x="1068" y="183"/>
                  </a:moveTo>
                  <a:lnTo>
                    <a:pt x="1068" y="183"/>
                  </a:lnTo>
                  <a:lnTo>
                    <a:pt x="1072" y="185"/>
                  </a:lnTo>
                  <a:lnTo>
                    <a:pt x="1072" y="186"/>
                  </a:lnTo>
                  <a:lnTo>
                    <a:pt x="1072" y="190"/>
                  </a:lnTo>
                  <a:lnTo>
                    <a:pt x="1073" y="194"/>
                  </a:lnTo>
                  <a:lnTo>
                    <a:pt x="1073" y="194"/>
                  </a:lnTo>
                  <a:lnTo>
                    <a:pt x="1077" y="197"/>
                  </a:lnTo>
                  <a:lnTo>
                    <a:pt x="1081" y="199"/>
                  </a:lnTo>
                  <a:lnTo>
                    <a:pt x="1090" y="201"/>
                  </a:lnTo>
                  <a:lnTo>
                    <a:pt x="1099" y="199"/>
                  </a:lnTo>
                  <a:lnTo>
                    <a:pt x="1106" y="195"/>
                  </a:lnTo>
                  <a:lnTo>
                    <a:pt x="1106" y="195"/>
                  </a:lnTo>
                  <a:lnTo>
                    <a:pt x="1108" y="192"/>
                  </a:lnTo>
                  <a:lnTo>
                    <a:pt x="1108" y="190"/>
                  </a:lnTo>
                  <a:lnTo>
                    <a:pt x="1106" y="186"/>
                  </a:lnTo>
                  <a:lnTo>
                    <a:pt x="1104" y="183"/>
                  </a:lnTo>
                  <a:lnTo>
                    <a:pt x="1090" y="174"/>
                  </a:lnTo>
                  <a:lnTo>
                    <a:pt x="1090" y="174"/>
                  </a:lnTo>
                  <a:lnTo>
                    <a:pt x="1084" y="168"/>
                  </a:lnTo>
                  <a:lnTo>
                    <a:pt x="1075" y="165"/>
                  </a:lnTo>
                  <a:lnTo>
                    <a:pt x="1068" y="163"/>
                  </a:lnTo>
                  <a:lnTo>
                    <a:pt x="1064" y="163"/>
                  </a:lnTo>
                  <a:lnTo>
                    <a:pt x="1061" y="165"/>
                  </a:lnTo>
                  <a:lnTo>
                    <a:pt x="1061" y="165"/>
                  </a:lnTo>
                  <a:lnTo>
                    <a:pt x="1057" y="168"/>
                  </a:lnTo>
                  <a:lnTo>
                    <a:pt x="1057" y="168"/>
                  </a:lnTo>
                  <a:lnTo>
                    <a:pt x="1055" y="170"/>
                  </a:lnTo>
                  <a:lnTo>
                    <a:pt x="1055" y="172"/>
                  </a:lnTo>
                  <a:lnTo>
                    <a:pt x="1059" y="177"/>
                  </a:lnTo>
                  <a:lnTo>
                    <a:pt x="1068" y="183"/>
                  </a:lnTo>
                  <a:lnTo>
                    <a:pt x="1068" y="183"/>
                  </a:lnTo>
                  <a:close/>
                  <a:moveTo>
                    <a:pt x="679" y="391"/>
                  </a:moveTo>
                  <a:lnTo>
                    <a:pt x="679" y="391"/>
                  </a:lnTo>
                  <a:lnTo>
                    <a:pt x="691" y="393"/>
                  </a:lnTo>
                  <a:lnTo>
                    <a:pt x="702" y="391"/>
                  </a:lnTo>
                  <a:lnTo>
                    <a:pt x="702" y="391"/>
                  </a:lnTo>
                  <a:lnTo>
                    <a:pt x="710" y="391"/>
                  </a:lnTo>
                  <a:lnTo>
                    <a:pt x="711" y="389"/>
                  </a:lnTo>
                  <a:lnTo>
                    <a:pt x="713" y="389"/>
                  </a:lnTo>
                  <a:lnTo>
                    <a:pt x="713" y="389"/>
                  </a:lnTo>
                  <a:lnTo>
                    <a:pt x="715" y="384"/>
                  </a:lnTo>
                  <a:lnTo>
                    <a:pt x="715" y="380"/>
                  </a:lnTo>
                  <a:lnTo>
                    <a:pt x="719" y="371"/>
                  </a:lnTo>
                  <a:lnTo>
                    <a:pt x="719" y="371"/>
                  </a:lnTo>
                  <a:lnTo>
                    <a:pt x="724" y="362"/>
                  </a:lnTo>
                  <a:lnTo>
                    <a:pt x="731" y="355"/>
                  </a:lnTo>
                  <a:lnTo>
                    <a:pt x="731" y="355"/>
                  </a:lnTo>
                  <a:lnTo>
                    <a:pt x="740" y="347"/>
                  </a:lnTo>
                  <a:lnTo>
                    <a:pt x="751" y="342"/>
                  </a:lnTo>
                  <a:lnTo>
                    <a:pt x="751" y="342"/>
                  </a:lnTo>
                  <a:lnTo>
                    <a:pt x="771" y="335"/>
                  </a:lnTo>
                  <a:lnTo>
                    <a:pt x="780" y="329"/>
                  </a:lnTo>
                  <a:lnTo>
                    <a:pt x="784" y="326"/>
                  </a:lnTo>
                  <a:lnTo>
                    <a:pt x="786" y="320"/>
                  </a:lnTo>
                  <a:lnTo>
                    <a:pt x="786" y="320"/>
                  </a:lnTo>
                  <a:lnTo>
                    <a:pt x="787" y="317"/>
                  </a:lnTo>
                  <a:lnTo>
                    <a:pt x="786" y="313"/>
                  </a:lnTo>
                  <a:lnTo>
                    <a:pt x="786" y="309"/>
                  </a:lnTo>
                  <a:lnTo>
                    <a:pt x="782" y="308"/>
                  </a:lnTo>
                  <a:lnTo>
                    <a:pt x="776" y="306"/>
                  </a:lnTo>
                  <a:lnTo>
                    <a:pt x="769" y="308"/>
                  </a:lnTo>
                  <a:lnTo>
                    <a:pt x="769" y="308"/>
                  </a:lnTo>
                  <a:lnTo>
                    <a:pt x="764" y="311"/>
                  </a:lnTo>
                  <a:lnTo>
                    <a:pt x="760" y="313"/>
                  </a:lnTo>
                  <a:lnTo>
                    <a:pt x="755" y="313"/>
                  </a:lnTo>
                  <a:lnTo>
                    <a:pt x="755" y="313"/>
                  </a:lnTo>
                  <a:lnTo>
                    <a:pt x="746" y="311"/>
                  </a:lnTo>
                  <a:lnTo>
                    <a:pt x="737" y="309"/>
                  </a:lnTo>
                  <a:lnTo>
                    <a:pt x="737" y="309"/>
                  </a:lnTo>
                  <a:lnTo>
                    <a:pt x="720" y="304"/>
                  </a:lnTo>
                  <a:lnTo>
                    <a:pt x="708" y="299"/>
                  </a:lnTo>
                  <a:lnTo>
                    <a:pt x="708" y="299"/>
                  </a:lnTo>
                  <a:lnTo>
                    <a:pt x="700" y="297"/>
                  </a:lnTo>
                  <a:lnTo>
                    <a:pt x="693" y="297"/>
                  </a:lnTo>
                  <a:lnTo>
                    <a:pt x="693" y="297"/>
                  </a:lnTo>
                  <a:lnTo>
                    <a:pt x="684" y="300"/>
                  </a:lnTo>
                  <a:lnTo>
                    <a:pt x="675" y="306"/>
                  </a:lnTo>
                  <a:lnTo>
                    <a:pt x="670" y="313"/>
                  </a:lnTo>
                  <a:lnTo>
                    <a:pt x="666" y="320"/>
                  </a:lnTo>
                  <a:lnTo>
                    <a:pt x="666" y="320"/>
                  </a:lnTo>
                  <a:lnTo>
                    <a:pt x="664" y="337"/>
                  </a:lnTo>
                  <a:lnTo>
                    <a:pt x="664" y="337"/>
                  </a:lnTo>
                  <a:lnTo>
                    <a:pt x="661" y="347"/>
                  </a:lnTo>
                  <a:lnTo>
                    <a:pt x="657" y="360"/>
                  </a:lnTo>
                  <a:lnTo>
                    <a:pt x="657" y="360"/>
                  </a:lnTo>
                  <a:lnTo>
                    <a:pt x="659" y="369"/>
                  </a:lnTo>
                  <a:lnTo>
                    <a:pt x="662" y="378"/>
                  </a:lnTo>
                  <a:lnTo>
                    <a:pt x="670" y="387"/>
                  </a:lnTo>
                  <a:lnTo>
                    <a:pt x="679" y="391"/>
                  </a:lnTo>
                  <a:lnTo>
                    <a:pt x="679" y="391"/>
                  </a:lnTo>
                  <a:close/>
                  <a:moveTo>
                    <a:pt x="690" y="257"/>
                  </a:moveTo>
                  <a:lnTo>
                    <a:pt x="690" y="257"/>
                  </a:lnTo>
                  <a:lnTo>
                    <a:pt x="693" y="255"/>
                  </a:lnTo>
                  <a:lnTo>
                    <a:pt x="697" y="255"/>
                  </a:lnTo>
                  <a:lnTo>
                    <a:pt x="706" y="257"/>
                  </a:lnTo>
                  <a:lnTo>
                    <a:pt x="706" y="257"/>
                  </a:lnTo>
                  <a:lnTo>
                    <a:pt x="708" y="257"/>
                  </a:lnTo>
                  <a:lnTo>
                    <a:pt x="711" y="255"/>
                  </a:lnTo>
                  <a:lnTo>
                    <a:pt x="717" y="253"/>
                  </a:lnTo>
                  <a:lnTo>
                    <a:pt x="717" y="253"/>
                  </a:lnTo>
                  <a:lnTo>
                    <a:pt x="720" y="252"/>
                  </a:lnTo>
                  <a:lnTo>
                    <a:pt x="724" y="253"/>
                  </a:lnTo>
                  <a:lnTo>
                    <a:pt x="724" y="253"/>
                  </a:lnTo>
                  <a:lnTo>
                    <a:pt x="728" y="252"/>
                  </a:lnTo>
                  <a:lnTo>
                    <a:pt x="731" y="250"/>
                  </a:lnTo>
                  <a:lnTo>
                    <a:pt x="735" y="248"/>
                  </a:lnTo>
                  <a:lnTo>
                    <a:pt x="738" y="244"/>
                  </a:lnTo>
                  <a:lnTo>
                    <a:pt x="738" y="244"/>
                  </a:lnTo>
                  <a:lnTo>
                    <a:pt x="738" y="237"/>
                  </a:lnTo>
                  <a:lnTo>
                    <a:pt x="740" y="230"/>
                  </a:lnTo>
                  <a:lnTo>
                    <a:pt x="740" y="230"/>
                  </a:lnTo>
                  <a:lnTo>
                    <a:pt x="742" y="228"/>
                  </a:lnTo>
                  <a:lnTo>
                    <a:pt x="744" y="228"/>
                  </a:lnTo>
                  <a:lnTo>
                    <a:pt x="748" y="230"/>
                  </a:lnTo>
                  <a:lnTo>
                    <a:pt x="748" y="230"/>
                  </a:lnTo>
                  <a:lnTo>
                    <a:pt x="751" y="224"/>
                  </a:lnTo>
                  <a:lnTo>
                    <a:pt x="753" y="223"/>
                  </a:lnTo>
                  <a:lnTo>
                    <a:pt x="755" y="224"/>
                  </a:lnTo>
                  <a:lnTo>
                    <a:pt x="755" y="224"/>
                  </a:lnTo>
                  <a:lnTo>
                    <a:pt x="755" y="228"/>
                  </a:lnTo>
                  <a:lnTo>
                    <a:pt x="753" y="232"/>
                  </a:lnTo>
                  <a:lnTo>
                    <a:pt x="751" y="235"/>
                  </a:lnTo>
                  <a:lnTo>
                    <a:pt x="753" y="237"/>
                  </a:lnTo>
                  <a:lnTo>
                    <a:pt x="755" y="239"/>
                  </a:lnTo>
                  <a:lnTo>
                    <a:pt x="755" y="239"/>
                  </a:lnTo>
                  <a:lnTo>
                    <a:pt x="757" y="239"/>
                  </a:lnTo>
                  <a:lnTo>
                    <a:pt x="760" y="239"/>
                  </a:lnTo>
                  <a:lnTo>
                    <a:pt x="766" y="233"/>
                  </a:lnTo>
                  <a:lnTo>
                    <a:pt x="773" y="223"/>
                  </a:lnTo>
                  <a:lnTo>
                    <a:pt x="773" y="223"/>
                  </a:lnTo>
                  <a:lnTo>
                    <a:pt x="778" y="219"/>
                  </a:lnTo>
                  <a:lnTo>
                    <a:pt x="786" y="217"/>
                  </a:lnTo>
                  <a:lnTo>
                    <a:pt x="789" y="214"/>
                  </a:lnTo>
                  <a:lnTo>
                    <a:pt x="791" y="210"/>
                  </a:lnTo>
                  <a:lnTo>
                    <a:pt x="791" y="206"/>
                  </a:lnTo>
                  <a:lnTo>
                    <a:pt x="791" y="206"/>
                  </a:lnTo>
                  <a:lnTo>
                    <a:pt x="791" y="199"/>
                  </a:lnTo>
                  <a:lnTo>
                    <a:pt x="787" y="194"/>
                  </a:lnTo>
                  <a:lnTo>
                    <a:pt x="787" y="194"/>
                  </a:lnTo>
                  <a:lnTo>
                    <a:pt x="780" y="190"/>
                  </a:lnTo>
                  <a:lnTo>
                    <a:pt x="776" y="190"/>
                  </a:lnTo>
                  <a:lnTo>
                    <a:pt x="773" y="190"/>
                  </a:lnTo>
                  <a:lnTo>
                    <a:pt x="773" y="190"/>
                  </a:lnTo>
                  <a:lnTo>
                    <a:pt x="773" y="190"/>
                  </a:lnTo>
                  <a:lnTo>
                    <a:pt x="773" y="190"/>
                  </a:lnTo>
                  <a:lnTo>
                    <a:pt x="771" y="192"/>
                  </a:lnTo>
                  <a:lnTo>
                    <a:pt x="769" y="195"/>
                  </a:lnTo>
                  <a:lnTo>
                    <a:pt x="766" y="199"/>
                  </a:lnTo>
                  <a:lnTo>
                    <a:pt x="766" y="199"/>
                  </a:lnTo>
                  <a:lnTo>
                    <a:pt x="764" y="203"/>
                  </a:lnTo>
                  <a:lnTo>
                    <a:pt x="762" y="203"/>
                  </a:lnTo>
                  <a:lnTo>
                    <a:pt x="755" y="203"/>
                  </a:lnTo>
                  <a:lnTo>
                    <a:pt x="742" y="201"/>
                  </a:lnTo>
                  <a:lnTo>
                    <a:pt x="742" y="201"/>
                  </a:lnTo>
                  <a:lnTo>
                    <a:pt x="735" y="201"/>
                  </a:lnTo>
                  <a:lnTo>
                    <a:pt x="728" y="201"/>
                  </a:lnTo>
                  <a:lnTo>
                    <a:pt x="720" y="204"/>
                  </a:lnTo>
                  <a:lnTo>
                    <a:pt x="715" y="208"/>
                  </a:lnTo>
                  <a:lnTo>
                    <a:pt x="715" y="208"/>
                  </a:lnTo>
                  <a:lnTo>
                    <a:pt x="711" y="212"/>
                  </a:lnTo>
                  <a:lnTo>
                    <a:pt x="708" y="215"/>
                  </a:lnTo>
                  <a:lnTo>
                    <a:pt x="708" y="215"/>
                  </a:lnTo>
                  <a:lnTo>
                    <a:pt x="702" y="219"/>
                  </a:lnTo>
                  <a:lnTo>
                    <a:pt x="697" y="221"/>
                  </a:lnTo>
                  <a:lnTo>
                    <a:pt x="697" y="221"/>
                  </a:lnTo>
                  <a:lnTo>
                    <a:pt x="690" y="223"/>
                  </a:lnTo>
                  <a:lnTo>
                    <a:pt x="682" y="226"/>
                  </a:lnTo>
                  <a:lnTo>
                    <a:pt x="677" y="232"/>
                  </a:lnTo>
                  <a:lnTo>
                    <a:pt x="672" y="237"/>
                  </a:lnTo>
                  <a:lnTo>
                    <a:pt x="672" y="237"/>
                  </a:lnTo>
                  <a:lnTo>
                    <a:pt x="670" y="242"/>
                  </a:lnTo>
                  <a:lnTo>
                    <a:pt x="670" y="248"/>
                  </a:lnTo>
                  <a:lnTo>
                    <a:pt x="672" y="253"/>
                  </a:lnTo>
                  <a:lnTo>
                    <a:pt x="673" y="259"/>
                  </a:lnTo>
                  <a:lnTo>
                    <a:pt x="673" y="259"/>
                  </a:lnTo>
                  <a:lnTo>
                    <a:pt x="677" y="261"/>
                  </a:lnTo>
                  <a:lnTo>
                    <a:pt x="681" y="261"/>
                  </a:lnTo>
                  <a:lnTo>
                    <a:pt x="690" y="257"/>
                  </a:lnTo>
                  <a:lnTo>
                    <a:pt x="690" y="257"/>
                  </a:lnTo>
                  <a:close/>
                  <a:moveTo>
                    <a:pt x="776" y="259"/>
                  </a:moveTo>
                  <a:lnTo>
                    <a:pt x="776" y="259"/>
                  </a:lnTo>
                  <a:lnTo>
                    <a:pt x="775" y="264"/>
                  </a:lnTo>
                  <a:lnTo>
                    <a:pt x="776" y="268"/>
                  </a:lnTo>
                  <a:lnTo>
                    <a:pt x="778" y="271"/>
                  </a:lnTo>
                  <a:lnTo>
                    <a:pt x="782" y="275"/>
                  </a:lnTo>
                  <a:lnTo>
                    <a:pt x="786" y="277"/>
                  </a:lnTo>
                  <a:lnTo>
                    <a:pt x="791" y="277"/>
                  </a:lnTo>
                  <a:lnTo>
                    <a:pt x="796" y="275"/>
                  </a:lnTo>
                  <a:lnTo>
                    <a:pt x="800" y="271"/>
                  </a:lnTo>
                  <a:lnTo>
                    <a:pt x="800" y="271"/>
                  </a:lnTo>
                  <a:lnTo>
                    <a:pt x="804" y="266"/>
                  </a:lnTo>
                  <a:lnTo>
                    <a:pt x="805" y="264"/>
                  </a:lnTo>
                  <a:lnTo>
                    <a:pt x="807" y="262"/>
                  </a:lnTo>
                  <a:lnTo>
                    <a:pt x="807" y="262"/>
                  </a:lnTo>
                  <a:lnTo>
                    <a:pt x="813" y="261"/>
                  </a:lnTo>
                  <a:lnTo>
                    <a:pt x="815" y="264"/>
                  </a:lnTo>
                  <a:lnTo>
                    <a:pt x="818" y="268"/>
                  </a:lnTo>
                  <a:lnTo>
                    <a:pt x="820" y="271"/>
                  </a:lnTo>
                  <a:lnTo>
                    <a:pt x="820" y="271"/>
                  </a:lnTo>
                  <a:lnTo>
                    <a:pt x="825" y="273"/>
                  </a:lnTo>
                  <a:lnTo>
                    <a:pt x="829" y="273"/>
                  </a:lnTo>
                  <a:lnTo>
                    <a:pt x="840" y="271"/>
                  </a:lnTo>
                  <a:lnTo>
                    <a:pt x="840" y="271"/>
                  </a:lnTo>
                  <a:lnTo>
                    <a:pt x="858" y="271"/>
                  </a:lnTo>
                  <a:lnTo>
                    <a:pt x="858" y="271"/>
                  </a:lnTo>
                  <a:lnTo>
                    <a:pt x="863" y="271"/>
                  </a:lnTo>
                  <a:lnTo>
                    <a:pt x="863" y="273"/>
                  </a:lnTo>
                  <a:lnTo>
                    <a:pt x="863" y="275"/>
                  </a:lnTo>
                  <a:lnTo>
                    <a:pt x="863" y="275"/>
                  </a:lnTo>
                  <a:lnTo>
                    <a:pt x="860" y="279"/>
                  </a:lnTo>
                  <a:lnTo>
                    <a:pt x="854" y="280"/>
                  </a:lnTo>
                  <a:lnTo>
                    <a:pt x="843" y="282"/>
                  </a:lnTo>
                  <a:lnTo>
                    <a:pt x="843" y="282"/>
                  </a:lnTo>
                  <a:lnTo>
                    <a:pt x="834" y="284"/>
                  </a:lnTo>
                  <a:lnTo>
                    <a:pt x="824" y="288"/>
                  </a:lnTo>
                  <a:lnTo>
                    <a:pt x="818" y="291"/>
                  </a:lnTo>
                  <a:lnTo>
                    <a:pt x="815" y="295"/>
                  </a:lnTo>
                  <a:lnTo>
                    <a:pt x="815" y="299"/>
                  </a:lnTo>
                  <a:lnTo>
                    <a:pt x="816" y="302"/>
                  </a:lnTo>
                  <a:lnTo>
                    <a:pt x="816" y="302"/>
                  </a:lnTo>
                  <a:lnTo>
                    <a:pt x="822" y="304"/>
                  </a:lnTo>
                  <a:lnTo>
                    <a:pt x="825" y="306"/>
                  </a:lnTo>
                  <a:lnTo>
                    <a:pt x="831" y="304"/>
                  </a:lnTo>
                  <a:lnTo>
                    <a:pt x="836" y="302"/>
                  </a:lnTo>
                  <a:lnTo>
                    <a:pt x="847" y="297"/>
                  </a:lnTo>
                  <a:lnTo>
                    <a:pt x="856" y="291"/>
                  </a:lnTo>
                  <a:lnTo>
                    <a:pt x="856" y="291"/>
                  </a:lnTo>
                  <a:lnTo>
                    <a:pt x="869" y="286"/>
                  </a:lnTo>
                  <a:lnTo>
                    <a:pt x="876" y="284"/>
                  </a:lnTo>
                  <a:lnTo>
                    <a:pt x="883" y="284"/>
                  </a:lnTo>
                  <a:lnTo>
                    <a:pt x="883" y="284"/>
                  </a:lnTo>
                  <a:lnTo>
                    <a:pt x="894" y="284"/>
                  </a:lnTo>
                  <a:lnTo>
                    <a:pt x="905" y="282"/>
                  </a:lnTo>
                  <a:lnTo>
                    <a:pt x="905" y="282"/>
                  </a:lnTo>
                  <a:lnTo>
                    <a:pt x="912" y="280"/>
                  </a:lnTo>
                  <a:lnTo>
                    <a:pt x="923" y="275"/>
                  </a:lnTo>
                  <a:lnTo>
                    <a:pt x="932" y="270"/>
                  </a:lnTo>
                  <a:lnTo>
                    <a:pt x="934" y="264"/>
                  </a:lnTo>
                  <a:lnTo>
                    <a:pt x="936" y="261"/>
                  </a:lnTo>
                  <a:lnTo>
                    <a:pt x="936" y="261"/>
                  </a:lnTo>
                  <a:lnTo>
                    <a:pt x="936" y="255"/>
                  </a:lnTo>
                  <a:lnTo>
                    <a:pt x="934" y="248"/>
                  </a:lnTo>
                  <a:lnTo>
                    <a:pt x="932" y="246"/>
                  </a:lnTo>
                  <a:lnTo>
                    <a:pt x="930" y="246"/>
                  </a:lnTo>
                  <a:lnTo>
                    <a:pt x="927" y="246"/>
                  </a:lnTo>
                  <a:lnTo>
                    <a:pt x="925" y="250"/>
                  </a:lnTo>
                  <a:lnTo>
                    <a:pt x="925" y="250"/>
                  </a:lnTo>
                  <a:lnTo>
                    <a:pt x="921" y="257"/>
                  </a:lnTo>
                  <a:lnTo>
                    <a:pt x="919" y="259"/>
                  </a:lnTo>
                  <a:lnTo>
                    <a:pt x="914" y="259"/>
                  </a:lnTo>
                  <a:lnTo>
                    <a:pt x="914" y="259"/>
                  </a:lnTo>
                  <a:lnTo>
                    <a:pt x="912" y="255"/>
                  </a:lnTo>
                  <a:lnTo>
                    <a:pt x="910" y="250"/>
                  </a:lnTo>
                  <a:lnTo>
                    <a:pt x="909" y="246"/>
                  </a:lnTo>
                  <a:lnTo>
                    <a:pt x="907" y="241"/>
                  </a:lnTo>
                  <a:lnTo>
                    <a:pt x="907" y="241"/>
                  </a:lnTo>
                  <a:lnTo>
                    <a:pt x="900" y="235"/>
                  </a:lnTo>
                  <a:lnTo>
                    <a:pt x="900" y="235"/>
                  </a:lnTo>
                  <a:lnTo>
                    <a:pt x="892" y="226"/>
                  </a:lnTo>
                  <a:lnTo>
                    <a:pt x="892" y="226"/>
                  </a:lnTo>
                  <a:lnTo>
                    <a:pt x="887" y="224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78" y="224"/>
                  </a:lnTo>
                  <a:lnTo>
                    <a:pt x="876" y="226"/>
                  </a:lnTo>
                  <a:lnTo>
                    <a:pt x="874" y="228"/>
                  </a:lnTo>
                  <a:lnTo>
                    <a:pt x="874" y="228"/>
                  </a:lnTo>
                  <a:lnTo>
                    <a:pt x="874" y="233"/>
                  </a:lnTo>
                  <a:lnTo>
                    <a:pt x="876" y="235"/>
                  </a:lnTo>
                  <a:lnTo>
                    <a:pt x="881" y="242"/>
                  </a:lnTo>
                  <a:lnTo>
                    <a:pt x="887" y="248"/>
                  </a:lnTo>
                  <a:lnTo>
                    <a:pt x="889" y="252"/>
                  </a:lnTo>
                  <a:lnTo>
                    <a:pt x="891" y="255"/>
                  </a:lnTo>
                  <a:lnTo>
                    <a:pt x="891" y="255"/>
                  </a:lnTo>
                  <a:lnTo>
                    <a:pt x="889" y="259"/>
                  </a:lnTo>
                  <a:lnTo>
                    <a:pt x="887" y="261"/>
                  </a:lnTo>
                  <a:lnTo>
                    <a:pt x="881" y="264"/>
                  </a:lnTo>
                  <a:lnTo>
                    <a:pt x="874" y="266"/>
                  </a:lnTo>
                  <a:lnTo>
                    <a:pt x="869" y="266"/>
                  </a:lnTo>
                  <a:lnTo>
                    <a:pt x="869" y="266"/>
                  </a:lnTo>
                  <a:lnTo>
                    <a:pt x="862" y="264"/>
                  </a:lnTo>
                  <a:lnTo>
                    <a:pt x="856" y="259"/>
                  </a:lnTo>
                  <a:lnTo>
                    <a:pt x="851" y="255"/>
                  </a:lnTo>
                  <a:lnTo>
                    <a:pt x="843" y="252"/>
                  </a:lnTo>
                  <a:lnTo>
                    <a:pt x="843" y="252"/>
                  </a:lnTo>
                  <a:lnTo>
                    <a:pt x="838" y="252"/>
                  </a:lnTo>
                  <a:lnTo>
                    <a:pt x="833" y="252"/>
                  </a:lnTo>
                  <a:lnTo>
                    <a:pt x="833" y="252"/>
                  </a:lnTo>
                  <a:lnTo>
                    <a:pt x="825" y="248"/>
                  </a:lnTo>
                  <a:lnTo>
                    <a:pt x="820" y="244"/>
                  </a:lnTo>
                  <a:lnTo>
                    <a:pt x="820" y="244"/>
                  </a:lnTo>
                  <a:lnTo>
                    <a:pt x="813" y="242"/>
                  </a:lnTo>
                  <a:lnTo>
                    <a:pt x="807" y="242"/>
                  </a:lnTo>
                  <a:lnTo>
                    <a:pt x="795" y="244"/>
                  </a:lnTo>
                  <a:lnTo>
                    <a:pt x="795" y="244"/>
                  </a:lnTo>
                  <a:lnTo>
                    <a:pt x="787" y="246"/>
                  </a:lnTo>
                  <a:lnTo>
                    <a:pt x="782" y="248"/>
                  </a:lnTo>
                  <a:lnTo>
                    <a:pt x="778" y="252"/>
                  </a:lnTo>
                  <a:lnTo>
                    <a:pt x="776" y="259"/>
                  </a:lnTo>
                  <a:lnTo>
                    <a:pt x="776" y="259"/>
                  </a:lnTo>
                  <a:close/>
                  <a:moveTo>
                    <a:pt x="952" y="166"/>
                  </a:moveTo>
                  <a:lnTo>
                    <a:pt x="952" y="166"/>
                  </a:lnTo>
                  <a:lnTo>
                    <a:pt x="956" y="170"/>
                  </a:lnTo>
                  <a:lnTo>
                    <a:pt x="959" y="176"/>
                  </a:lnTo>
                  <a:lnTo>
                    <a:pt x="959" y="176"/>
                  </a:lnTo>
                  <a:lnTo>
                    <a:pt x="965" y="179"/>
                  </a:lnTo>
                  <a:lnTo>
                    <a:pt x="972" y="179"/>
                  </a:lnTo>
                  <a:lnTo>
                    <a:pt x="985" y="177"/>
                  </a:lnTo>
                  <a:lnTo>
                    <a:pt x="985" y="177"/>
                  </a:lnTo>
                  <a:lnTo>
                    <a:pt x="990" y="177"/>
                  </a:lnTo>
                  <a:lnTo>
                    <a:pt x="996" y="177"/>
                  </a:lnTo>
                  <a:lnTo>
                    <a:pt x="999" y="179"/>
                  </a:lnTo>
                  <a:lnTo>
                    <a:pt x="1005" y="183"/>
                  </a:lnTo>
                  <a:lnTo>
                    <a:pt x="1005" y="183"/>
                  </a:lnTo>
                  <a:lnTo>
                    <a:pt x="1017" y="195"/>
                  </a:lnTo>
                  <a:lnTo>
                    <a:pt x="1024" y="201"/>
                  </a:lnTo>
                  <a:lnTo>
                    <a:pt x="1034" y="203"/>
                  </a:lnTo>
                  <a:lnTo>
                    <a:pt x="1034" y="203"/>
                  </a:lnTo>
                  <a:lnTo>
                    <a:pt x="1037" y="201"/>
                  </a:lnTo>
                  <a:lnTo>
                    <a:pt x="1039" y="197"/>
                  </a:lnTo>
                  <a:lnTo>
                    <a:pt x="1039" y="194"/>
                  </a:lnTo>
                  <a:lnTo>
                    <a:pt x="1037" y="190"/>
                  </a:lnTo>
                  <a:lnTo>
                    <a:pt x="1037" y="190"/>
                  </a:lnTo>
                  <a:lnTo>
                    <a:pt x="1034" y="185"/>
                  </a:lnTo>
                  <a:lnTo>
                    <a:pt x="1028" y="181"/>
                  </a:lnTo>
                  <a:lnTo>
                    <a:pt x="1015" y="176"/>
                  </a:lnTo>
                  <a:lnTo>
                    <a:pt x="1015" y="176"/>
                  </a:lnTo>
                  <a:lnTo>
                    <a:pt x="1008" y="170"/>
                  </a:lnTo>
                  <a:lnTo>
                    <a:pt x="1001" y="165"/>
                  </a:lnTo>
                  <a:lnTo>
                    <a:pt x="1001" y="165"/>
                  </a:lnTo>
                  <a:lnTo>
                    <a:pt x="992" y="161"/>
                  </a:lnTo>
                  <a:lnTo>
                    <a:pt x="976" y="156"/>
                  </a:lnTo>
                  <a:lnTo>
                    <a:pt x="959" y="154"/>
                  </a:lnTo>
                  <a:lnTo>
                    <a:pt x="952" y="154"/>
                  </a:lnTo>
                  <a:lnTo>
                    <a:pt x="947" y="156"/>
                  </a:lnTo>
                  <a:lnTo>
                    <a:pt x="947" y="156"/>
                  </a:lnTo>
                  <a:lnTo>
                    <a:pt x="945" y="157"/>
                  </a:lnTo>
                  <a:lnTo>
                    <a:pt x="945" y="161"/>
                  </a:lnTo>
                  <a:lnTo>
                    <a:pt x="945" y="161"/>
                  </a:lnTo>
                  <a:lnTo>
                    <a:pt x="947" y="165"/>
                  </a:lnTo>
                  <a:lnTo>
                    <a:pt x="952" y="166"/>
                  </a:lnTo>
                  <a:lnTo>
                    <a:pt x="952" y="166"/>
                  </a:lnTo>
                  <a:close/>
                  <a:moveTo>
                    <a:pt x="918" y="346"/>
                  </a:moveTo>
                  <a:lnTo>
                    <a:pt x="918" y="346"/>
                  </a:lnTo>
                  <a:lnTo>
                    <a:pt x="923" y="353"/>
                  </a:lnTo>
                  <a:lnTo>
                    <a:pt x="930" y="358"/>
                  </a:lnTo>
                  <a:lnTo>
                    <a:pt x="930" y="358"/>
                  </a:lnTo>
                  <a:lnTo>
                    <a:pt x="936" y="360"/>
                  </a:lnTo>
                  <a:lnTo>
                    <a:pt x="938" y="362"/>
                  </a:lnTo>
                  <a:lnTo>
                    <a:pt x="938" y="366"/>
                  </a:lnTo>
                  <a:lnTo>
                    <a:pt x="938" y="366"/>
                  </a:lnTo>
                  <a:lnTo>
                    <a:pt x="932" y="367"/>
                  </a:lnTo>
                  <a:lnTo>
                    <a:pt x="929" y="366"/>
                  </a:lnTo>
                  <a:lnTo>
                    <a:pt x="923" y="366"/>
                  </a:lnTo>
                  <a:lnTo>
                    <a:pt x="919" y="367"/>
                  </a:lnTo>
                  <a:lnTo>
                    <a:pt x="919" y="367"/>
                  </a:lnTo>
                  <a:lnTo>
                    <a:pt x="918" y="369"/>
                  </a:lnTo>
                  <a:lnTo>
                    <a:pt x="914" y="375"/>
                  </a:lnTo>
                  <a:lnTo>
                    <a:pt x="910" y="378"/>
                  </a:lnTo>
                  <a:lnTo>
                    <a:pt x="907" y="378"/>
                  </a:lnTo>
                  <a:lnTo>
                    <a:pt x="907" y="378"/>
                  </a:lnTo>
                  <a:lnTo>
                    <a:pt x="905" y="376"/>
                  </a:lnTo>
                  <a:lnTo>
                    <a:pt x="903" y="371"/>
                  </a:lnTo>
                  <a:lnTo>
                    <a:pt x="903" y="367"/>
                  </a:lnTo>
                  <a:lnTo>
                    <a:pt x="903" y="364"/>
                  </a:lnTo>
                  <a:lnTo>
                    <a:pt x="903" y="364"/>
                  </a:lnTo>
                  <a:lnTo>
                    <a:pt x="909" y="360"/>
                  </a:lnTo>
                  <a:lnTo>
                    <a:pt x="910" y="356"/>
                  </a:lnTo>
                  <a:lnTo>
                    <a:pt x="912" y="355"/>
                  </a:lnTo>
                  <a:lnTo>
                    <a:pt x="912" y="355"/>
                  </a:lnTo>
                  <a:lnTo>
                    <a:pt x="910" y="351"/>
                  </a:lnTo>
                  <a:lnTo>
                    <a:pt x="909" y="349"/>
                  </a:lnTo>
                  <a:lnTo>
                    <a:pt x="905" y="344"/>
                  </a:lnTo>
                  <a:lnTo>
                    <a:pt x="905" y="344"/>
                  </a:lnTo>
                  <a:lnTo>
                    <a:pt x="900" y="342"/>
                  </a:lnTo>
                  <a:lnTo>
                    <a:pt x="894" y="344"/>
                  </a:lnTo>
                  <a:lnTo>
                    <a:pt x="883" y="349"/>
                  </a:lnTo>
                  <a:lnTo>
                    <a:pt x="878" y="353"/>
                  </a:lnTo>
                  <a:lnTo>
                    <a:pt x="874" y="353"/>
                  </a:lnTo>
                  <a:lnTo>
                    <a:pt x="869" y="351"/>
                  </a:lnTo>
                  <a:lnTo>
                    <a:pt x="865" y="344"/>
                  </a:lnTo>
                  <a:lnTo>
                    <a:pt x="865" y="344"/>
                  </a:lnTo>
                  <a:lnTo>
                    <a:pt x="865" y="340"/>
                  </a:lnTo>
                  <a:lnTo>
                    <a:pt x="863" y="338"/>
                  </a:lnTo>
                  <a:lnTo>
                    <a:pt x="863" y="338"/>
                  </a:lnTo>
                  <a:lnTo>
                    <a:pt x="858" y="335"/>
                  </a:lnTo>
                  <a:lnTo>
                    <a:pt x="853" y="335"/>
                  </a:lnTo>
                  <a:lnTo>
                    <a:pt x="853" y="335"/>
                  </a:lnTo>
                  <a:lnTo>
                    <a:pt x="849" y="335"/>
                  </a:lnTo>
                  <a:lnTo>
                    <a:pt x="847" y="337"/>
                  </a:lnTo>
                  <a:lnTo>
                    <a:pt x="845" y="342"/>
                  </a:lnTo>
                  <a:lnTo>
                    <a:pt x="845" y="349"/>
                  </a:lnTo>
                  <a:lnTo>
                    <a:pt x="845" y="353"/>
                  </a:lnTo>
                  <a:lnTo>
                    <a:pt x="842" y="355"/>
                  </a:lnTo>
                  <a:lnTo>
                    <a:pt x="842" y="355"/>
                  </a:lnTo>
                  <a:lnTo>
                    <a:pt x="836" y="356"/>
                  </a:lnTo>
                  <a:lnTo>
                    <a:pt x="831" y="356"/>
                  </a:lnTo>
                  <a:lnTo>
                    <a:pt x="825" y="353"/>
                  </a:lnTo>
                  <a:lnTo>
                    <a:pt x="822" y="347"/>
                  </a:lnTo>
                  <a:lnTo>
                    <a:pt x="822" y="347"/>
                  </a:lnTo>
                  <a:lnTo>
                    <a:pt x="818" y="338"/>
                  </a:lnTo>
                  <a:lnTo>
                    <a:pt x="816" y="335"/>
                  </a:lnTo>
                  <a:lnTo>
                    <a:pt x="811" y="333"/>
                  </a:lnTo>
                  <a:lnTo>
                    <a:pt x="811" y="333"/>
                  </a:lnTo>
                  <a:lnTo>
                    <a:pt x="805" y="335"/>
                  </a:lnTo>
                  <a:lnTo>
                    <a:pt x="805" y="335"/>
                  </a:lnTo>
                  <a:lnTo>
                    <a:pt x="796" y="338"/>
                  </a:lnTo>
                  <a:lnTo>
                    <a:pt x="793" y="342"/>
                  </a:lnTo>
                  <a:lnTo>
                    <a:pt x="787" y="344"/>
                  </a:lnTo>
                  <a:lnTo>
                    <a:pt x="787" y="344"/>
                  </a:lnTo>
                  <a:lnTo>
                    <a:pt x="773" y="347"/>
                  </a:lnTo>
                  <a:lnTo>
                    <a:pt x="767" y="351"/>
                  </a:lnTo>
                  <a:lnTo>
                    <a:pt x="762" y="355"/>
                  </a:lnTo>
                  <a:lnTo>
                    <a:pt x="762" y="355"/>
                  </a:lnTo>
                  <a:lnTo>
                    <a:pt x="758" y="360"/>
                  </a:lnTo>
                  <a:lnTo>
                    <a:pt x="755" y="364"/>
                  </a:lnTo>
                  <a:lnTo>
                    <a:pt x="755" y="364"/>
                  </a:lnTo>
                  <a:lnTo>
                    <a:pt x="749" y="367"/>
                  </a:lnTo>
                  <a:lnTo>
                    <a:pt x="748" y="371"/>
                  </a:lnTo>
                  <a:lnTo>
                    <a:pt x="746" y="375"/>
                  </a:lnTo>
                  <a:lnTo>
                    <a:pt x="746" y="375"/>
                  </a:lnTo>
                  <a:lnTo>
                    <a:pt x="748" y="378"/>
                  </a:lnTo>
                  <a:lnTo>
                    <a:pt x="749" y="380"/>
                  </a:lnTo>
                  <a:lnTo>
                    <a:pt x="753" y="384"/>
                  </a:lnTo>
                  <a:lnTo>
                    <a:pt x="760" y="384"/>
                  </a:lnTo>
                  <a:lnTo>
                    <a:pt x="766" y="385"/>
                  </a:lnTo>
                  <a:lnTo>
                    <a:pt x="766" y="385"/>
                  </a:lnTo>
                  <a:lnTo>
                    <a:pt x="782" y="382"/>
                  </a:lnTo>
                  <a:lnTo>
                    <a:pt x="782" y="382"/>
                  </a:lnTo>
                  <a:lnTo>
                    <a:pt x="795" y="382"/>
                  </a:lnTo>
                  <a:lnTo>
                    <a:pt x="807" y="384"/>
                  </a:lnTo>
                  <a:lnTo>
                    <a:pt x="807" y="384"/>
                  </a:lnTo>
                  <a:lnTo>
                    <a:pt x="807" y="387"/>
                  </a:lnTo>
                  <a:lnTo>
                    <a:pt x="807" y="389"/>
                  </a:lnTo>
                  <a:lnTo>
                    <a:pt x="802" y="393"/>
                  </a:lnTo>
                  <a:lnTo>
                    <a:pt x="795" y="394"/>
                  </a:lnTo>
                  <a:lnTo>
                    <a:pt x="786" y="394"/>
                  </a:lnTo>
                  <a:lnTo>
                    <a:pt x="776" y="396"/>
                  </a:lnTo>
                  <a:lnTo>
                    <a:pt x="769" y="398"/>
                  </a:lnTo>
                  <a:lnTo>
                    <a:pt x="764" y="400"/>
                  </a:lnTo>
                  <a:lnTo>
                    <a:pt x="762" y="402"/>
                  </a:lnTo>
                  <a:lnTo>
                    <a:pt x="762" y="405"/>
                  </a:lnTo>
                  <a:lnTo>
                    <a:pt x="762" y="405"/>
                  </a:lnTo>
                  <a:lnTo>
                    <a:pt x="764" y="409"/>
                  </a:lnTo>
                  <a:lnTo>
                    <a:pt x="769" y="411"/>
                  </a:lnTo>
                  <a:lnTo>
                    <a:pt x="775" y="411"/>
                  </a:lnTo>
                  <a:lnTo>
                    <a:pt x="784" y="411"/>
                  </a:lnTo>
                  <a:lnTo>
                    <a:pt x="798" y="407"/>
                  </a:lnTo>
                  <a:lnTo>
                    <a:pt x="809" y="405"/>
                  </a:lnTo>
                  <a:lnTo>
                    <a:pt x="809" y="405"/>
                  </a:lnTo>
                  <a:lnTo>
                    <a:pt x="818" y="402"/>
                  </a:lnTo>
                  <a:lnTo>
                    <a:pt x="829" y="400"/>
                  </a:lnTo>
                  <a:lnTo>
                    <a:pt x="834" y="400"/>
                  </a:lnTo>
                  <a:lnTo>
                    <a:pt x="840" y="402"/>
                  </a:lnTo>
                  <a:lnTo>
                    <a:pt x="845" y="404"/>
                  </a:lnTo>
                  <a:lnTo>
                    <a:pt x="849" y="407"/>
                  </a:lnTo>
                  <a:lnTo>
                    <a:pt x="849" y="407"/>
                  </a:lnTo>
                  <a:lnTo>
                    <a:pt x="851" y="411"/>
                  </a:lnTo>
                  <a:lnTo>
                    <a:pt x="851" y="414"/>
                  </a:lnTo>
                  <a:lnTo>
                    <a:pt x="851" y="416"/>
                  </a:lnTo>
                  <a:lnTo>
                    <a:pt x="849" y="418"/>
                  </a:lnTo>
                  <a:lnTo>
                    <a:pt x="842" y="420"/>
                  </a:lnTo>
                  <a:lnTo>
                    <a:pt x="834" y="420"/>
                  </a:lnTo>
                  <a:lnTo>
                    <a:pt x="834" y="420"/>
                  </a:lnTo>
                  <a:lnTo>
                    <a:pt x="820" y="420"/>
                  </a:lnTo>
                  <a:lnTo>
                    <a:pt x="798" y="422"/>
                  </a:lnTo>
                  <a:lnTo>
                    <a:pt x="787" y="423"/>
                  </a:lnTo>
                  <a:lnTo>
                    <a:pt x="780" y="427"/>
                  </a:lnTo>
                  <a:lnTo>
                    <a:pt x="778" y="429"/>
                  </a:lnTo>
                  <a:lnTo>
                    <a:pt x="778" y="432"/>
                  </a:lnTo>
                  <a:lnTo>
                    <a:pt x="778" y="436"/>
                  </a:lnTo>
                  <a:lnTo>
                    <a:pt x="780" y="442"/>
                  </a:lnTo>
                  <a:lnTo>
                    <a:pt x="780" y="442"/>
                  </a:lnTo>
                  <a:lnTo>
                    <a:pt x="782" y="445"/>
                  </a:lnTo>
                  <a:lnTo>
                    <a:pt x="786" y="449"/>
                  </a:lnTo>
                  <a:lnTo>
                    <a:pt x="795" y="452"/>
                  </a:lnTo>
                  <a:lnTo>
                    <a:pt x="795" y="452"/>
                  </a:lnTo>
                  <a:lnTo>
                    <a:pt x="809" y="460"/>
                  </a:lnTo>
                  <a:lnTo>
                    <a:pt x="824" y="465"/>
                  </a:lnTo>
                  <a:lnTo>
                    <a:pt x="824" y="465"/>
                  </a:lnTo>
                  <a:lnTo>
                    <a:pt x="834" y="465"/>
                  </a:lnTo>
                  <a:lnTo>
                    <a:pt x="843" y="465"/>
                  </a:lnTo>
                  <a:lnTo>
                    <a:pt x="863" y="461"/>
                  </a:lnTo>
                  <a:lnTo>
                    <a:pt x="863" y="461"/>
                  </a:lnTo>
                  <a:lnTo>
                    <a:pt x="872" y="460"/>
                  </a:lnTo>
                  <a:lnTo>
                    <a:pt x="880" y="456"/>
                  </a:lnTo>
                  <a:lnTo>
                    <a:pt x="880" y="456"/>
                  </a:lnTo>
                  <a:lnTo>
                    <a:pt x="891" y="451"/>
                  </a:lnTo>
                  <a:lnTo>
                    <a:pt x="901" y="447"/>
                  </a:lnTo>
                  <a:lnTo>
                    <a:pt x="901" y="447"/>
                  </a:lnTo>
                  <a:lnTo>
                    <a:pt x="914" y="445"/>
                  </a:lnTo>
                  <a:lnTo>
                    <a:pt x="927" y="443"/>
                  </a:lnTo>
                  <a:lnTo>
                    <a:pt x="927" y="443"/>
                  </a:lnTo>
                  <a:lnTo>
                    <a:pt x="930" y="443"/>
                  </a:lnTo>
                  <a:lnTo>
                    <a:pt x="932" y="440"/>
                  </a:lnTo>
                  <a:lnTo>
                    <a:pt x="936" y="438"/>
                  </a:lnTo>
                  <a:lnTo>
                    <a:pt x="939" y="438"/>
                  </a:lnTo>
                  <a:lnTo>
                    <a:pt x="939" y="438"/>
                  </a:lnTo>
                  <a:lnTo>
                    <a:pt x="945" y="440"/>
                  </a:lnTo>
                  <a:lnTo>
                    <a:pt x="948" y="443"/>
                  </a:lnTo>
                  <a:lnTo>
                    <a:pt x="956" y="452"/>
                  </a:lnTo>
                  <a:lnTo>
                    <a:pt x="956" y="452"/>
                  </a:lnTo>
                  <a:lnTo>
                    <a:pt x="963" y="458"/>
                  </a:lnTo>
                  <a:lnTo>
                    <a:pt x="972" y="461"/>
                  </a:lnTo>
                  <a:lnTo>
                    <a:pt x="979" y="463"/>
                  </a:lnTo>
                  <a:lnTo>
                    <a:pt x="988" y="463"/>
                  </a:lnTo>
                  <a:lnTo>
                    <a:pt x="988" y="463"/>
                  </a:lnTo>
                  <a:lnTo>
                    <a:pt x="994" y="461"/>
                  </a:lnTo>
                  <a:lnTo>
                    <a:pt x="997" y="460"/>
                  </a:lnTo>
                  <a:lnTo>
                    <a:pt x="999" y="456"/>
                  </a:lnTo>
                  <a:lnTo>
                    <a:pt x="996" y="452"/>
                  </a:lnTo>
                  <a:lnTo>
                    <a:pt x="996" y="452"/>
                  </a:lnTo>
                  <a:lnTo>
                    <a:pt x="986" y="447"/>
                  </a:lnTo>
                  <a:lnTo>
                    <a:pt x="983" y="443"/>
                  </a:lnTo>
                  <a:lnTo>
                    <a:pt x="983" y="442"/>
                  </a:lnTo>
                  <a:lnTo>
                    <a:pt x="985" y="440"/>
                  </a:lnTo>
                  <a:lnTo>
                    <a:pt x="985" y="440"/>
                  </a:lnTo>
                  <a:lnTo>
                    <a:pt x="988" y="438"/>
                  </a:lnTo>
                  <a:lnTo>
                    <a:pt x="994" y="438"/>
                  </a:lnTo>
                  <a:lnTo>
                    <a:pt x="1006" y="438"/>
                  </a:lnTo>
                  <a:lnTo>
                    <a:pt x="1012" y="438"/>
                  </a:lnTo>
                  <a:lnTo>
                    <a:pt x="1015" y="436"/>
                  </a:lnTo>
                  <a:lnTo>
                    <a:pt x="1017" y="432"/>
                  </a:lnTo>
                  <a:lnTo>
                    <a:pt x="1015" y="427"/>
                  </a:lnTo>
                  <a:lnTo>
                    <a:pt x="1015" y="427"/>
                  </a:lnTo>
                  <a:lnTo>
                    <a:pt x="1010" y="422"/>
                  </a:lnTo>
                  <a:lnTo>
                    <a:pt x="1003" y="418"/>
                  </a:lnTo>
                  <a:lnTo>
                    <a:pt x="990" y="414"/>
                  </a:lnTo>
                  <a:lnTo>
                    <a:pt x="990" y="414"/>
                  </a:lnTo>
                  <a:lnTo>
                    <a:pt x="974" y="407"/>
                  </a:lnTo>
                  <a:lnTo>
                    <a:pt x="968" y="402"/>
                  </a:lnTo>
                  <a:lnTo>
                    <a:pt x="961" y="396"/>
                  </a:lnTo>
                  <a:lnTo>
                    <a:pt x="961" y="396"/>
                  </a:lnTo>
                  <a:lnTo>
                    <a:pt x="957" y="391"/>
                  </a:lnTo>
                  <a:lnTo>
                    <a:pt x="956" y="384"/>
                  </a:lnTo>
                  <a:lnTo>
                    <a:pt x="956" y="384"/>
                  </a:lnTo>
                  <a:lnTo>
                    <a:pt x="954" y="376"/>
                  </a:lnTo>
                  <a:lnTo>
                    <a:pt x="954" y="373"/>
                  </a:lnTo>
                  <a:lnTo>
                    <a:pt x="952" y="369"/>
                  </a:lnTo>
                  <a:lnTo>
                    <a:pt x="952" y="369"/>
                  </a:lnTo>
                  <a:lnTo>
                    <a:pt x="947" y="367"/>
                  </a:lnTo>
                  <a:lnTo>
                    <a:pt x="945" y="366"/>
                  </a:lnTo>
                  <a:lnTo>
                    <a:pt x="943" y="362"/>
                  </a:lnTo>
                  <a:lnTo>
                    <a:pt x="943" y="362"/>
                  </a:lnTo>
                  <a:lnTo>
                    <a:pt x="943" y="358"/>
                  </a:lnTo>
                  <a:lnTo>
                    <a:pt x="945" y="356"/>
                  </a:lnTo>
                  <a:lnTo>
                    <a:pt x="945" y="353"/>
                  </a:lnTo>
                  <a:lnTo>
                    <a:pt x="945" y="349"/>
                  </a:lnTo>
                  <a:lnTo>
                    <a:pt x="945" y="349"/>
                  </a:lnTo>
                  <a:lnTo>
                    <a:pt x="939" y="340"/>
                  </a:lnTo>
                  <a:lnTo>
                    <a:pt x="932" y="335"/>
                  </a:lnTo>
                  <a:lnTo>
                    <a:pt x="932" y="335"/>
                  </a:lnTo>
                  <a:lnTo>
                    <a:pt x="927" y="333"/>
                  </a:lnTo>
                  <a:lnTo>
                    <a:pt x="921" y="337"/>
                  </a:lnTo>
                  <a:lnTo>
                    <a:pt x="918" y="340"/>
                  </a:lnTo>
                  <a:lnTo>
                    <a:pt x="918" y="344"/>
                  </a:lnTo>
                  <a:lnTo>
                    <a:pt x="918" y="346"/>
                  </a:lnTo>
                  <a:lnTo>
                    <a:pt x="918" y="346"/>
                  </a:lnTo>
                  <a:close/>
                  <a:moveTo>
                    <a:pt x="858" y="223"/>
                  </a:moveTo>
                  <a:lnTo>
                    <a:pt x="858" y="223"/>
                  </a:lnTo>
                  <a:lnTo>
                    <a:pt x="865" y="221"/>
                  </a:lnTo>
                  <a:lnTo>
                    <a:pt x="869" y="219"/>
                  </a:lnTo>
                  <a:lnTo>
                    <a:pt x="871" y="217"/>
                  </a:lnTo>
                  <a:lnTo>
                    <a:pt x="871" y="217"/>
                  </a:lnTo>
                  <a:lnTo>
                    <a:pt x="872" y="212"/>
                  </a:lnTo>
                  <a:lnTo>
                    <a:pt x="874" y="208"/>
                  </a:lnTo>
                  <a:lnTo>
                    <a:pt x="874" y="203"/>
                  </a:lnTo>
                  <a:lnTo>
                    <a:pt x="876" y="199"/>
                  </a:lnTo>
                  <a:lnTo>
                    <a:pt x="876" y="199"/>
                  </a:lnTo>
                  <a:lnTo>
                    <a:pt x="880" y="195"/>
                  </a:lnTo>
                  <a:lnTo>
                    <a:pt x="881" y="194"/>
                  </a:lnTo>
                  <a:lnTo>
                    <a:pt x="883" y="192"/>
                  </a:lnTo>
                  <a:lnTo>
                    <a:pt x="883" y="192"/>
                  </a:lnTo>
                  <a:lnTo>
                    <a:pt x="881" y="190"/>
                  </a:lnTo>
                  <a:lnTo>
                    <a:pt x="878" y="186"/>
                  </a:lnTo>
                  <a:lnTo>
                    <a:pt x="869" y="185"/>
                  </a:lnTo>
                  <a:lnTo>
                    <a:pt x="869" y="185"/>
                  </a:lnTo>
                  <a:lnTo>
                    <a:pt x="863" y="186"/>
                  </a:lnTo>
                  <a:lnTo>
                    <a:pt x="858" y="190"/>
                  </a:lnTo>
                  <a:lnTo>
                    <a:pt x="858" y="190"/>
                  </a:lnTo>
                  <a:lnTo>
                    <a:pt x="851" y="195"/>
                  </a:lnTo>
                  <a:lnTo>
                    <a:pt x="843" y="199"/>
                  </a:lnTo>
                  <a:lnTo>
                    <a:pt x="843" y="199"/>
                  </a:lnTo>
                  <a:lnTo>
                    <a:pt x="838" y="201"/>
                  </a:lnTo>
                  <a:lnTo>
                    <a:pt x="834" y="201"/>
                  </a:lnTo>
                  <a:lnTo>
                    <a:pt x="833" y="203"/>
                  </a:lnTo>
                  <a:lnTo>
                    <a:pt x="833" y="203"/>
                  </a:lnTo>
                  <a:lnTo>
                    <a:pt x="831" y="208"/>
                  </a:lnTo>
                  <a:lnTo>
                    <a:pt x="831" y="212"/>
                  </a:lnTo>
                  <a:lnTo>
                    <a:pt x="833" y="215"/>
                  </a:lnTo>
                  <a:lnTo>
                    <a:pt x="838" y="219"/>
                  </a:lnTo>
                  <a:lnTo>
                    <a:pt x="849" y="221"/>
                  </a:lnTo>
                  <a:lnTo>
                    <a:pt x="858" y="223"/>
                  </a:lnTo>
                  <a:lnTo>
                    <a:pt x="858" y="223"/>
                  </a:lnTo>
                  <a:close/>
                  <a:moveTo>
                    <a:pt x="872" y="181"/>
                  </a:moveTo>
                  <a:lnTo>
                    <a:pt x="872" y="181"/>
                  </a:lnTo>
                  <a:lnTo>
                    <a:pt x="876" y="183"/>
                  </a:lnTo>
                  <a:lnTo>
                    <a:pt x="880" y="183"/>
                  </a:lnTo>
                  <a:lnTo>
                    <a:pt x="883" y="183"/>
                  </a:lnTo>
                  <a:lnTo>
                    <a:pt x="883" y="183"/>
                  </a:lnTo>
                  <a:lnTo>
                    <a:pt x="889" y="181"/>
                  </a:lnTo>
                  <a:lnTo>
                    <a:pt x="892" y="176"/>
                  </a:lnTo>
                  <a:lnTo>
                    <a:pt x="891" y="170"/>
                  </a:lnTo>
                  <a:lnTo>
                    <a:pt x="887" y="166"/>
                  </a:lnTo>
                  <a:lnTo>
                    <a:pt x="887" y="166"/>
                  </a:lnTo>
                  <a:lnTo>
                    <a:pt x="883" y="165"/>
                  </a:lnTo>
                  <a:lnTo>
                    <a:pt x="880" y="165"/>
                  </a:lnTo>
                  <a:lnTo>
                    <a:pt x="880" y="165"/>
                  </a:lnTo>
                  <a:lnTo>
                    <a:pt x="872" y="168"/>
                  </a:lnTo>
                  <a:lnTo>
                    <a:pt x="867" y="174"/>
                  </a:lnTo>
                  <a:lnTo>
                    <a:pt x="865" y="176"/>
                  </a:lnTo>
                  <a:lnTo>
                    <a:pt x="867" y="177"/>
                  </a:lnTo>
                  <a:lnTo>
                    <a:pt x="869" y="179"/>
                  </a:lnTo>
                  <a:lnTo>
                    <a:pt x="872" y="181"/>
                  </a:lnTo>
                  <a:lnTo>
                    <a:pt x="872" y="181"/>
                  </a:lnTo>
                  <a:close/>
                  <a:moveTo>
                    <a:pt x="1624" y="532"/>
                  </a:moveTo>
                  <a:lnTo>
                    <a:pt x="1624" y="532"/>
                  </a:lnTo>
                  <a:lnTo>
                    <a:pt x="1624" y="527"/>
                  </a:lnTo>
                  <a:lnTo>
                    <a:pt x="1624" y="521"/>
                  </a:lnTo>
                  <a:lnTo>
                    <a:pt x="1624" y="517"/>
                  </a:lnTo>
                  <a:lnTo>
                    <a:pt x="1620" y="514"/>
                  </a:lnTo>
                  <a:lnTo>
                    <a:pt x="1618" y="510"/>
                  </a:lnTo>
                  <a:lnTo>
                    <a:pt x="1613" y="508"/>
                  </a:lnTo>
                  <a:lnTo>
                    <a:pt x="1604" y="507"/>
                  </a:lnTo>
                  <a:lnTo>
                    <a:pt x="1604" y="507"/>
                  </a:lnTo>
                  <a:lnTo>
                    <a:pt x="1584" y="507"/>
                  </a:lnTo>
                  <a:lnTo>
                    <a:pt x="1575" y="505"/>
                  </a:lnTo>
                  <a:lnTo>
                    <a:pt x="1566" y="501"/>
                  </a:lnTo>
                  <a:lnTo>
                    <a:pt x="1566" y="501"/>
                  </a:lnTo>
                  <a:lnTo>
                    <a:pt x="1548" y="492"/>
                  </a:lnTo>
                  <a:lnTo>
                    <a:pt x="1539" y="489"/>
                  </a:lnTo>
                  <a:lnTo>
                    <a:pt x="1531" y="483"/>
                  </a:lnTo>
                  <a:lnTo>
                    <a:pt x="1531" y="483"/>
                  </a:lnTo>
                  <a:lnTo>
                    <a:pt x="1528" y="478"/>
                  </a:lnTo>
                  <a:lnTo>
                    <a:pt x="1524" y="472"/>
                  </a:lnTo>
                  <a:lnTo>
                    <a:pt x="1519" y="460"/>
                  </a:lnTo>
                  <a:lnTo>
                    <a:pt x="1513" y="447"/>
                  </a:lnTo>
                  <a:lnTo>
                    <a:pt x="1510" y="434"/>
                  </a:lnTo>
                  <a:lnTo>
                    <a:pt x="1510" y="434"/>
                  </a:lnTo>
                  <a:lnTo>
                    <a:pt x="1499" y="418"/>
                  </a:lnTo>
                  <a:lnTo>
                    <a:pt x="1493" y="411"/>
                  </a:lnTo>
                  <a:lnTo>
                    <a:pt x="1486" y="405"/>
                  </a:lnTo>
                  <a:lnTo>
                    <a:pt x="1486" y="405"/>
                  </a:lnTo>
                  <a:lnTo>
                    <a:pt x="1477" y="400"/>
                  </a:lnTo>
                  <a:lnTo>
                    <a:pt x="1466" y="396"/>
                  </a:lnTo>
                  <a:lnTo>
                    <a:pt x="1466" y="396"/>
                  </a:lnTo>
                  <a:lnTo>
                    <a:pt x="1455" y="393"/>
                  </a:lnTo>
                  <a:lnTo>
                    <a:pt x="1455" y="393"/>
                  </a:lnTo>
                  <a:lnTo>
                    <a:pt x="1450" y="391"/>
                  </a:lnTo>
                  <a:lnTo>
                    <a:pt x="1450" y="391"/>
                  </a:lnTo>
                  <a:lnTo>
                    <a:pt x="1450" y="387"/>
                  </a:lnTo>
                  <a:lnTo>
                    <a:pt x="1448" y="387"/>
                  </a:lnTo>
                  <a:lnTo>
                    <a:pt x="1450" y="389"/>
                  </a:lnTo>
                  <a:lnTo>
                    <a:pt x="1450" y="389"/>
                  </a:lnTo>
                  <a:lnTo>
                    <a:pt x="1444" y="385"/>
                  </a:lnTo>
                  <a:lnTo>
                    <a:pt x="1441" y="380"/>
                  </a:lnTo>
                  <a:lnTo>
                    <a:pt x="1432" y="369"/>
                  </a:lnTo>
                  <a:lnTo>
                    <a:pt x="1432" y="369"/>
                  </a:lnTo>
                  <a:lnTo>
                    <a:pt x="1426" y="364"/>
                  </a:lnTo>
                  <a:lnTo>
                    <a:pt x="1419" y="362"/>
                  </a:lnTo>
                  <a:lnTo>
                    <a:pt x="1403" y="358"/>
                  </a:lnTo>
                  <a:lnTo>
                    <a:pt x="1403" y="358"/>
                  </a:lnTo>
                  <a:lnTo>
                    <a:pt x="1390" y="356"/>
                  </a:lnTo>
                  <a:lnTo>
                    <a:pt x="1374" y="353"/>
                  </a:lnTo>
                  <a:lnTo>
                    <a:pt x="1367" y="351"/>
                  </a:lnTo>
                  <a:lnTo>
                    <a:pt x="1361" y="346"/>
                  </a:lnTo>
                  <a:lnTo>
                    <a:pt x="1359" y="340"/>
                  </a:lnTo>
                  <a:lnTo>
                    <a:pt x="1363" y="333"/>
                  </a:lnTo>
                  <a:lnTo>
                    <a:pt x="1363" y="333"/>
                  </a:lnTo>
                  <a:lnTo>
                    <a:pt x="1368" y="328"/>
                  </a:lnTo>
                  <a:lnTo>
                    <a:pt x="1370" y="324"/>
                  </a:lnTo>
                  <a:lnTo>
                    <a:pt x="1372" y="320"/>
                  </a:lnTo>
                  <a:lnTo>
                    <a:pt x="1372" y="320"/>
                  </a:lnTo>
                  <a:lnTo>
                    <a:pt x="1370" y="317"/>
                  </a:lnTo>
                  <a:lnTo>
                    <a:pt x="1368" y="315"/>
                  </a:lnTo>
                  <a:lnTo>
                    <a:pt x="1361" y="313"/>
                  </a:lnTo>
                  <a:lnTo>
                    <a:pt x="1354" y="313"/>
                  </a:lnTo>
                  <a:lnTo>
                    <a:pt x="1348" y="315"/>
                  </a:lnTo>
                  <a:lnTo>
                    <a:pt x="1348" y="315"/>
                  </a:lnTo>
                  <a:lnTo>
                    <a:pt x="1338" y="318"/>
                  </a:lnTo>
                  <a:lnTo>
                    <a:pt x="1325" y="320"/>
                  </a:lnTo>
                  <a:lnTo>
                    <a:pt x="1325" y="320"/>
                  </a:lnTo>
                  <a:lnTo>
                    <a:pt x="1316" y="320"/>
                  </a:lnTo>
                  <a:lnTo>
                    <a:pt x="1305" y="320"/>
                  </a:lnTo>
                  <a:lnTo>
                    <a:pt x="1305" y="320"/>
                  </a:lnTo>
                  <a:lnTo>
                    <a:pt x="1294" y="320"/>
                  </a:lnTo>
                  <a:lnTo>
                    <a:pt x="1281" y="322"/>
                  </a:lnTo>
                  <a:lnTo>
                    <a:pt x="1271" y="328"/>
                  </a:lnTo>
                  <a:lnTo>
                    <a:pt x="1265" y="329"/>
                  </a:lnTo>
                  <a:lnTo>
                    <a:pt x="1263" y="335"/>
                  </a:lnTo>
                  <a:lnTo>
                    <a:pt x="1263" y="335"/>
                  </a:lnTo>
                  <a:lnTo>
                    <a:pt x="1262" y="340"/>
                  </a:lnTo>
                  <a:lnTo>
                    <a:pt x="1263" y="347"/>
                  </a:lnTo>
                  <a:lnTo>
                    <a:pt x="1267" y="362"/>
                  </a:lnTo>
                  <a:lnTo>
                    <a:pt x="1267" y="362"/>
                  </a:lnTo>
                  <a:lnTo>
                    <a:pt x="1271" y="375"/>
                  </a:lnTo>
                  <a:lnTo>
                    <a:pt x="1271" y="382"/>
                  </a:lnTo>
                  <a:lnTo>
                    <a:pt x="1271" y="384"/>
                  </a:lnTo>
                  <a:lnTo>
                    <a:pt x="1269" y="385"/>
                  </a:lnTo>
                  <a:lnTo>
                    <a:pt x="1269" y="385"/>
                  </a:lnTo>
                  <a:lnTo>
                    <a:pt x="1263" y="387"/>
                  </a:lnTo>
                  <a:lnTo>
                    <a:pt x="1258" y="385"/>
                  </a:lnTo>
                  <a:lnTo>
                    <a:pt x="1253" y="384"/>
                  </a:lnTo>
                  <a:lnTo>
                    <a:pt x="1249" y="380"/>
                  </a:lnTo>
                  <a:lnTo>
                    <a:pt x="1249" y="380"/>
                  </a:lnTo>
                  <a:lnTo>
                    <a:pt x="1247" y="375"/>
                  </a:lnTo>
                  <a:lnTo>
                    <a:pt x="1245" y="367"/>
                  </a:lnTo>
                  <a:lnTo>
                    <a:pt x="1245" y="355"/>
                  </a:lnTo>
                  <a:lnTo>
                    <a:pt x="1245" y="355"/>
                  </a:lnTo>
                  <a:lnTo>
                    <a:pt x="1247" y="337"/>
                  </a:lnTo>
                  <a:lnTo>
                    <a:pt x="1247" y="326"/>
                  </a:lnTo>
                  <a:lnTo>
                    <a:pt x="1243" y="322"/>
                  </a:lnTo>
                  <a:lnTo>
                    <a:pt x="1242" y="318"/>
                  </a:lnTo>
                  <a:lnTo>
                    <a:pt x="1242" y="318"/>
                  </a:lnTo>
                  <a:lnTo>
                    <a:pt x="1236" y="317"/>
                  </a:lnTo>
                  <a:lnTo>
                    <a:pt x="1233" y="317"/>
                  </a:lnTo>
                  <a:lnTo>
                    <a:pt x="1227" y="317"/>
                  </a:lnTo>
                  <a:lnTo>
                    <a:pt x="1224" y="318"/>
                  </a:lnTo>
                  <a:lnTo>
                    <a:pt x="1218" y="326"/>
                  </a:lnTo>
                  <a:lnTo>
                    <a:pt x="1213" y="333"/>
                  </a:lnTo>
                  <a:lnTo>
                    <a:pt x="1213" y="333"/>
                  </a:lnTo>
                  <a:lnTo>
                    <a:pt x="1205" y="344"/>
                  </a:lnTo>
                  <a:lnTo>
                    <a:pt x="1202" y="347"/>
                  </a:lnTo>
                  <a:lnTo>
                    <a:pt x="1198" y="355"/>
                  </a:lnTo>
                  <a:lnTo>
                    <a:pt x="1198" y="355"/>
                  </a:lnTo>
                  <a:lnTo>
                    <a:pt x="1195" y="369"/>
                  </a:lnTo>
                  <a:lnTo>
                    <a:pt x="1195" y="376"/>
                  </a:lnTo>
                  <a:lnTo>
                    <a:pt x="1195" y="380"/>
                  </a:lnTo>
                  <a:lnTo>
                    <a:pt x="1198" y="382"/>
                  </a:lnTo>
                  <a:lnTo>
                    <a:pt x="1198" y="382"/>
                  </a:lnTo>
                  <a:lnTo>
                    <a:pt x="1205" y="387"/>
                  </a:lnTo>
                  <a:lnTo>
                    <a:pt x="1207" y="389"/>
                  </a:lnTo>
                  <a:lnTo>
                    <a:pt x="1211" y="393"/>
                  </a:lnTo>
                  <a:lnTo>
                    <a:pt x="1211" y="393"/>
                  </a:lnTo>
                  <a:lnTo>
                    <a:pt x="1215" y="398"/>
                  </a:lnTo>
                  <a:lnTo>
                    <a:pt x="1216" y="405"/>
                  </a:lnTo>
                  <a:lnTo>
                    <a:pt x="1218" y="411"/>
                  </a:lnTo>
                  <a:lnTo>
                    <a:pt x="1224" y="414"/>
                  </a:lnTo>
                  <a:lnTo>
                    <a:pt x="1224" y="414"/>
                  </a:lnTo>
                  <a:lnTo>
                    <a:pt x="1231" y="420"/>
                  </a:lnTo>
                  <a:lnTo>
                    <a:pt x="1238" y="420"/>
                  </a:lnTo>
                  <a:lnTo>
                    <a:pt x="1245" y="418"/>
                  </a:lnTo>
                  <a:lnTo>
                    <a:pt x="1254" y="418"/>
                  </a:lnTo>
                  <a:lnTo>
                    <a:pt x="1254" y="418"/>
                  </a:lnTo>
                  <a:lnTo>
                    <a:pt x="1262" y="420"/>
                  </a:lnTo>
                  <a:lnTo>
                    <a:pt x="1267" y="423"/>
                  </a:lnTo>
                  <a:lnTo>
                    <a:pt x="1267" y="423"/>
                  </a:lnTo>
                  <a:lnTo>
                    <a:pt x="1274" y="425"/>
                  </a:lnTo>
                  <a:lnTo>
                    <a:pt x="1281" y="427"/>
                  </a:lnTo>
                  <a:lnTo>
                    <a:pt x="1281" y="427"/>
                  </a:lnTo>
                  <a:lnTo>
                    <a:pt x="1296" y="427"/>
                  </a:lnTo>
                  <a:lnTo>
                    <a:pt x="1296" y="427"/>
                  </a:lnTo>
                  <a:lnTo>
                    <a:pt x="1303" y="429"/>
                  </a:lnTo>
                  <a:lnTo>
                    <a:pt x="1312" y="431"/>
                  </a:lnTo>
                  <a:lnTo>
                    <a:pt x="1312" y="431"/>
                  </a:lnTo>
                  <a:lnTo>
                    <a:pt x="1318" y="429"/>
                  </a:lnTo>
                  <a:lnTo>
                    <a:pt x="1323" y="427"/>
                  </a:lnTo>
                  <a:lnTo>
                    <a:pt x="1332" y="422"/>
                  </a:lnTo>
                  <a:lnTo>
                    <a:pt x="1332" y="422"/>
                  </a:lnTo>
                  <a:lnTo>
                    <a:pt x="1339" y="420"/>
                  </a:lnTo>
                  <a:lnTo>
                    <a:pt x="1347" y="420"/>
                  </a:lnTo>
                  <a:lnTo>
                    <a:pt x="1361" y="420"/>
                  </a:lnTo>
                  <a:lnTo>
                    <a:pt x="1374" y="425"/>
                  </a:lnTo>
                  <a:lnTo>
                    <a:pt x="1386" y="429"/>
                  </a:lnTo>
                  <a:lnTo>
                    <a:pt x="1386" y="429"/>
                  </a:lnTo>
                  <a:lnTo>
                    <a:pt x="1397" y="434"/>
                  </a:lnTo>
                  <a:lnTo>
                    <a:pt x="1406" y="442"/>
                  </a:lnTo>
                  <a:lnTo>
                    <a:pt x="1415" y="447"/>
                  </a:lnTo>
                  <a:lnTo>
                    <a:pt x="1424" y="456"/>
                  </a:lnTo>
                  <a:lnTo>
                    <a:pt x="1432" y="465"/>
                  </a:lnTo>
                  <a:lnTo>
                    <a:pt x="1437" y="474"/>
                  </a:lnTo>
                  <a:lnTo>
                    <a:pt x="1441" y="485"/>
                  </a:lnTo>
                  <a:lnTo>
                    <a:pt x="1444" y="496"/>
                  </a:lnTo>
                  <a:lnTo>
                    <a:pt x="1444" y="496"/>
                  </a:lnTo>
                  <a:lnTo>
                    <a:pt x="1443" y="507"/>
                  </a:lnTo>
                  <a:lnTo>
                    <a:pt x="1441" y="517"/>
                  </a:lnTo>
                  <a:lnTo>
                    <a:pt x="1435" y="539"/>
                  </a:lnTo>
                  <a:lnTo>
                    <a:pt x="1435" y="539"/>
                  </a:lnTo>
                  <a:lnTo>
                    <a:pt x="1434" y="545"/>
                  </a:lnTo>
                  <a:lnTo>
                    <a:pt x="1432" y="552"/>
                  </a:lnTo>
                  <a:lnTo>
                    <a:pt x="1432" y="552"/>
                  </a:lnTo>
                  <a:lnTo>
                    <a:pt x="1434" y="555"/>
                  </a:lnTo>
                  <a:lnTo>
                    <a:pt x="1435" y="561"/>
                  </a:lnTo>
                  <a:lnTo>
                    <a:pt x="1435" y="561"/>
                  </a:lnTo>
                  <a:lnTo>
                    <a:pt x="1434" y="566"/>
                  </a:lnTo>
                  <a:lnTo>
                    <a:pt x="1430" y="572"/>
                  </a:lnTo>
                  <a:lnTo>
                    <a:pt x="1424" y="577"/>
                  </a:lnTo>
                  <a:lnTo>
                    <a:pt x="1421" y="581"/>
                  </a:lnTo>
                  <a:lnTo>
                    <a:pt x="1421" y="581"/>
                  </a:lnTo>
                  <a:lnTo>
                    <a:pt x="1414" y="583"/>
                  </a:lnTo>
                  <a:lnTo>
                    <a:pt x="1405" y="583"/>
                  </a:lnTo>
                  <a:lnTo>
                    <a:pt x="1388" y="583"/>
                  </a:lnTo>
                  <a:lnTo>
                    <a:pt x="1388" y="583"/>
                  </a:lnTo>
                  <a:lnTo>
                    <a:pt x="1376" y="583"/>
                  </a:lnTo>
                  <a:lnTo>
                    <a:pt x="1368" y="583"/>
                  </a:lnTo>
                  <a:lnTo>
                    <a:pt x="1363" y="586"/>
                  </a:lnTo>
                  <a:lnTo>
                    <a:pt x="1363" y="586"/>
                  </a:lnTo>
                  <a:lnTo>
                    <a:pt x="1361" y="588"/>
                  </a:lnTo>
                  <a:lnTo>
                    <a:pt x="1359" y="592"/>
                  </a:lnTo>
                  <a:lnTo>
                    <a:pt x="1359" y="599"/>
                  </a:lnTo>
                  <a:lnTo>
                    <a:pt x="1365" y="606"/>
                  </a:lnTo>
                  <a:lnTo>
                    <a:pt x="1370" y="612"/>
                  </a:lnTo>
                  <a:lnTo>
                    <a:pt x="1370" y="612"/>
                  </a:lnTo>
                  <a:lnTo>
                    <a:pt x="1377" y="613"/>
                  </a:lnTo>
                  <a:lnTo>
                    <a:pt x="1385" y="613"/>
                  </a:lnTo>
                  <a:lnTo>
                    <a:pt x="1399" y="610"/>
                  </a:lnTo>
                  <a:lnTo>
                    <a:pt x="1414" y="606"/>
                  </a:lnTo>
                  <a:lnTo>
                    <a:pt x="1421" y="608"/>
                  </a:lnTo>
                  <a:lnTo>
                    <a:pt x="1428" y="610"/>
                  </a:lnTo>
                  <a:lnTo>
                    <a:pt x="1428" y="610"/>
                  </a:lnTo>
                  <a:lnTo>
                    <a:pt x="1437" y="619"/>
                  </a:lnTo>
                  <a:lnTo>
                    <a:pt x="1448" y="628"/>
                  </a:lnTo>
                  <a:lnTo>
                    <a:pt x="1448" y="628"/>
                  </a:lnTo>
                  <a:lnTo>
                    <a:pt x="1455" y="631"/>
                  </a:lnTo>
                  <a:lnTo>
                    <a:pt x="1462" y="635"/>
                  </a:lnTo>
                  <a:lnTo>
                    <a:pt x="1462" y="635"/>
                  </a:lnTo>
                  <a:lnTo>
                    <a:pt x="1470" y="635"/>
                  </a:lnTo>
                  <a:lnTo>
                    <a:pt x="1477" y="635"/>
                  </a:lnTo>
                  <a:lnTo>
                    <a:pt x="1491" y="633"/>
                  </a:lnTo>
                  <a:lnTo>
                    <a:pt x="1491" y="633"/>
                  </a:lnTo>
                  <a:lnTo>
                    <a:pt x="1506" y="635"/>
                  </a:lnTo>
                  <a:lnTo>
                    <a:pt x="1519" y="639"/>
                  </a:lnTo>
                  <a:lnTo>
                    <a:pt x="1519" y="639"/>
                  </a:lnTo>
                  <a:lnTo>
                    <a:pt x="1528" y="641"/>
                  </a:lnTo>
                  <a:lnTo>
                    <a:pt x="1537" y="644"/>
                  </a:lnTo>
                  <a:lnTo>
                    <a:pt x="1537" y="644"/>
                  </a:lnTo>
                  <a:lnTo>
                    <a:pt x="1544" y="642"/>
                  </a:lnTo>
                  <a:lnTo>
                    <a:pt x="1546" y="642"/>
                  </a:lnTo>
                  <a:lnTo>
                    <a:pt x="1546" y="639"/>
                  </a:lnTo>
                  <a:lnTo>
                    <a:pt x="1546" y="639"/>
                  </a:lnTo>
                  <a:lnTo>
                    <a:pt x="1546" y="635"/>
                  </a:lnTo>
                  <a:lnTo>
                    <a:pt x="1542" y="633"/>
                  </a:lnTo>
                  <a:lnTo>
                    <a:pt x="1535" y="630"/>
                  </a:lnTo>
                  <a:lnTo>
                    <a:pt x="1535" y="630"/>
                  </a:lnTo>
                  <a:lnTo>
                    <a:pt x="1517" y="624"/>
                  </a:lnTo>
                  <a:lnTo>
                    <a:pt x="1510" y="619"/>
                  </a:lnTo>
                  <a:lnTo>
                    <a:pt x="1508" y="615"/>
                  </a:lnTo>
                  <a:lnTo>
                    <a:pt x="1508" y="612"/>
                  </a:lnTo>
                  <a:lnTo>
                    <a:pt x="1508" y="612"/>
                  </a:lnTo>
                  <a:lnTo>
                    <a:pt x="1510" y="608"/>
                  </a:lnTo>
                  <a:lnTo>
                    <a:pt x="1515" y="606"/>
                  </a:lnTo>
                  <a:lnTo>
                    <a:pt x="1526" y="606"/>
                  </a:lnTo>
                  <a:lnTo>
                    <a:pt x="1526" y="606"/>
                  </a:lnTo>
                  <a:lnTo>
                    <a:pt x="1537" y="604"/>
                  </a:lnTo>
                  <a:lnTo>
                    <a:pt x="1548" y="603"/>
                  </a:lnTo>
                  <a:lnTo>
                    <a:pt x="1548" y="603"/>
                  </a:lnTo>
                  <a:lnTo>
                    <a:pt x="1557" y="599"/>
                  </a:lnTo>
                  <a:lnTo>
                    <a:pt x="1558" y="597"/>
                  </a:lnTo>
                  <a:lnTo>
                    <a:pt x="1560" y="592"/>
                  </a:lnTo>
                  <a:lnTo>
                    <a:pt x="1560" y="592"/>
                  </a:lnTo>
                  <a:lnTo>
                    <a:pt x="1558" y="586"/>
                  </a:lnTo>
                  <a:lnTo>
                    <a:pt x="1557" y="581"/>
                  </a:lnTo>
                  <a:lnTo>
                    <a:pt x="1548" y="574"/>
                  </a:lnTo>
                  <a:lnTo>
                    <a:pt x="1548" y="574"/>
                  </a:lnTo>
                  <a:lnTo>
                    <a:pt x="1540" y="568"/>
                  </a:lnTo>
                  <a:lnTo>
                    <a:pt x="1531" y="559"/>
                  </a:lnTo>
                  <a:lnTo>
                    <a:pt x="1528" y="555"/>
                  </a:lnTo>
                  <a:lnTo>
                    <a:pt x="1524" y="550"/>
                  </a:lnTo>
                  <a:lnTo>
                    <a:pt x="1524" y="545"/>
                  </a:lnTo>
                  <a:lnTo>
                    <a:pt x="1526" y="539"/>
                  </a:lnTo>
                  <a:lnTo>
                    <a:pt x="1526" y="539"/>
                  </a:lnTo>
                  <a:lnTo>
                    <a:pt x="1528" y="537"/>
                  </a:lnTo>
                  <a:lnTo>
                    <a:pt x="1531" y="536"/>
                  </a:lnTo>
                  <a:lnTo>
                    <a:pt x="1537" y="536"/>
                  </a:lnTo>
                  <a:lnTo>
                    <a:pt x="1542" y="536"/>
                  </a:lnTo>
                  <a:lnTo>
                    <a:pt x="1551" y="539"/>
                  </a:lnTo>
                  <a:lnTo>
                    <a:pt x="1560" y="543"/>
                  </a:lnTo>
                  <a:lnTo>
                    <a:pt x="1560" y="543"/>
                  </a:lnTo>
                  <a:lnTo>
                    <a:pt x="1575" y="555"/>
                  </a:lnTo>
                  <a:lnTo>
                    <a:pt x="1582" y="559"/>
                  </a:lnTo>
                  <a:lnTo>
                    <a:pt x="1591" y="563"/>
                  </a:lnTo>
                  <a:lnTo>
                    <a:pt x="1591" y="563"/>
                  </a:lnTo>
                  <a:lnTo>
                    <a:pt x="1596" y="561"/>
                  </a:lnTo>
                  <a:lnTo>
                    <a:pt x="1602" y="559"/>
                  </a:lnTo>
                  <a:lnTo>
                    <a:pt x="1611" y="552"/>
                  </a:lnTo>
                  <a:lnTo>
                    <a:pt x="1618" y="541"/>
                  </a:lnTo>
                  <a:lnTo>
                    <a:pt x="1624" y="532"/>
                  </a:lnTo>
                  <a:lnTo>
                    <a:pt x="1624" y="532"/>
                  </a:lnTo>
                  <a:close/>
                  <a:moveTo>
                    <a:pt x="1115" y="101"/>
                  </a:moveTo>
                  <a:lnTo>
                    <a:pt x="1115" y="101"/>
                  </a:lnTo>
                  <a:lnTo>
                    <a:pt x="1122" y="103"/>
                  </a:lnTo>
                  <a:lnTo>
                    <a:pt x="1129" y="107"/>
                  </a:lnTo>
                  <a:lnTo>
                    <a:pt x="1133" y="109"/>
                  </a:lnTo>
                  <a:lnTo>
                    <a:pt x="1133" y="112"/>
                  </a:lnTo>
                  <a:lnTo>
                    <a:pt x="1129" y="114"/>
                  </a:lnTo>
                  <a:lnTo>
                    <a:pt x="1129" y="114"/>
                  </a:lnTo>
                  <a:lnTo>
                    <a:pt x="1124" y="114"/>
                  </a:lnTo>
                  <a:lnTo>
                    <a:pt x="1119" y="114"/>
                  </a:lnTo>
                  <a:lnTo>
                    <a:pt x="1111" y="114"/>
                  </a:lnTo>
                  <a:lnTo>
                    <a:pt x="1110" y="116"/>
                  </a:lnTo>
                  <a:lnTo>
                    <a:pt x="1108" y="118"/>
                  </a:lnTo>
                  <a:lnTo>
                    <a:pt x="1108" y="118"/>
                  </a:lnTo>
                  <a:lnTo>
                    <a:pt x="1108" y="121"/>
                  </a:lnTo>
                  <a:lnTo>
                    <a:pt x="1110" y="123"/>
                  </a:lnTo>
                  <a:lnTo>
                    <a:pt x="1113" y="127"/>
                  </a:lnTo>
                  <a:lnTo>
                    <a:pt x="1126" y="127"/>
                  </a:lnTo>
                  <a:lnTo>
                    <a:pt x="1126" y="127"/>
                  </a:lnTo>
                  <a:lnTo>
                    <a:pt x="1133" y="128"/>
                  </a:lnTo>
                  <a:lnTo>
                    <a:pt x="1135" y="130"/>
                  </a:lnTo>
                  <a:lnTo>
                    <a:pt x="1133" y="134"/>
                  </a:lnTo>
                  <a:lnTo>
                    <a:pt x="1133" y="134"/>
                  </a:lnTo>
                  <a:lnTo>
                    <a:pt x="1131" y="136"/>
                  </a:lnTo>
                  <a:lnTo>
                    <a:pt x="1128" y="136"/>
                  </a:lnTo>
                  <a:lnTo>
                    <a:pt x="1124" y="136"/>
                  </a:lnTo>
                  <a:lnTo>
                    <a:pt x="1120" y="138"/>
                  </a:lnTo>
                  <a:lnTo>
                    <a:pt x="1120" y="138"/>
                  </a:lnTo>
                  <a:lnTo>
                    <a:pt x="1117" y="143"/>
                  </a:lnTo>
                  <a:lnTo>
                    <a:pt x="1119" y="147"/>
                  </a:lnTo>
                  <a:lnTo>
                    <a:pt x="1122" y="150"/>
                  </a:lnTo>
                  <a:lnTo>
                    <a:pt x="1128" y="150"/>
                  </a:lnTo>
                  <a:lnTo>
                    <a:pt x="1144" y="152"/>
                  </a:lnTo>
                  <a:lnTo>
                    <a:pt x="1153" y="152"/>
                  </a:lnTo>
                  <a:lnTo>
                    <a:pt x="1153" y="152"/>
                  </a:lnTo>
                  <a:lnTo>
                    <a:pt x="1160" y="156"/>
                  </a:lnTo>
                  <a:lnTo>
                    <a:pt x="1162" y="157"/>
                  </a:lnTo>
                  <a:lnTo>
                    <a:pt x="1160" y="159"/>
                  </a:lnTo>
                  <a:lnTo>
                    <a:pt x="1160" y="159"/>
                  </a:lnTo>
                  <a:lnTo>
                    <a:pt x="1158" y="161"/>
                  </a:lnTo>
                  <a:lnTo>
                    <a:pt x="1153" y="163"/>
                  </a:lnTo>
                  <a:lnTo>
                    <a:pt x="1149" y="163"/>
                  </a:lnTo>
                  <a:lnTo>
                    <a:pt x="1146" y="166"/>
                  </a:lnTo>
                  <a:lnTo>
                    <a:pt x="1146" y="166"/>
                  </a:lnTo>
                  <a:lnTo>
                    <a:pt x="1144" y="170"/>
                  </a:lnTo>
                  <a:lnTo>
                    <a:pt x="1142" y="176"/>
                  </a:lnTo>
                  <a:lnTo>
                    <a:pt x="1142" y="179"/>
                  </a:lnTo>
                  <a:lnTo>
                    <a:pt x="1144" y="181"/>
                  </a:lnTo>
                  <a:lnTo>
                    <a:pt x="1148" y="186"/>
                  </a:lnTo>
                  <a:lnTo>
                    <a:pt x="1157" y="190"/>
                  </a:lnTo>
                  <a:lnTo>
                    <a:pt x="1166" y="192"/>
                  </a:lnTo>
                  <a:lnTo>
                    <a:pt x="1175" y="190"/>
                  </a:lnTo>
                  <a:lnTo>
                    <a:pt x="1182" y="188"/>
                  </a:lnTo>
                  <a:lnTo>
                    <a:pt x="1189" y="183"/>
                  </a:lnTo>
                  <a:lnTo>
                    <a:pt x="1189" y="183"/>
                  </a:lnTo>
                  <a:lnTo>
                    <a:pt x="1195" y="174"/>
                  </a:lnTo>
                  <a:lnTo>
                    <a:pt x="1198" y="170"/>
                  </a:lnTo>
                  <a:lnTo>
                    <a:pt x="1202" y="168"/>
                  </a:lnTo>
                  <a:lnTo>
                    <a:pt x="1202" y="168"/>
                  </a:lnTo>
                  <a:lnTo>
                    <a:pt x="1213" y="165"/>
                  </a:lnTo>
                  <a:lnTo>
                    <a:pt x="1213" y="165"/>
                  </a:lnTo>
                  <a:lnTo>
                    <a:pt x="1225" y="161"/>
                  </a:lnTo>
                  <a:lnTo>
                    <a:pt x="1233" y="161"/>
                  </a:lnTo>
                  <a:lnTo>
                    <a:pt x="1236" y="163"/>
                  </a:lnTo>
                  <a:lnTo>
                    <a:pt x="1236" y="163"/>
                  </a:lnTo>
                  <a:lnTo>
                    <a:pt x="1238" y="165"/>
                  </a:lnTo>
                  <a:lnTo>
                    <a:pt x="1238" y="166"/>
                  </a:lnTo>
                  <a:lnTo>
                    <a:pt x="1231" y="172"/>
                  </a:lnTo>
                  <a:lnTo>
                    <a:pt x="1222" y="177"/>
                  </a:lnTo>
                  <a:lnTo>
                    <a:pt x="1216" y="179"/>
                  </a:lnTo>
                  <a:lnTo>
                    <a:pt x="1216" y="179"/>
                  </a:lnTo>
                  <a:lnTo>
                    <a:pt x="1215" y="183"/>
                  </a:lnTo>
                  <a:lnTo>
                    <a:pt x="1216" y="186"/>
                  </a:lnTo>
                  <a:lnTo>
                    <a:pt x="1225" y="188"/>
                  </a:lnTo>
                  <a:lnTo>
                    <a:pt x="1225" y="188"/>
                  </a:lnTo>
                  <a:lnTo>
                    <a:pt x="1233" y="188"/>
                  </a:lnTo>
                  <a:lnTo>
                    <a:pt x="1240" y="186"/>
                  </a:lnTo>
                  <a:lnTo>
                    <a:pt x="1240" y="186"/>
                  </a:lnTo>
                  <a:lnTo>
                    <a:pt x="1251" y="181"/>
                  </a:lnTo>
                  <a:lnTo>
                    <a:pt x="1258" y="179"/>
                  </a:lnTo>
                  <a:lnTo>
                    <a:pt x="1263" y="179"/>
                  </a:lnTo>
                  <a:lnTo>
                    <a:pt x="1263" y="179"/>
                  </a:lnTo>
                  <a:lnTo>
                    <a:pt x="1265" y="181"/>
                  </a:lnTo>
                  <a:lnTo>
                    <a:pt x="1265" y="183"/>
                  </a:lnTo>
                  <a:lnTo>
                    <a:pt x="1265" y="186"/>
                  </a:lnTo>
                  <a:lnTo>
                    <a:pt x="1265" y="192"/>
                  </a:lnTo>
                  <a:lnTo>
                    <a:pt x="1267" y="197"/>
                  </a:lnTo>
                  <a:lnTo>
                    <a:pt x="1267" y="197"/>
                  </a:lnTo>
                  <a:lnTo>
                    <a:pt x="1271" y="199"/>
                  </a:lnTo>
                  <a:lnTo>
                    <a:pt x="1274" y="199"/>
                  </a:lnTo>
                  <a:lnTo>
                    <a:pt x="1278" y="197"/>
                  </a:lnTo>
                  <a:lnTo>
                    <a:pt x="1283" y="199"/>
                  </a:lnTo>
                  <a:lnTo>
                    <a:pt x="1283" y="199"/>
                  </a:lnTo>
                  <a:lnTo>
                    <a:pt x="1287" y="201"/>
                  </a:lnTo>
                  <a:lnTo>
                    <a:pt x="1289" y="204"/>
                  </a:lnTo>
                  <a:lnTo>
                    <a:pt x="1287" y="210"/>
                  </a:lnTo>
                  <a:lnTo>
                    <a:pt x="1283" y="212"/>
                  </a:lnTo>
                  <a:lnTo>
                    <a:pt x="1283" y="212"/>
                  </a:lnTo>
                  <a:lnTo>
                    <a:pt x="1278" y="215"/>
                  </a:lnTo>
                  <a:lnTo>
                    <a:pt x="1272" y="214"/>
                  </a:lnTo>
                  <a:lnTo>
                    <a:pt x="1267" y="212"/>
                  </a:lnTo>
                  <a:lnTo>
                    <a:pt x="1260" y="208"/>
                  </a:lnTo>
                  <a:lnTo>
                    <a:pt x="1249" y="201"/>
                  </a:lnTo>
                  <a:lnTo>
                    <a:pt x="1243" y="197"/>
                  </a:lnTo>
                  <a:lnTo>
                    <a:pt x="1238" y="195"/>
                  </a:lnTo>
                  <a:lnTo>
                    <a:pt x="1238" y="195"/>
                  </a:lnTo>
                  <a:lnTo>
                    <a:pt x="1227" y="194"/>
                  </a:lnTo>
                  <a:lnTo>
                    <a:pt x="1222" y="194"/>
                  </a:lnTo>
                  <a:lnTo>
                    <a:pt x="1216" y="195"/>
                  </a:lnTo>
                  <a:lnTo>
                    <a:pt x="1216" y="195"/>
                  </a:lnTo>
                  <a:lnTo>
                    <a:pt x="1215" y="197"/>
                  </a:lnTo>
                  <a:lnTo>
                    <a:pt x="1213" y="201"/>
                  </a:lnTo>
                  <a:lnTo>
                    <a:pt x="1213" y="204"/>
                  </a:lnTo>
                  <a:lnTo>
                    <a:pt x="1215" y="208"/>
                  </a:lnTo>
                  <a:lnTo>
                    <a:pt x="1215" y="208"/>
                  </a:lnTo>
                  <a:lnTo>
                    <a:pt x="1222" y="212"/>
                  </a:lnTo>
                  <a:lnTo>
                    <a:pt x="1222" y="214"/>
                  </a:lnTo>
                  <a:lnTo>
                    <a:pt x="1220" y="217"/>
                  </a:lnTo>
                  <a:lnTo>
                    <a:pt x="1220" y="217"/>
                  </a:lnTo>
                  <a:lnTo>
                    <a:pt x="1216" y="219"/>
                  </a:lnTo>
                  <a:lnTo>
                    <a:pt x="1211" y="219"/>
                  </a:lnTo>
                  <a:lnTo>
                    <a:pt x="1202" y="221"/>
                  </a:lnTo>
                  <a:lnTo>
                    <a:pt x="1202" y="221"/>
                  </a:lnTo>
                  <a:lnTo>
                    <a:pt x="1196" y="223"/>
                  </a:lnTo>
                  <a:lnTo>
                    <a:pt x="1193" y="224"/>
                  </a:lnTo>
                  <a:lnTo>
                    <a:pt x="1189" y="230"/>
                  </a:lnTo>
                  <a:lnTo>
                    <a:pt x="1191" y="235"/>
                  </a:lnTo>
                  <a:lnTo>
                    <a:pt x="1191" y="235"/>
                  </a:lnTo>
                  <a:lnTo>
                    <a:pt x="1195" y="239"/>
                  </a:lnTo>
                  <a:lnTo>
                    <a:pt x="1202" y="242"/>
                  </a:lnTo>
                  <a:lnTo>
                    <a:pt x="1209" y="244"/>
                  </a:lnTo>
                  <a:lnTo>
                    <a:pt x="1215" y="244"/>
                  </a:lnTo>
                  <a:lnTo>
                    <a:pt x="1215" y="244"/>
                  </a:lnTo>
                  <a:lnTo>
                    <a:pt x="1218" y="242"/>
                  </a:lnTo>
                  <a:lnTo>
                    <a:pt x="1222" y="241"/>
                  </a:lnTo>
                  <a:lnTo>
                    <a:pt x="1222" y="241"/>
                  </a:lnTo>
                  <a:lnTo>
                    <a:pt x="1227" y="241"/>
                  </a:lnTo>
                  <a:lnTo>
                    <a:pt x="1233" y="242"/>
                  </a:lnTo>
                  <a:lnTo>
                    <a:pt x="1238" y="244"/>
                  </a:lnTo>
                  <a:lnTo>
                    <a:pt x="1243" y="244"/>
                  </a:lnTo>
                  <a:lnTo>
                    <a:pt x="1243" y="244"/>
                  </a:lnTo>
                  <a:lnTo>
                    <a:pt x="1249" y="241"/>
                  </a:lnTo>
                  <a:lnTo>
                    <a:pt x="1254" y="237"/>
                  </a:lnTo>
                  <a:lnTo>
                    <a:pt x="1260" y="232"/>
                  </a:lnTo>
                  <a:lnTo>
                    <a:pt x="1267" y="230"/>
                  </a:lnTo>
                  <a:lnTo>
                    <a:pt x="1267" y="230"/>
                  </a:lnTo>
                  <a:lnTo>
                    <a:pt x="1272" y="232"/>
                  </a:lnTo>
                  <a:lnTo>
                    <a:pt x="1278" y="233"/>
                  </a:lnTo>
                  <a:lnTo>
                    <a:pt x="1287" y="239"/>
                  </a:lnTo>
                  <a:lnTo>
                    <a:pt x="1287" y="239"/>
                  </a:lnTo>
                  <a:lnTo>
                    <a:pt x="1291" y="239"/>
                  </a:lnTo>
                  <a:lnTo>
                    <a:pt x="1294" y="239"/>
                  </a:lnTo>
                  <a:lnTo>
                    <a:pt x="1300" y="237"/>
                  </a:lnTo>
                  <a:lnTo>
                    <a:pt x="1305" y="233"/>
                  </a:lnTo>
                  <a:lnTo>
                    <a:pt x="1312" y="232"/>
                  </a:lnTo>
                  <a:lnTo>
                    <a:pt x="1312" y="232"/>
                  </a:lnTo>
                  <a:lnTo>
                    <a:pt x="1318" y="235"/>
                  </a:lnTo>
                  <a:lnTo>
                    <a:pt x="1321" y="239"/>
                  </a:lnTo>
                  <a:lnTo>
                    <a:pt x="1321" y="239"/>
                  </a:lnTo>
                  <a:lnTo>
                    <a:pt x="1329" y="244"/>
                  </a:lnTo>
                  <a:lnTo>
                    <a:pt x="1338" y="248"/>
                  </a:lnTo>
                  <a:lnTo>
                    <a:pt x="1338" y="248"/>
                  </a:lnTo>
                  <a:lnTo>
                    <a:pt x="1347" y="246"/>
                  </a:lnTo>
                  <a:lnTo>
                    <a:pt x="1354" y="242"/>
                  </a:lnTo>
                  <a:lnTo>
                    <a:pt x="1358" y="235"/>
                  </a:lnTo>
                  <a:lnTo>
                    <a:pt x="1359" y="232"/>
                  </a:lnTo>
                  <a:lnTo>
                    <a:pt x="1359" y="228"/>
                  </a:lnTo>
                  <a:lnTo>
                    <a:pt x="1359" y="228"/>
                  </a:lnTo>
                  <a:lnTo>
                    <a:pt x="1358" y="223"/>
                  </a:lnTo>
                  <a:lnTo>
                    <a:pt x="1352" y="219"/>
                  </a:lnTo>
                  <a:lnTo>
                    <a:pt x="1352" y="219"/>
                  </a:lnTo>
                  <a:lnTo>
                    <a:pt x="1347" y="215"/>
                  </a:lnTo>
                  <a:lnTo>
                    <a:pt x="1345" y="214"/>
                  </a:lnTo>
                  <a:lnTo>
                    <a:pt x="1347" y="210"/>
                  </a:lnTo>
                  <a:lnTo>
                    <a:pt x="1347" y="210"/>
                  </a:lnTo>
                  <a:lnTo>
                    <a:pt x="1348" y="208"/>
                  </a:lnTo>
                  <a:lnTo>
                    <a:pt x="1352" y="208"/>
                  </a:lnTo>
                  <a:lnTo>
                    <a:pt x="1359" y="206"/>
                  </a:lnTo>
                  <a:lnTo>
                    <a:pt x="1359" y="206"/>
                  </a:lnTo>
                  <a:lnTo>
                    <a:pt x="1367" y="201"/>
                  </a:lnTo>
                  <a:lnTo>
                    <a:pt x="1370" y="197"/>
                  </a:lnTo>
                  <a:lnTo>
                    <a:pt x="1374" y="195"/>
                  </a:lnTo>
                  <a:lnTo>
                    <a:pt x="1374" y="195"/>
                  </a:lnTo>
                  <a:lnTo>
                    <a:pt x="1381" y="195"/>
                  </a:lnTo>
                  <a:lnTo>
                    <a:pt x="1386" y="194"/>
                  </a:lnTo>
                  <a:lnTo>
                    <a:pt x="1386" y="194"/>
                  </a:lnTo>
                  <a:lnTo>
                    <a:pt x="1392" y="192"/>
                  </a:lnTo>
                  <a:lnTo>
                    <a:pt x="1396" y="190"/>
                  </a:lnTo>
                  <a:lnTo>
                    <a:pt x="1396" y="190"/>
                  </a:lnTo>
                  <a:lnTo>
                    <a:pt x="1401" y="186"/>
                  </a:lnTo>
                  <a:lnTo>
                    <a:pt x="1408" y="183"/>
                  </a:lnTo>
                  <a:lnTo>
                    <a:pt x="1408" y="183"/>
                  </a:lnTo>
                  <a:lnTo>
                    <a:pt x="1417" y="177"/>
                  </a:lnTo>
                  <a:lnTo>
                    <a:pt x="1423" y="174"/>
                  </a:lnTo>
                  <a:lnTo>
                    <a:pt x="1426" y="170"/>
                  </a:lnTo>
                  <a:lnTo>
                    <a:pt x="1426" y="170"/>
                  </a:lnTo>
                  <a:lnTo>
                    <a:pt x="1426" y="166"/>
                  </a:lnTo>
                  <a:lnTo>
                    <a:pt x="1426" y="165"/>
                  </a:lnTo>
                  <a:lnTo>
                    <a:pt x="1421" y="161"/>
                  </a:lnTo>
                  <a:lnTo>
                    <a:pt x="1415" y="159"/>
                  </a:lnTo>
                  <a:lnTo>
                    <a:pt x="1410" y="159"/>
                  </a:lnTo>
                  <a:lnTo>
                    <a:pt x="1410" y="159"/>
                  </a:lnTo>
                  <a:lnTo>
                    <a:pt x="1406" y="159"/>
                  </a:lnTo>
                  <a:lnTo>
                    <a:pt x="1401" y="161"/>
                  </a:lnTo>
                  <a:lnTo>
                    <a:pt x="1394" y="166"/>
                  </a:lnTo>
                  <a:lnTo>
                    <a:pt x="1394" y="166"/>
                  </a:lnTo>
                  <a:lnTo>
                    <a:pt x="1386" y="170"/>
                  </a:lnTo>
                  <a:lnTo>
                    <a:pt x="1379" y="172"/>
                  </a:lnTo>
                  <a:lnTo>
                    <a:pt x="1372" y="170"/>
                  </a:lnTo>
                  <a:lnTo>
                    <a:pt x="1367" y="166"/>
                  </a:lnTo>
                  <a:lnTo>
                    <a:pt x="1367" y="166"/>
                  </a:lnTo>
                  <a:lnTo>
                    <a:pt x="1363" y="165"/>
                  </a:lnTo>
                  <a:lnTo>
                    <a:pt x="1363" y="161"/>
                  </a:lnTo>
                  <a:lnTo>
                    <a:pt x="1365" y="159"/>
                  </a:lnTo>
                  <a:lnTo>
                    <a:pt x="1368" y="159"/>
                  </a:lnTo>
                  <a:lnTo>
                    <a:pt x="1385" y="157"/>
                  </a:lnTo>
                  <a:lnTo>
                    <a:pt x="1385" y="157"/>
                  </a:lnTo>
                  <a:lnTo>
                    <a:pt x="1388" y="154"/>
                  </a:lnTo>
                  <a:lnTo>
                    <a:pt x="1388" y="150"/>
                  </a:lnTo>
                  <a:lnTo>
                    <a:pt x="1390" y="147"/>
                  </a:lnTo>
                  <a:lnTo>
                    <a:pt x="1394" y="143"/>
                  </a:lnTo>
                  <a:lnTo>
                    <a:pt x="1394" y="143"/>
                  </a:lnTo>
                  <a:lnTo>
                    <a:pt x="1399" y="141"/>
                  </a:lnTo>
                  <a:lnTo>
                    <a:pt x="1405" y="141"/>
                  </a:lnTo>
                  <a:lnTo>
                    <a:pt x="1415" y="145"/>
                  </a:lnTo>
                  <a:lnTo>
                    <a:pt x="1415" y="145"/>
                  </a:lnTo>
                  <a:lnTo>
                    <a:pt x="1423" y="145"/>
                  </a:lnTo>
                  <a:lnTo>
                    <a:pt x="1430" y="145"/>
                  </a:lnTo>
                  <a:lnTo>
                    <a:pt x="1443" y="143"/>
                  </a:lnTo>
                  <a:lnTo>
                    <a:pt x="1443" y="143"/>
                  </a:lnTo>
                  <a:lnTo>
                    <a:pt x="1452" y="139"/>
                  </a:lnTo>
                  <a:lnTo>
                    <a:pt x="1459" y="136"/>
                  </a:lnTo>
                  <a:lnTo>
                    <a:pt x="1472" y="123"/>
                  </a:lnTo>
                  <a:lnTo>
                    <a:pt x="1472" y="123"/>
                  </a:lnTo>
                  <a:lnTo>
                    <a:pt x="1482" y="116"/>
                  </a:lnTo>
                  <a:lnTo>
                    <a:pt x="1493" y="112"/>
                  </a:lnTo>
                  <a:lnTo>
                    <a:pt x="1493" y="112"/>
                  </a:lnTo>
                  <a:lnTo>
                    <a:pt x="1502" y="109"/>
                  </a:lnTo>
                  <a:lnTo>
                    <a:pt x="1511" y="107"/>
                  </a:lnTo>
                  <a:lnTo>
                    <a:pt x="1511" y="107"/>
                  </a:lnTo>
                  <a:lnTo>
                    <a:pt x="1524" y="100"/>
                  </a:lnTo>
                  <a:lnTo>
                    <a:pt x="1529" y="96"/>
                  </a:lnTo>
                  <a:lnTo>
                    <a:pt x="1535" y="94"/>
                  </a:lnTo>
                  <a:lnTo>
                    <a:pt x="1535" y="94"/>
                  </a:lnTo>
                  <a:lnTo>
                    <a:pt x="1546" y="94"/>
                  </a:lnTo>
                  <a:lnTo>
                    <a:pt x="1557" y="94"/>
                  </a:lnTo>
                  <a:lnTo>
                    <a:pt x="1557" y="94"/>
                  </a:lnTo>
                  <a:lnTo>
                    <a:pt x="1564" y="90"/>
                  </a:lnTo>
                  <a:lnTo>
                    <a:pt x="1571" y="85"/>
                  </a:lnTo>
                  <a:lnTo>
                    <a:pt x="1571" y="85"/>
                  </a:lnTo>
                  <a:lnTo>
                    <a:pt x="1575" y="81"/>
                  </a:lnTo>
                  <a:lnTo>
                    <a:pt x="1577" y="76"/>
                  </a:lnTo>
                  <a:lnTo>
                    <a:pt x="1580" y="72"/>
                  </a:lnTo>
                  <a:lnTo>
                    <a:pt x="1587" y="71"/>
                  </a:lnTo>
                  <a:lnTo>
                    <a:pt x="1587" y="71"/>
                  </a:lnTo>
                  <a:lnTo>
                    <a:pt x="1595" y="69"/>
                  </a:lnTo>
                  <a:lnTo>
                    <a:pt x="1600" y="69"/>
                  </a:lnTo>
                  <a:lnTo>
                    <a:pt x="1604" y="67"/>
                  </a:lnTo>
                  <a:lnTo>
                    <a:pt x="1604" y="67"/>
                  </a:lnTo>
                  <a:lnTo>
                    <a:pt x="1607" y="63"/>
                  </a:lnTo>
                  <a:lnTo>
                    <a:pt x="1611" y="62"/>
                  </a:lnTo>
                  <a:lnTo>
                    <a:pt x="1611" y="62"/>
                  </a:lnTo>
                  <a:lnTo>
                    <a:pt x="1618" y="62"/>
                  </a:lnTo>
                  <a:lnTo>
                    <a:pt x="1620" y="60"/>
                  </a:lnTo>
                  <a:lnTo>
                    <a:pt x="1624" y="58"/>
                  </a:lnTo>
                  <a:lnTo>
                    <a:pt x="1624" y="58"/>
                  </a:lnTo>
                  <a:lnTo>
                    <a:pt x="1625" y="54"/>
                  </a:lnTo>
                  <a:lnTo>
                    <a:pt x="1625" y="51"/>
                  </a:lnTo>
                  <a:lnTo>
                    <a:pt x="1625" y="49"/>
                  </a:lnTo>
                  <a:lnTo>
                    <a:pt x="1622" y="45"/>
                  </a:lnTo>
                  <a:lnTo>
                    <a:pt x="1622" y="45"/>
                  </a:lnTo>
                  <a:lnTo>
                    <a:pt x="1616" y="45"/>
                  </a:lnTo>
                  <a:lnTo>
                    <a:pt x="1611" y="45"/>
                  </a:lnTo>
                  <a:lnTo>
                    <a:pt x="1607" y="45"/>
                  </a:lnTo>
                  <a:lnTo>
                    <a:pt x="1602" y="43"/>
                  </a:lnTo>
                  <a:lnTo>
                    <a:pt x="1602" y="43"/>
                  </a:lnTo>
                  <a:lnTo>
                    <a:pt x="1600" y="40"/>
                  </a:lnTo>
                  <a:lnTo>
                    <a:pt x="1598" y="36"/>
                  </a:lnTo>
                  <a:lnTo>
                    <a:pt x="1595" y="31"/>
                  </a:lnTo>
                  <a:lnTo>
                    <a:pt x="1595" y="31"/>
                  </a:lnTo>
                  <a:lnTo>
                    <a:pt x="1591" y="29"/>
                  </a:lnTo>
                  <a:lnTo>
                    <a:pt x="1587" y="27"/>
                  </a:lnTo>
                  <a:lnTo>
                    <a:pt x="1578" y="27"/>
                  </a:lnTo>
                  <a:lnTo>
                    <a:pt x="1558" y="29"/>
                  </a:lnTo>
                  <a:lnTo>
                    <a:pt x="1558" y="29"/>
                  </a:lnTo>
                  <a:lnTo>
                    <a:pt x="1553" y="31"/>
                  </a:lnTo>
                  <a:lnTo>
                    <a:pt x="1548" y="33"/>
                  </a:lnTo>
                  <a:lnTo>
                    <a:pt x="1539" y="38"/>
                  </a:lnTo>
                  <a:lnTo>
                    <a:pt x="1539" y="38"/>
                  </a:lnTo>
                  <a:lnTo>
                    <a:pt x="1535" y="40"/>
                  </a:lnTo>
                  <a:lnTo>
                    <a:pt x="1531" y="42"/>
                  </a:lnTo>
                  <a:lnTo>
                    <a:pt x="1528" y="42"/>
                  </a:lnTo>
                  <a:lnTo>
                    <a:pt x="1524" y="40"/>
                  </a:lnTo>
                  <a:lnTo>
                    <a:pt x="1524" y="40"/>
                  </a:lnTo>
                  <a:lnTo>
                    <a:pt x="1529" y="34"/>
                  </a:lnTo>
                  <a:lnTo>
                    <a:pt x="1531" y="33"/>
                  </a:lnTo>
                  <a:lnTo>
                    <a:pt x="1531" y="29"/>
                  </a:lnTo>
                  <a:lnTo>
                    <a:pt x="1531" y="29"/>
                  </a:lnTo>
                  <a:lnTo>
                    <a:pt x="1529" y="25"/>
                  </a:lnTo>
                  <a:lnTo>
                    <a:pt x="1526" y="25"/>
                  </a:lnTo>
                  <a:lnTo>
                    <a:pt x="1519" y="25"/>
                  </a:lnTo>
                  <a:lnTo>
                    <a:pt x="1504" y="29"/>
                  </a:lnTo>
                  <a:lnTo>
                    <a:pt x="1504" y="29"/>
                  </a:lnTo>
                  <a:lnTo>
                    <a:pt x="1497" y="29"/>
                  </a:lnTo>
                  <a:lnTo>
                    <a:pt x="1497" y="29"/>
                  </a:lnTo>
                  <a:lnTo>
                    <a:pt x="1488" y="27"/>
                  </a:lnTo>
                  <a:lnTo>
                    <a:pt x="1481" y="22"/>
                  </a:lnTo>
                  <a:lnTo>
                    <a:pt x="1473" y="20"/>
                  </a:lnTo>
                  <a:lnTo>
                    <a:pt x="1470" y="18"/>
                  </a:lnTo>
                  <a:lnTo>
                    <a:pt x="1464" y="20"/>
                  </a:lnTo>
                  <a:lnTo>
                    <a:pt x="1464" y="20"/>
                  </a:lnTo>
                  <a:lnTo>
                    <a:pt x="1461" y="22"/>
                  </a:lnTo>
                  <a:lnTo>
                    <a:pt x="1459" y="24"/>
                  </a:lnTo>
                  <a:lnTo>
                    <a:pt x="1455" y="29"/>
                  </a:lnTo>
                  <a:lnTo>
                    <a:pt x="1452" y="34"/>
                  </a:lnTo>
                  <a:lnTo>
                    <a:pt x="1446" y="38"/>
                  </a:lnTo>
                  <a:lnTo>
                    <a:pt x="1446" y="38"/>
                  </a:lnTo>
                  <a:lnTo>
                    <a:pt x="1443" y="38"/>
                  </a:lnTo>
                  <a:lnTo>
                    <a:pt x="1441" y="38"/>
                  </a:lnTo>
                  <a:lnTo>
                    <a:pt x="1434" y="36"/>
                  </a:lnTo>
                  <a:lnTo>
                    <a:pt x="1428" y="33"/>
                  </a:lnTo>
                  <a:lnTo>
                    <a:pt x="1423" y="29"/>
                  </a:lnTo>
                  <a:lnTo>
                    <a:pt x="1423" y="29"/>
                  </a:lnTo>
                  <a:lnTo>
                    <a:pt x="1415" y="29"/>
                  </a:lnTo>
                  <a:lnTo>
                    <a:pt x="1408" y="31"/>
                  </a:lnTo>
                  <a:lnTo>
                    <a:pt x="1403" y="33"/>
                  </a:lnTo>
                  <a:lnTo>
                    <a:pt x="1396" y="34"/>
                  </a:lnTo>
                  <a:lnTo>
                    <a:pt x="1396" y="34"/>
                  </a:lnTo>
                  <a:lnTo>
                    <a:pt x="1386" y="34"/>
                  </a:lnTo>
                  <a:lnTo>
                    <a:pt x="1383" y="36"/>
                  </a:lnTo>
                  <a:lnTo>
                    <a:pt x="1381" y="38"/>
                  </a:lnTo>
                  <a:lnTo>
                    <a:pt x="1383" y="42"/>
                  </a:lnTo>
                  <a:lnTo>
                    <a:pt x="1383" y="42"/>
                  </a:lnTo>
                  <a:lnTo>
                    <a:pt x="1386" y="47"/>
                  </a:lnTo>
                  <a:lnTo>
                    <a:pt x="1386" y="49"/>
                  </a:lnTo>
                  <a:lnTo>
                    <a:pt x="1383" y="51"/>
                  </a:lnTo>
                  <a:lnTo>
                    <a:pt x="1383" y="51"/>
                  </a:lnTo>
                  <a:lnTo>
                    <a:pt x="1381" y="51"/>
                  </a:lnTo>
                  <a:lnTo>
                    <a:pt x="1377" y="49"/>
                  </a:lnTo>
                  <a:lnTo>
                    <a:pt x="1374" y="45"/>
                  </a:lnTo>
                  <a:lnTo>
                    <a:pt x="1374" y="45"/>
                  </a:lnTo>
                  <a:lnTo>
                    <a:pt x="1370" y="43"/>
                  </a:lnTo>
                  <a:lnTo>
                    <a:pt x="1365" y="43"/>
                  </a:lnTo>
                  <a:lnTo>
                    <a:pt x="1365" y="43"/>
                  </a:lnTo>
                  <a:lnTo>
                    <a:pt x="1358" y="45"/>
                  </a:lnTo>
                  <a:lnTo>
                    <a:pt x="1350" y="49"/>
                  </a:lnTo>
                  <a:lnTo>
                    <a:pt x="1350" y="49"/>
                  </a:lnTo>
                  <a:lnTo>
                    <a:pt x="1348" y="51"/>
                  </a:lnTo>
                  <a:lnTo>
                    <a:pt x="1345" y="51"/>
                  </a:lnTo>
                  <a:lnTo>
                    <a:pt x="1338" y="49"/>
                  </a:lnTo>
                  <a:lnTo>
                    <a:pt x="1338" y="49"/>
                  </a:lnTo>
                  <a:lnTo>
                    <a:pt x="1334" y="49"/>
                  </a:lnTo>
                  <a:lnTo>
                    <a:pt x="1330" y="51"/>
                  </a:lnTo>
                  <a:lnTo>
                    <a:pt x="1327" y="52"/>
                  </a:lnTo>
                  <a:lnTo>
                    <a:pt x="1323" y="52"/>
                  </a:lnTo>
                  <a:lnTo>
                    <a:pt x="1323" y="52"/>
                  </a:lnTo>
                  <a:lnTo>
                    <a:pt x="1316" y="51"/>
                  </a:lnTo>
                  <a:lnTo>
                    <a:pt x="1312" y="51"/>
                  </a:lnTo>
                  <a:lnTo>
                    <a:pt x="1309" y="52"/>
                  </a:lnTo>
                  <a:lnTo>
                    <a:pt x="1309" y="52"/>
                  </a:lnTo>
                  <a:lnTo>
                    <a:pt x="1309" y="56"/>
                  </a:lnTo>
                  <a:lnTo>
                    <a:pt x="1309" y="60"/>
                  </a:lnTo>
                  <a:lnTo>
                    <a:pt x="1307" y="63"/>
                  </a:lnTo>
                  <a:lnTo>
                    <a:pt x="1301" y="65"/>
                  </a:lnTo>
                  <a:lnTo>
                    <a:pt x="1301" y="65"/>
                  </a:lnTo>
                  <a:lnTo>
                    <a:pt x="1298" y="63"/>
                  </a:lnTo>
                  <a:lnTo>
                    <a:pt x="1294" y="62"/>
                  </a:lnTo>
                  <a:lnTo>
                    <a:pt x="1291" y="58"/>
                  </a:lnTo>
                  <a:lnTo>
                    <a:pt x="1287" y="56"/>
                  </a:lnTo>
                  <a:lnTo>
                    <a:pt x="1287" y="56"/>
                  </a:lnTo>
                  <a:lnTo>
                    <a:pt x="1278" y="54"/>
                  </a:lnTo>
                  <a:lnTo>
                    <a:pt x="1269" y="52"/>
                  </a:lnTo>
                  <a:lnTo>
                    <a:pt x="1269" y="52"/>
                  </a:lnTo>
                  <a:lnTo>
                    <a:pt x="1260" y="47"/>
                  </a:lnTo>
                  <a:lnTo>
                    <a:pt x="1256" y="45"/>
                  </a:lnTo>
                  <a:lnTo>
                    <a:pt x="1251" y="49"/>
                  </a:lnTo>
                  <a:lnTo>
                    <a:pt x="1251" y="49"/>
                  </a:lnTo>
                  <a:lnTo>
                    <a:pt x="1249" y="51"/>
                  </a:lnTo>
                  <a:lnTo>
                    <a:pt x="1247" y="54"/>
                  </a:lnTo>
                  <a:lnTo>
                    <a:pt x="1247" y="54"/>
                  </a:lnTo>
                  <a:lnTo>
                    <a:pt x="1243" y="54"/>
                  </a:lnTo>
                  <a:lnTo>
                    <a:pt x="1240" y="54"/>
                  </a:lnTo>
                  <a:lnTo>
                    <a:pt x="1240" y="54"/>
                  </a:lnTo>
                  <a:lnTo>
                    <a:pt x="1236" y="56"/>
                  </a:lnTo>
                  <a:lnTo>
                    <a:pt x="1236" y="58"/>
                  </a:lnTo>
                  <a:lnTo>
                    <a:pt x="1238" y="62"/>
                  </a:lnTo>
                  <a:lnTo>
                    <a:pt x="1242" y="62"/>
                  </a:lnTo>
                  <a:lnTo>
                    <a:pt x="1242" y="62"/>
                  </a:lnTo>
                  <a:lnTo>
                    <a:pt x="1253" y="62"/>
                  </a:lnTo>
                  <a:lnTo>
                    <a:pt x="1258" y="62"/>
                  </a:lnTo>
                  <a:lnTo>
                    <a:pt x="1263" y="63"/>
                  </a:lnTo>
                  <a:lnTo>
                    <a:pt x="1263" y="63"/>
                  </a:lnTo>
                  <a:lnTo>
                    <a:pt x="1267" y="65"/>
                  </a:lnTo>
                  <a:lnTo>
                    <a:pt x="1269" y="69"/>
                  </a:lnTo>
                  <a:lnTo>
                    <a:pt x="1267" y="71"/>
                  </a:lnTo>
                  <a:lnTo>
                    <a:pt x="1265" y="74"/>
                  </a:lnTo>
                  <a:lnTo>
                    <a:pt x="1265" y="74"/>
                  </a:lnTo>
                  <a:lnTo>
                    <a:pt x="1260" y="76"/>
                  </a:lnTo>
                  <a:lnTo>
                    <a:pt x="1254" y="74"/>
                  </a:lnTo>
                  <a:lnTo>
                    <a:pt x="1243" y="71"/>
                  </a:lnTo>
                  <a:lnTo>
                    <a:pt x="1243" y="71"/>
                  </a:lnTo>
                  <a:lnTo>
                    <a:pt x="1234" y="71"/>
                  </a:lnTo>
                  <a:lnTo>
                    <a:pt x="1229" y="71"/>
                  </a:lnTo>
                  <a:lnTo>
                    <a:pt x="1225" y="71"/>
                  </a:lnTo>
                  <a:lnTo>
                    <a:pt x="1225" y="71"/>
                  </a:lnTo>
                  <a:lnTo>
                    <a:pt x="1220" y="67"/>
                  </a:lnTo>
                  <a:lnTo>
                    <a:pt x="1216" y="63"/>
                  </a:lnTo>
                  <a:lnTo>
                    <a:pt x="1216" y="63"/>
                  </a:lnTo>
                  <a:lnTo>
                    <a:pt x="1213" y="62"/>
                  </a:lnTo>
                  <a:lnTo>
                    <a:pt x="1209" y="62"/>
                  </a:lnTo>
                  <a:lnTo>
                    <a:pt x="1202" y="65"/>
                  </a:lnTo>
                  <a:lnTo>
                    <a:pt x="1196" y="71"/>
                  </a:lnTo>
                  <a:lnTo>
                    <a:pt x="1189" y="76"/>
                  </a:lnTo>
                  <a:lnTo>
                    <a:pt x="1189" y="76"/>
                  </a:lnTo>
                  <a:lnTo>
                    <a:pt x="1186" y="76"/>
                  </a:lnTo>
                  <a:lnTo>
                    <a:pt x="1182" y="74"/>
                  </a:lnTo>
                  <a:lnTo>
                    <a:pt x="1178" y="74"/>
                  </a:lnTo>
                  <a:lnTo>
                    <a:pt x="1175" y="74"/>
                  </a:lnTo>
                  <a:lnTo>
                    <a:pt x="1175" y="74"/>
                  </a:lnTo>
                  <a:lnTo>
                    <a:pt x="1173" y="78"/>
                  </a:lnTo>
                  <a:lnTo>
                    <a:pt x="1175" y="80"/>
                  </a:lnTo>
                  <a:lnTo>
                    <a:pt x="1182" y="81"/>
                  </a:lnTo>
                  <a:lnTo>
                    <a:pt x="1182" y="81"/>
                  </a:lnTo>
                  <a:lnTo>
                    <a:pt x="1187" y="81"/>
                  </a:lnTo>
                  <a:lnTo>
                    <a:pt x="1191" y="81"/>
                  </a:lnTo>
                  <a:lnTo>
                    <a:pt x="1191" y="85"/>
                  </a:lnTo>
                  <a:lnTo>
                    <a:pt x="1191" y="85"/>
                  </a:lnTo>
                  <a:lnTo>
                    <a:pt x="1182" y="85"/>
                  </a:lnTo>
                  <a:lnTo>
                    <a:pt x="1177" y="87"/>
                  </a:lnTo>
                  <a:lnTo>
                    <a:pt x="1177" y="89"/>
                  </a:lnTo>
                  <a:lnTo>
                    <a:pt x="1177" y="90"/>
                  </a:lnTo>
                  <a:lnTo>
                    <a:pt x="1177" y="90"/>
                  </a:lnTo>
                  <a:lnTo>
                    <a:pt x="1184" y="89"/>
                  </a:lnTo>
                  <a:lnTo>
                    <a:pt x="1195" y="87"/>
                  </a:lnTo>
                  <a:lnTo>
                    <a:pt x="1205" y="87"/>
                  </a:lnTo>
                  <a:lnTo>
                    <a:pt x="1207" y="89"/>
                  </a:lnTo>
                  <a:lnTo>
                    <a:pt x="1209" y="92"/>
                  </a:lnTo>
                  <a:lnTo>
                    <a:pt x="1209" y="92"/>
                  </a:lnTo>
                  <a:lnTo>
                    <a:pt x="1207" y="94"/>
                  </a:lnTo>
                  <a:lnTo>
                    <a:pt x="1204" y="96"/>
                  </a:lnTo>
                  <a:lnTo>
                    <a:pt x="1195" y="98"/>
                  </a:lnTo>
                  <a:lnTo>
                    <a:pt x="1186" y="98"/>
                  </a:lnTo>
                  <a:lnTo>
                    <a:pt x="1184" y="98"/>
                  </a:lnTo>
                  <a:lnTo>
                    <a:pt x="1182" y="101"/>
                  </a:lnTo>
                  <a:lnTo>
                    <a:pt x="1182" y="101"/>
                  </a:lnTo>
                  <a:lnTo>
                    <a:pt x="1184" y="103"/>
                  </a:lnTo>
                  <a:lnTo>
                    <a:pt x="1186" y="105"/>
                  </a:lnTo>
                  <a:lnTo>
                    <a:pt x="1193" y="103"/>
                  </a:lnTo>
                  <a:lnTo>
                    <a:pt x="1193" y="103"/>
                  </a:lnTo>
                  <a:lnTo>
                    <a:pt x="1200" y="101"/>
                  </a:lnTo>
                  <a:lnTo>
                    <a:pt x="1200" y="101"/>
                  </a:lnTo>
                  <a:lnTo>
                    <a:pt x="1209" y="101"/>
                  </a:lnTo>
                  <a:lnTo>
                    <a:pt x="1216" y="101"/>
                  </a:lnTo>
                  <a:lnTo>
                    <a:pt x="1216" y="101"/>
                  </a:lnTo>
                  <a:lnTo>
                    <a:pt x="1224" y="105"/>
                  </a:lnTo>
                  <a:lnTo>
                    <a:pt x="1227" y="105"/>
                  </a:lnTo>
                  <a:lnTo>
                    <a:pt x="1231" y="103"/>
                  </a:lnTo>
                  <a:lnTo>
                    <a:pt x="1231" y="103"/>
                  </a:lnTo>
                  <a:lnTo>
                    <a:pt x="1234" y="100"/>
                  </a:lnTo>
                  <a:lnTo>
                    <a:pt x="1238" y="101"/>
                  </a:lnTo>
                  <a:lnTo>
                    <a:pt x="1240" y="103"/>
                  </a:lnTo>
                  <a:lnTo>
                    <a:pt x="1240" y="103"/>
                  </a:lnTo>
                  <a:lnTo>
                    <a:pt x="1242" y="107"/>
                  </a:lnTo>
                  <a:lnTo>
                    <a:pt x="1243" y="109"/>
                  </a:lnTo>
                  <a:lnTo>
                    <a:pt x="1247" y="110"/>
                  </a:lnTo>
                  <a:lnTo>
                    <a:pt x="1247" y="110"/>
                  </a:lnTo>
                  <a:lnTo>
                    <a:pt x="1251" y="112"/>
                  </a:lnTo>
                  <a:lnTo>
                    <a:pt x="1256" y="110"/>
                  </a:lnTo>
                  <a:lnTo>
                    <a:pt x="1265" y="107"/>
                  </a:lnTo>
                  <a:lnTo>
                    <a:pt x="1265" y="107"/>
                  </a:lnTo>
                  <a:lnTo>
                    <a:pt x="1267" y="103"/>
                  </a:lnTo>
                  <a:lnTo>
                    <a:pt x="1269" y="101"/>
                  </a:lnTo>
                  <a:lnTo>
                    <a:pt x="1271" y="100"/>
                  </a:lnTo>
                  <a:lnTo>
                    <a:pt x="1274" y="98"/>
                  </a:lnTo>
                  <a:lnTo>
                    <a:pt x="1274" y="98"/>
                  </a:lnTo>
                  <a:lnTo>
                    <a:pt x="1281" y="100"/>
                  </a:lnTo>
                  <a:lnTo>
                    <a:pt x="1291" y="101"/>
                  </a:lnTo>
                  <a:lnTo>
                    <a:pt x="1291" y="101"/>
                  </a:lnTo>
                  <a:lnTo>
                    <a:pt x="1309" y="101"/>
                  </a:lnTo>
                  <a:lnTo>
                    <a:pt x="1325" y="101"/>
                  </a:lnTo>
                  <a:lnTo>
                    <a:pt x="1325" y="101"/>
                  </a:lnTo>
                  <a:lnTo>
                    <a:pt x="1336" y="100"/>
                  </a:lnTo>
                  <a:lnTo>
                    <a:pt x="1347" y="96"/>
                  </a:lnTo>
                  <a:lnTo>
                    <a:pt x="1347" y="96"/>
                  </a:lnTo>
                  <a:lnTo>
                    <a:pt x="1354" y="92"/>
                  </a:lnTo>
                  <a:lnTo>
                    <a:pt x="1363" y="89"/>
                  </a:lnTo>
                  <a:lnTo>
                    <a:pt x="1363" y="89"/>
                  </a:lnTo>
                  <a:lnTo>
                    <a:pt x="1368" y="87"/>
                  </a:lnTo>
                  <a:lnTo>
                    <a:pt x="1376" y="87"/>
                  </a:lnTo>
                  <a:lnTo>
                    <a:pt x="1383" y="87"/>
                  </a:lnTo>
                  <a:lnTo>
                    <a:pt x="1388" y="89"/>
                  </a:lnTo>
                  <a:lnTo>
                    <a:pt x="1388" y="89"/>
                  </a:lnTo>
                  <a:lnTo>
                    <a:pt x="1392" y="92"/>
                  </a:lnTo>
                  <a:lnTo>
                    <a:pt x="1394" y="96"/>
                  </a:lnTo>
                  <a:lnTo>
                    <a:pt x="1390" y="98"/>
                  </a:lnTo>
                  <a:lnTo>
                    <a:pt x="1386" y="100"/>
                  </a:lnTo>
                  <a:lnTo>
                    <a:pt x="1374" y="101"/>
                  </a:lnTo>
                  <a:lnTo>
                    <a:pt x="1367" y="103"/>
                  </a:lnTo>
                  <a:lnTo>
                    <a:pt x="1367" y="103"/>
                  </a:lnTo>
                  <a:lnTo>
                    <a:pt x="1376" y="105"/>
                  </a:lnTo>
                  <a:lnTo>
                    <a:pt x="1379" y="109"/>
                  </a:lnTo>
                  <a:lnTo>
                    <a:pt x="1379" y="109"/>
                  </a:lnTo>
                  <a:lnTo>
                    <a:pt x="1377" y="112"/>
                  </a:lnTo>
                  <a:lnTo>
                    <a:pt x="1377" y="112"/>
                  </a:lnTo>
                  <a:lnTo>
                    <a:pt x="1374" y="112"/>
                  </a:lnTo>
                  <a:lnTo>
                    <a:pt x="1368" y="112"/>
                  </a:lnTo>
                  <a:lnTo>
                    <a:pt x="1358" y="112"/>
                  </a:lnTo>
                  <a:lnTo>
                    <a:pt x="1358" y="112"/>
                  </a:lnTo>
                  <a:lnTo>
                    <a:pt x="1348" y="112"/>
                  </a:lnTo>
                  <a:lnTo>
                    <a:pt x="1332" y="112"/>
                  </a:lnTo>
                  <a:lnTo>
                    <a:pt x="1323" y="114"/>
                  </a:lnTo>
                  <a:lnTo>
                    <a:pt x="1318" y="116"/>
                  </a:lnTo>
                  <a:lnTo>
                    <a:pt x="1314" y="119"/>
                  </a:lnTo>
                  <a:lnTo>
                    <a:pt x="1312" y="121"/>
                  </a:lnTo>
                  <a:lnTo>
                    <a:pt x="1314" y="123"/>
                  </a:lnTo>
                  <a:lnTo>
                    <a:pt x="1314" y="123"/>
                  </a:lnTo>
                  <a:lnTo>
                    <a:pt x="1316" y="128"/>
                  </a:lnTo>
                  <a:lnTo>
                    <a:pt x="1320" y="132"/>
                  </a:lnTo>
                  <a:lnTo>
                    <a:pt x="1320" y="132"/>
                  </a:lnTo>
                  <a:lnTo>
                    <a:pt x="1327" y="134"/>
                  </a:lnTo>
                  <a:lnTo>
                    <a:pt x="1329" y="134"/>
                  </a:lnTo>
                  <a:lnTo>
                    <a:pt x="1330" y="136"/>
                  </a:lnTo>
                  <a:lnTo>
                    <a:pt x="1330" y="136"/>
                  </a:lnTo>
                  <a:lnTo>
                    <a:pt x="1330" y="139"/>
                  </a:lnTo>
                  <a:lnTo>
                    <a:pt x="1329" y="139"/>
                  </a:lnTo>
                  <a:lnTo>
                    <a:pt x="1321" y="139"/>
                  </a:lnTo>
                  <a:lnTo>
                    <a:pt x="1321" y="139"/>
                  </a:lnTo>
                  <a:lnTo>
                    <a:pt x="1310" y="136"/>
                  </a:lnTo>
                  <a:lnTo>
                    <a:pt x="1301" y="130"/>
                  </a:lnTo>
                  <a:lnTo>
                    <a:pt x="1292" y="123"/>
                  </a:lnTo>
                  <a:lnTo>
                    <a:pt x="1281" y="116"/>
                  </a:lnTo>
                  <a:lnTo>
                    <a:pt x="1281" y="116"/>
                  </a:lnTo>
                  <a:lnTo>
                    <a:pt x="1274" y="114"/>
                  </a:lnTo>
                  <a:lnTo>
                    <a:pt x="1267" y="114"/>
                  </a:lnTo>
                  <a:lnTo>
                    <a:pt x="1260" y="114"/>
                  </a:lnTo>
                  <a:lnTo>
                    <a:pt x="1254" y="116"/>
                  </a:lnTo>
                  <a:lnTo>
                    <a:pt x="1254" y="116"/>
                  </a:lnTo>
                  <a:lnTo>
                    <a:pt x="1249" y="118"/>
                  </a:lnTo>
                  <a:lnTo>
                    <a:pt x="1245" y="123"/>
                  </a:lnTo>
                  <a:lnTo>
                    <a:pt x="1245" y="123"/>
                  </a:lnTo>
                  <a:lnTo>
                    <a:pt x="1243" y="130"/>
                  </a:lnTo>
                  <a:lnTo>
                    <a:pt x="1242" y="132"/>
                  </a:lnTo>
                  <a:lnTo>
                    <a:pt x="1240" y="134"/>
                  </a:lnTo>
                  <a:lnTo>
                    <a:pt x="1240" y="134"/>
                  </a:lnTo>
                  <a:lnTo>
                    <a:pt x="1236" y="134"/>
                  </a:lnTo>
                  <a:lnTo>
                    <a:pt x="1233" y="132"/>
                  </a:lnTo>
                  <a:lnTo>
                    <a:pt x="1229" y="128"/>
                  </a:lnTo>
                  <a:lnTo>
                    <a:pt x="1220" y="118"/>
                  </a:lnTo>
                  <a:lnTo>
                    <a:pt x="1220" y="118"/>
                  </a:lnTo>
                  <a:lnTo>
                    <a:pt x="1216" y="116"/>
                  </a:lnTo>
                  <a:lnTo>
                    <a:pt x="1213" y="116"/>
                  </a:lnTo>
                  <a:lnTo>
                    <a:pt x="1204" y="116"/>
                  </a:lnTo>
                  <a:lnTo>
                    <a:pt x="1204" y="116"/>
                  </a:lnTo>
                  <a:lnTo>
                    <a:pt x="1191" y="118"/>
                  </a:lnTo>
                  <a:lnTo>
                    <a:pt x="1186" y="118"/>
                  </a:lnTo>
                  <a:lnTo>
                    <a:pt x="1180" y="116"/>
                  </a:lnTo>
                  <a:lnTo>
                    <a:pt x="1180" y="116"/>
                  </a:lnTo>
                  <a:lnTo>
                    <a:pt x="1171" y="110"/>
                  </a:lnTo>
                  <a:lnTo>
                    <a:pt x="1164" y="103"/>
                  </a:lnTo>
                  <a:lnTo>
                    <a:pt x="1158" y="94"/>
                  </a:lnTo>
                  <a:lnTo>
                    <a:pt x="1151" y="87"/>
                  </a:lnTo>
                  <a:lnTo>
                    <a:pt x="1151" y="87"/>
                  </a:lnTo>
                  <a:lnTo>
                    <a:pt x="1144" y="83"/>
                  </a:lnTo>
                  <a:lnTo>
                    <a:pt x="1137" y="81"/>
                  </a:lnTo>
                  <a:lnTo>
                    <a:pt x="1122" y="78"/>
                  </a:lnTo>
                  <a:lnTo>
                    <a:pt x="1122" y="78"/>
                  </a:lnTo>
                  <a:lnTo>
                    <a:pt x="1115" y="78"/>
                  </a:lnTo>
                  <a:lnTo>
                    <a:pt x="1106" y="81"/>
                  </a:lnTo>
                  <a:lnTo>
                    <a:pt x="1104" y="81"/>
                  </a:lnTo>
                  <a:lnTo>
                    <a:pt x="1104" y="83"/>
                  </a:lnTo>
                  <a:lnTo>
                    <a:pt x="1106" y="85"/>
                  </a:lnTo>
                  <a:lnTo>
                    <a:pt x="1110" y="87"/>
                  </a:lnTo>
                  <a:lnTo>
                    <a:pt x="1110" y="87"/>
                  </a:lnTo>
                  <a:lnTo>
                    <a:pt x="1115" y="87"/>
                  </a:lnTo>
                  <a:lnTo>
                    <a:pt x="1117" y="89"/>
                  </a:lnTo>
                  <a:lnTo>
                    <a:pt x="1117" y="92"/>
                  </a:lnTo>
                  <a:lnTo>
                    <a:pt x="1113" y="92"/>
                  </a:lnTo>
                  <a:lnTo>
                    <a:pt x="1113" y="92"/>
                  </a:lnTo>
                  <a:lnTo>
                    <a:pt x="1102" y="92"/>
                  </a:lnTo>
                  <a:lnTo>
                    <a:pt x="1099" y="94"/>
                  </a:lnTo>
                  <a:lnTo>
                    <a:pt x="1097" y="96"/>
                  </a:lnTo>
                  <a:lnTo>
                    <a:pt x="1097" y="98"/>
                  </a:lnTo>
                  <a:lnTo>
                    <a:pt x="1097" y="98"/>
                  </a:lnTo>
                  <a:lnTo>
                    <a:pt x="1100" y="101"/>
                  </a:lnTo>
                  <a:lnTo>
                    <a:pt x="1106" y="101"/>
                  </a:lnTo>
                  <a:lnTo>
                    <a:pt x="1115" y="101"/>
                  </a:lnTo>
                  <a:lnTo>
                    <a:pt x="1115" y="101"/>
                  </a:lnTo>
                  <a:close/>
                  <a:moveTo>
                    <a:pt x="1240" y="597"/>
                  </a:moveTo>
                  <a:lnTo>
                    <a:pt x="1240" y="597"/>
                  </a:lnTo>
                  <a:lnTo>
                    <a:pt x="1236" y="601"/>
                  </a:lnTo>
                  <a:lnTo>
                    <a:pt x="1236" y="604"/>
                  </a:lnTo>
                  <a:lnTo>
                    <a:pt x="1238" y="608"/>
                  </a:lnTo>
                  <a:lnTo>
                    <a:pt x="1242" y="612"/>
                  </a:lnTo>
                  <a:lnTo>
                    <a:pt x="1247" y="615"/>
                  </a:lnTo>
                  <a:lnTo>
                    <a:pt x="1251" y="615"/>
                  </a:lnTo>
                  <a:lnTo>
                    <a:pt x="1256" y="615"/>
                  </a:lnTo>
                  <a:lnTo>
                    <a:pt x="1260" y="613"/>
                  </a:lnTo>
                  <a:lnTo>
                    <a:pt x="1260" y="613"/>
                  </a:lnTo>
                  <a:lnTo>
                    <a:pt x="1263" y="610"/>
                  </a:lnTo>
                  <a:lnTo>
                    <a:pt x="1265" y="606"/>
                  </a:lnTo>
                  <a:lnTo>
                    <a:pt x="1265" y="597"/>
                  </a:lnTo>
                  <a:lnTo>
                    <a:pt x="1265" y="593"/>
                  </a:lnTo>
                  <a:lnTo>
                    <a:pt x="1267" y="590"/>
                  </a:lnTo>
                  <a:lnTo>
                    <a:pt x="1271" y="588"/>
                  </a:lnTo>
                  <a:lnTo>
                    <a:pt x="1276" y="588"/>
                  </a:lnTo>
                  <a:lnTo>
                    <a:pt x="1276" y="588"/>
                  </a:lnTo>
                  <a:lnTo>
                    <a:pt x="1278" y="590"/>
                  </a:lnTo>
                  <a:lnTo>
                    <a:pt x="1280" y="595"/>
                  </a:lnTo>
                  <a:lnTo>
                    <a:pt x="1281" y="603"/>
                  </a:lnTo>
                  <a:lnTo>
                    <a:pt x="1283" y="606"/>
                  </a:lnTo>
                  <a:lnTo>
                    <a:pt x="1283" y="606"/>
                  </a:lnTo>
                  <a:lnTo>
                    <a:pt x="1291" y="610"/>
                  </a:lnTo>
                  <a:lnTo>
                    <a:pt x="1298" y="610"/>
                  </a:lnTo>
                  <a:lnTo>
                    <a:pt x="1298" y="610"/>
                  </a:lnTo>
                  <a:lnTo>
                    <a:pt x="1301" y="610"/>
                  </a:lnTo>
                  <a:lnTo>
                    <a:pt x="1307" y="610"/>
                  </a:lnTo>
                  <a:lnTo>
                    <a:pt x="1307" y="610"/>
                  </a:lnTo>
                  <a:lnTo>
                    <a:pt x="1307" y="606"/>
                  </a:lnTo>
                  <a:lnTo>
                    <a:pt x="1307" y="603"/>
                  </a:lnTo>
                  <a:lnTo>
                    <a:pt x="1307" y="599"/>
                  </a:lnTo>
                  <a:lnTo>
                    <a:pt x="1303" y="597"/>
                  </a:lnTo>
                  <a:lnTo>
                    <a:pt x="1303" y="597"/>
                  </a:lnTo>
                  <a:lnTo>
                    <a:pt x="1301" y="597"/>
                  </a:lnTo>
                  <a:lnTo>
                    <a:pt x="1298" y="595"/>
                  </a:lnTo>
                  <a:lnTo>
                    <a:pt x="1298" y="595"/>
                  </a:lnTo>
                  <a:lnTo>
                    <a:pt x="1291" y="592"/>
                  </a:lnTo>
                  <a:lnTo>
                    <a:pt x="1287" y="586"/>
                  </a:lnTo>
                  <a:lnTo>
                    <a:pt x="1287" y="586"/>
                  </a:lnTo>
                  <a:lnTo>
                    <a:pt x="1278" y="575"/>
                  </a:lnTo>
                  <a:lnTo>
                    <a:pt x="1272" y="570"/>
                  </a:lnTo>
                  <a:lnTo>
                    <a:pt x="1267" y="566"/>
                  </a:lnTo>
                  <a:lnTo>
                    <a:pt x="1267" y="566"/>
                  </a:lnTo>
                  <a:lnTo>
                    <a:pt x="1260" y="566"/>
                  </a:lnTo>
                  <a:lnTo>
                    <a:pt x="1251" y="570"/>
                  </a:lnTo>
                  <a:lnTo>
                    <a:pt x="1251" y="570"/>
                  </a:lnTo>
                  <a:lnTo>
                    <a:pt x="1245" y="574"/>
                  </a:lnTo>
                  <a:lnTo>
                    <a:pt x="1245" y="574"/>
                  </a:lnTo>
                  <a:lnTo>
                    <a:pt x="1243" y="577"/>
                  </a:lnTo>
                  <a:lnTo>
                    <a:pt x="1245" y="581"/>
                  </a:lnTo>
                  <a:lnTo>
                    <a:pt x="1247" y="588"/>
                  </a:lnTo>
                  <a:lnTo>
                    <a:pt x="1247" y="588"/>
                  </a:lnTo>
                  <a:lnTo>
                    <a:pt x="1247" y="592"/>
                  </a:lnTo>
                  <a:lnTo>
                    <a:pt x="1245" y="593"/>
                  </a:lnTo>
                  <a:lnTo>
                    <a:pt x="1240" y="597"/>
                  </a:lnTo>
                  <a:lnTo>
                    <a:pt x="1240" y="597"/>
                  </a:lnTo>
                  <a:close/>
                  <a:moveTo>
                    <a:pt x="1577" y="631"/>
                  </a:moveTo>
                  <a:lnTo>
                    <a:pt x="1577" y="631"/>
                  </a:lnTo>
                  <a:lnTo>
                    <a:pt x="1580" y="633"/>
                  </a:lnTo>
                  <a:lnTo>
                    <a:pt x="1582" y="633"/>
                  </a:lnTo>
                  <a:lnTo>
                    <a:pt x="1584" y="630"/>
                  </a:lnTo>
                  <a:lnTo>
                    <a:pt x="1586" y="624"/>
                  </a:lnTo>
                  <a:lnTo>
                    <a:pt x="1584" y="621"/>
                  </a:lnTo>
                  <a:lnTo>
                    <a:pt x="1580" y="621"/>
                  </a:lnTo>
                  <a:lnTo>
                    <a:pt x="1580" y="621"/>
                  </a:lnTo>
                  <a:lnTo>
                    <a:pt x="1578" y="621"/>
                  </a:lnTo>
                  <a:lnTo>
                    <a:pt x="1577" y="621"/>
                  </a:lnTo>
                  <a:lnTo>
                    <a:pt x="1575" y="624"/>
                  </a:lnTo>
                  <a:lnTo>
                    <a:pt x="1575" y="628"/>
                  </a:lnTo>
                  <a:lnTo>
                    <a:pt x="1577" y="631"/>
                  </a:lnTo>
                  <a:lnTo>
                    <a:pt x="1577" y="631"/>
                  </a:lnTo>
                  <a:close/>
                  <a:moveTo>
                    <a:pt x="1354" y="434"/>
                  </a:moveTo>
                  <a:lnTo>
                    <a:pt x="1354" y="434"/>
                  </a:lnTo>
                  <a:lnTo>
                    <a:pt x="1350" y="434"/>
                  </a:lnTo>
                  <a:lnTo>
                    <a:pt x="1350" y="434"/>
                  </a:lnTo>
                  <a:lnTo>
                    <a:pt x="1343" y="434"/>
                  </a:lnTo>
                  <a:lnTo>
                    <a:pt x="1336" y="436"/>
                  </a:lnTo>
                  <a:lnTo>
                    <a:pt x="1332" y="440"/>
                  </a:lnTo>
                  <a:lnTo>
                    <a:pt x="1330" y="443"/>
                  </a:lnTo>
                  <a:lnTo>
                    <a:pt x="1330" y="445"/>
                  </a:lnTo>
                  <a:lnTo>
                    <a:pt x="1330" y="445"/>
                  </a:lnTo>
                  <a:lnTo>
                    <a:pt x="1334" y="451"/>
                  </a:lnTo>
                  <a:lnTo>
                    <a:pt x="1339" y="454"/>
                  </a:lnTo>
                  <a:lnTo>
                    <a:pt x="1347" y="456"/>
                  </a:lnTo>
                  <a:lnTo>
                    <a:pt x="1352" y="456"/>
                  </a:lnTo>
                  <a:lnTo>
                    <a:pt x="1352" y="456"/>
                  </a:lnTo>
                  <a:lnTo>
                    <a:pt x="1358" y="451"/>
                  </a:lnTo>
                  <a:lnTo>
                    <a:pt x="1361" y="445"/>
                  </a:lnTo>
                  <a:lnTo>
                    <a:pt x="1359" y="438"/>
                  </a:lnTo>
                  <a:lnTo>
                    <a:pt x="1358" y="436"/>
                  </a:lnTo>
                  <a:lnTo>
                    <a:pt x="1354" y="434"/>
                  </a:lnTo>
                  <a:lnTo>
                    <a:pt x="1354" y="434"/>
                  </a:lnTo>
                  <a:close/>
                  <a:moveTo>
                    <a:pt x="1709" y="919"/>
                  </a:moveTo>
                  <a:lnTo>
                    <a:pt x="1709" y="919"/>
                  </a:lnTo>
                  <a:lnTo>
                    <a:pt x="1710" y="912"/>
                  </a:lnTo>
                  <a:lnTo>
                    <a:pt x="1709" y="908"/>
                  </a:lnTo>
                  <a:lnTo>
                    <a:pt x="1705" y="907"/>
                  </a:lnTo>
                  <a:lnTo>
                    <a:pt x="1705" y="907"/>
                  </a:lnTo>
                  <a:lnTo>
                    <a:pt x="1700" y="907"/>
                  </a:lnTo>
                  <a:lnTo>
                    <a:pt x="1700" y="907"/>
                  </a:lnTo>
                  <a:lnTo>
                    <a:pt x="1696" y="908"/>
                  </a:lnTo>
                  <a:lnTo>
                    <a:pt x="1694" y="910"/>
                  </a:lnTo>
                  <a:lnTo>
                    <a:pt x="1691" y="917"/>
                  </a:lnTo>
                  <a:lnTo>
                    <a:pt x="1689" y="932"/>
                  </a:lnTo>
                  <a:lnTo>
                    <a:pt x="1689" y="932"/>
                  </a:lnTo>
                  <a:lnTo>
                    <a:pt x="1687" y="937"/>
                  </a:lnTo>
                  <a:lnTo>
                    <a:pt x="1683" y="943"/>
                  </a:lnTo>
                  <a:lnTo>
                    <a:pt x="1674" y="954"/>
                  </a:lnTo>
                  <a:lnTo>
                    <a:pt x="1665" y="964"/>
                  </a:lnTo>
                  <a:lnTo>
                    <a:pt x="1662" y="972"/>
                  </a:lnTo>
                  <a:lnTo>
                    <a:pt x="1662" y="977"/>
                  </a:lnTo>
                  <a:lnTo>
                    <a:pt x="1662" y="977"/>
                  </a:lnTo>
                  <a:lnTo>
                    <a:pt x="1662" y="984"/>
                  </a:lnTo>
                  <a:lnTo>
                    <a:pt x="1665" y="990"/>
                  </a:lnTo>
                  <a:lnTo>
                    <a:pt x="1669" y="995"/>
                  </a:lnTo>
                  <a:lnTo>
                    <a:pt x="1674" y="999"/>
                  </a:lnTo>
                  <a:lnTo>
                    <a:pt x="1680" y="1001"/>
                  </a:lnTo>
                  <a:lnTo>
                    <a:pt x="1685" y="1001"/>
                  </a:lnTo>
                  <a:lnTo>
                    <a:pt x="1700" y="1001"/>
                  </a:lnTo>
                  <a:lnTo>
                    <a:pt x="1700" y="1001"/>
                  </a:lnTo>
                  <a:lnTo>
                    <a:pt x="1712" y="1001"/>
                  </a:lnTo>
                  <a:lnTo>
                    <a:pt x="1727" y="1002"/>
                  </a:lnTo>
                  <a:lnTo>
                    <a:pt x="1727" y="1002"/>
                  </a:lnTo>
                  <a:lnTo>
                    <a:pt x="1732" y="1004"/>
                  </a:lnTo>
                  <a:lnTo>
                    <a:pt x="1738" y="1006"/>
                  </a:lnTo>
                  <a:lnTo>
                    <a:pt x="1743" y="1010"/>
                  </a:lnTo>
                  <a:lnTo>
                    <a:pt x="1748" y="1011"/>
                  </a:lnTo>
                  <a:lnTo>
                    <a:pt x="1748" y="1011"/>
                  </a:lnTo>
                  <a:lnTo>
                    <a:pt x="1754" y="1011"/>
                  </a:lnTo>
                  <a:lnTo>
                    <a:pt x="1758" y="1010"/>
                  </a:lnTo>
                  <a:lnTo>
                    <a:pt x="1763" y="1006"/>
                  </a:lnTo>
                  <a:lnTo>
                    <a:pt x="1765" y="1001"/>
                  </a:lnTo>
                  <a:lnTo>
                    <a:pt x="1765" y="1001"/>
                  </a:lnTo>
                  <a:lnTo>
                    <a:pt x="1767" y="995"/>
                  </a:lnTo>
                  <a:lnTo>
                    <a:pt x="1765" y="990"/>
                  </a:lnTo>
                  <a:lnTo>
                    <a:pt x="1761" y="984"/>
                  </a:lnTo>
                  <a:lnTo>
                    <a:pt x="1756" y="981"/>
                  </a:lnTo>
                  <a:lnTo>
                    <a:pt x="1756" y="981"/>
                  </a:lnTo>
                  <a:lnTo>
                    <a:pt x="1748" y="975"/>
                  </a:lnTo>
                  <a:lnTo>
                    <a:pt x="1743" y="968"/>
                  </a:lnTo>
                  <a:lnTo>
                    <a:pt x="1743" y="968"/>
                  </a:lnTo>
                  <a:lnTo>
                    <a:pt x="1739" y="961"/>
                  </a:lnTo>
                  <a:lnTo>
                    <a:pt x="1734" y="955"/>
                  </a:lnTo>
                  <a:lnTo>
                    <a:pt x="1729" y="952"/>
                  </a:lnTo>
                  <a:lnTo>
                    <a:pt x="1725" y="952"/>
                  </a:lnTo>
                  <a:lnTo>
                    <a:pt x="1721" y="954"/>
                  </a:lnTo>
                  <a:lnTo>
                    <a:pt x="1721" y="954"/>
                  </a:lnTo>
                  <a:lnTo>
                    <a:pt x="1716" y="955"/>
                  </a:lnTo>
                  <a:lnTo>
                    <a:pt x="1712" y="957"/>
                  </a:lnTo>
                  <a:lnTo>
                    <a:pt x="1712" y="957"/>
                  </a:lnTo>
                  <a:lnTo>
                    <a:pt x="1707" y="957"/>
                  </a:lnTo>
                  <a:lnTo>
                    <a:pt x="1701" y="954"/>
                  </a:lnTo>
                  <a:lnTo>
                    <a:pt x="1701" y="954"/>
                  </a:lnTo>
                  <a:lnTo>
                    <a:pt x="1700" y="950"/>
                  </a:lnTo>
                  <a:lnTo>
                    <a:pt x="1700" y="946"/>
                  </a:lnTo>
                  <a:lnTo>
                    <a:pt x="1703" y="939"/>
                  </a:lnTo>
                  <a:lnTo>
                    <a:pt x="1703" y="939"/>
                  </a:lnTo>
                  <a:lnTo>
                    <a:pt x="1709" y="919"/>
                  </a:lnTo>
                  <a:lnTo>
                    <a:pt x="1709" y="919"/>
                  </a:lnTo>
                  <a:close/>
                  <a:moveTo>
                    <a:pt x="1453" y="1581"/>
                  </a:moveTo>
                  <a:lnTo>
                    <a:pt x="1453" y="1581"/>
                  </a:lnTo>
                  <a:lnTo>
                    <a:pt x="1453" y="1587"/>
                  </a:lnTo>
                  <a:lnTo>
                    <a:pt x="1452" y="1592"/>
                  </a:lnTo>
                  <a:lnTo>
                    <a:pt x="1452" y="1592"/>
                  </a:lnTo>
                  <a:lnTo>
                    <a:pt x="1448" y="1594"/>
                  </a:lnTo>
                  <a:lnTo>
                    <a:pt x="1446" y="1594"/>
                  </a:lnTo>
                  <a:lnTo>
                    <a:pt x="1439" y="1592"/>
                  </a:lnTo>
                  <a:lnTo>
                    <a:pt x="1439" y="1592"/>
                  </a:lnTo>
                  <a:lnTo>
                    <a:pt x="1434" y="1590"/>
                  </a:lnTo>
                  <a:lnTo>
                    <a:pt x="1426" y="1590"/>
                  </a:lnTo>
                  <a:lnTo>
                    <a:pt x="1426" y="1590"/>
                  </a:lnTo>
                  <a:lnTo>
                    <a:pt x="1423" y="1590"/>
                  </a:lnTo>
                  <a:lnTo>
                    <a:pt x="1419" y="1592"/>
                  </a:lnTo>
                  <a:lnTo>
                    <a:pt x="1419" y="1596"/>
                  </a:lnTo>
                  <a:lnTo>
                    <a:pt x="1419" y="1600"/>
                  </a:lnTo>
                  <a:lnTo>
                    <a:pt x="1419" y="1600"/>
                  </a:lnTo>
                  <a:lnTo>
                    <a:pt x="1423" y="1601"/>
                  </a:lnTo>
                  <a:lnTo>
                    <a:pt x="1428" y="1603"/>
                  </a:lnTo>
                  <a:lnTo>
                    <a:pt x="1437" y="1603"/>
                  </a:lnTo>
                  <a:lnTo>
                    <a:pt x="1437" y="1603"/>
                  </a:lnTo>
                  <a:lnTo>
                    <a:pt x="1448" y="1600"/>
                  </a:lnTo>
                  <a:lnTo>
                    <a:pt x="1461" y="1600"/>
                  </a:lnTo>
                  <a:lnTo>
                    <a:pt x="1461" y="1600"/>
                  </a:lnTo>
                  <a:lnTo>
                    <a:pt x="1462" y="1600"/>
                  </a:lnTo>
                  <a:lnTo>
                    <a:pt x="1462" y="1600"/>
                  </a:lnTo>
                  <a:lnTo>
                    <a:pt x="1475" y="1603"/>
                  </a:lnTo>
                  <a:lnTo>
                    <a:pt x="1482" y="1603"/>
                  </a:lnTo>
                  <a:lnTo>
                    <a:pt x="1490" y="1603"/>
                  </a:lnTo>
                  <a:lnTo>
                    <a:pt x="1490" y="1603"/>
                  </a:lnTo>
                  <a:lnTo>
                    <a:pt x="1493" y="1600"/>
                  </a:lnTo>
                  <a:lnTo>
                    <a:pt x="1493" y="1596"/>
                  </a:lnTo>
                  <a:lnTo>
                    <a:pt x="1493" y="1590"/>
                  </a:lnTo>
                  <a:lnTo>
                    <a:pt x="1491" y="1587"/>
                  </a:lnTo>
                  <a:lnTo>
                    <a:pt x="1491" y="1587"/>
                  </a:lnTo>
                  <a:lnTo>
                    <a:pt x="1488" y="1581"/>
                  </a:lnTo>
                  <a:lnTo>
                    <a:pt x="1484" y="1578"/>
                  </a:lnTo>
                  <a:lnTo>
                    <a:pt x="1479" y="1576"/>
                  </a:lnTo>
                  <a:lnTo>
                    <a:pt x="1473" y="1574"/>
                  </a:lnTo>
                  <a:lnTo>
                    <a:pt x="1468" y="1572"/>
                  </a:lnTo>
                  <a:lnTo>
                    <a:pt x="1462" y="1574"/>
                  </a:lnTo>
                  <a:lnTo>
                    <a:pt x="1457" y="1578"/>
                  </a:lnTo>
                  <a:lnTo>
                    <a:pt x="1453" y="1581"/>
                  </a:lnTo>
                  <a:lnTo>
                    <a:pt x="1453" y="1581"/>
                  </a:lnTo>
                  <a:close/>
                  <a:moveTo>
                    <a:pt x="1381" y="1547"/>
                  </a:moveTo>
                  <a:lnTo>
                    <a:pt x="1381" y="1547"/>
                  </a:lnTo>
                  <a:lnTo>
                    <a:pt x="1367" y="1542"/>
                  </a:lnTo>
                  <a:lnTo>
                    <a:pt x="1354" y="1533"/>
                  </a:lnTo>
                  <a:lnTo>
                    <a:pt x="1327" y="1516"/>
                  </a:lnTo>
                  <a:lnTo>
                    <a:pt x="1327" y="1516"/>
                  </a:lnTo>
                  <a:lnTo>
                    <a:pt x="1316" y="1511"/>
                  </a:lnTo>
                  <a:lnTo>
                    <a:pt x="1310" y="1509"/>
                  </a:lnTo>
                  <a:lnTo>
                    <a:pt x="1305" y="1507"/>
                  </a:lnTo>
                  <a:lnTo>
                    <a:pt x="1305" y="1507"/>
                  </a:lnTo>
                  <a:lnTo>
                    <a:pt x="1289" y="1505"/>
                  </a:lnTo>
                  <a:lnTo>
                    <a:pt x="1289" y="1505"/>
                  </a:lnTo>
                  <a:lnTo>
                    <a:pt x="1283" y="1507"/>
                  </a:lnTo>
                  <a:lnTo>
                    <a:pt x="1278" y="1511"/>
                  </a:lnTo>
                  <a:lnTo>
                    <a:pt x="1278" y="1511"/>
                  </a:lnTo>
                  <a:lnTo>
                    <a:pt x="1276" y="1515"/>
                  </a:lnTo>
                  <a:lnTo>
                    <a:pt x="1276" y="1518"/>
                  </a:lnTo>
                  <a:lnTo>
                    <a:pt x="1278" y="1520"/>
                  </a:lnTo>
                  <a:lnTo>
                    <a:pt x="1281" y="1520"/>
                  </a:lnTo>
                  <a:lnTo>
                    <a:pt x="1289" y="1520"/>
                  </a:lnTo>
                  <a:lnTo>
                    <a:pt x="1294" y="1520"/>
                  </a:lnTo>
                  <a:lnTo>
                    <a:pt x="1294" y="1520"/>
                  </a:lnTo>
                  <a:lnTo>
                    <a:pt x="1303" y="1518"/>
                  </a:lnTo>
                  <a:lnTo>
                    <a:pt x="1312" y="1516"/>
                  </a:lnTo>
                  <a:lnTo>
                    <a:pt x="1312" y="1516"/>
                  </a:lnTo>
                  <a:lnTo>
                    <a:pt x="1321" y="1520"/>
                  </a:lnTo>
                  <a:lnTo>
                    <a:pt x="1332" y="1527"/>
                  </a:lnTo>
                  <a:lnTo>
                    <a:pt x="1332" y="1527"/>
                  </a:lnTo>
                  <a:lnTo>
                    <a:pt x="1350" y="1543"/>
                  </a:lnTo>
                  <a:lnTo>
                    <a:pt x="1370" y="1562"/>
                  </a:lnTo>
                  <a:lnTo>
                    <a:pt x="1370" y="1562"/>
                  </a:lnTo>
                  <a:lnTo>
                    <a:pt x="1376" y="1567"/>
                  </a:lnTo>
                  <a:lnTo>
                    <a:pt x="1383" y="1571"/>
                  </a:lnTo>
                  <a:lnTo>
                    <a:pt x="1390" y="1572"/>
                  </a:lnTo>
                  <a:lnTo>
                    <a:pt x="1397" y="1572"/>
                  </a:lnTo>
                  <a:lnTo>
                    <a:pt x="1397" y="1572"/>
                  </a:lnTo>
                  <a:lnTo>
                    <a:pt x="1403" y="1571"/>
                  </a:lnTo>
                  <a:lnTo>
                    <a:pt x="1406" y="1567"/>
                  </a:lnTo>
                  <a:lnTo>
                    <a:pt x="1406" y="1563"/>
                  </a:lnTo>
                  <a:lnTo>
                    <a:pt x="1403" y="1560"/>
                  </a:lnTo>
                  <a:lnTo>
                    <a:pt x="1403" y="1560"/>
                  </a:lnTo>
                  <a:lnTo>
                    <a:pt x="1399" y="1554"/>
                  </a:lnTo>
                  <a:lnTo>
                    <a:pt x="1394" y="1552"/>
                  </a:lnTo>
                  <a:lnTo>
                    <a:pt x="1381" y="1547"/>
                  </a:lnTo>
                  <a:lnTo>
                    <a:pt x="1381" y="1547"/>
                  </a:lnTo>
                  <a:close/>
                  <a:moveTo>
                    <a:pt x="2208" y="432"/>
                  </a:moveTo>
                  <a:lnTo>
                    <a:pt x="2208" y="432"/>
                  </a:lnTo>
                  <a:lnTo>
                    <a:pt x="2206" y="429"/>
                  </a:lnTo>
                  <a:lnTo>
                    <a:pt x="2203" y="427"/>
                  </a:lnTo>
                  <a:lnTo>
                    <a:pt x="2194" y="425"/>
                  </a:lnTo>
                  <a:lnTo>
                    <a:pt x="2185" y="425"/>
                  </a:lnTo>
                  <a:lnTo>
                    <a:pt x="2181" y="425"/>
                  </a:lnTo>
                  <a:lnTo>
                    <a:pt x="2177" y="423"/>
                  </a:lnTo>
                  <a:lnTo>
                    <a:pt x="2177" y="423"/>
                  </a:lnTo>
                  <a:lnTo>
                    <a:pt x="2174" y="422"/>
                  </a:lnTo>
                  <a:lnTo>
                    <a:pt x="2172" y="420"/>
                  </a:lnTo>
                  <a:lnTo>
                    <a:pt x="2172" y="413"/>
                  </a:lnTo>
                  <a:lnTo>
                    <a:pt x="2170" y="407"/>
                  </a:lnTo>
                  <a:lnTo>
                    <a:pt x="2168" y="402"/>
                  </a:lnTo>
                  <a:lnTo>
                    <a:pt x="2168" y="402"/>
                  </a:lnTo>
                  <a:lnTo>
                    <a:pt x="2165" y="400"/>
                  </a:lnTo>
                  <a:lnTo>
                    <a:pt x="2161" y="400"/>
                  </a:lnTo>
                  <a:lnTo>
                    <a:pt x="2154" y="400"/>
                  </a:lnTo>
                  <a:lnTo>
                    <a:pt x="2154" y="400"/>
                  </a:lnTo>
                  <a:lnTo>
                    <a:pt x="2154" y="394"/>
                  </a:lnTo>
                  <a:lnTo>
                    <a:pt x="2152" y="391"/>
                  </a:lnTo>
                  <a:lnTo>
                    <a:pt x="2152" y="391"/>
                  </a:lnTo>
                  <a:lnTo>
                    <a:pt x="2147" y="387"/>
                  </a:lnTo>
                  <a:lnTo>
                    <a:pt x="2145" y="385"/>
                  </a:lnTo>
                  <a:lnTo>
                    <a:pt x="2143" y="382"/>
                  </a:lnTo>
                  <a:lnTo>
                    <a:pt x="2143" y="382"/>
                  </a:lnTo>
                  <a:lnTo>
                    <a:pt x="2145" y="380"/>
                  </a:lnTo>
                  <a:lnTo>
                    <a:pt x="2147" y="378"/>
                  </a:lnTo>
                  <a:lnTo>
                    <a:pt x="2154" y="375"/>
                  </a:lnTo>
                  <a:lnTo>
                    <a:pt x="2154" y="375"/>
                  </a:lnTo>
                  <a:lnTo>
                    <a:pt x="2161" y="375"/>
                  </a:lnTo>
                  <a:lnTo>
                    <a:pt x="2168" y="376"/>
                  </a:lnTo>
                  <a:lnTo>
                    <a:pt x="2183" y="382"/>
                  </a:lnTo>
                  <a:lnTo>
                    <a:pt x="2183" y="382"/>
                  </a:lnTo>
                  <a:lnTo>
                    <a:pt x="2192" y="389"/>
                  </a:lnTo>
                  <a:lnTo>
                    <a:pt x="2201" y="396"/>
                  </a:lnTo>
                  <a:lnTo>
                    <a:pt x="2201" y="396"/>
                  </a:lnTo>
                  <a:lnTo>
                    <a:pt x="2206" y="404"/>
                  </a:lnTo>
                  <a:lnTo>
                    <a:pt x="2210" y="405"/>
                  </a:lnTo>
                  <a:lnTo>
                    <a:pt x="2214" y="407"/>
                  </a:lnTo>
                  <a:lnTo>
                    <a:pt x="2214" y="407"/>
                  </a:lnTo>
                  <a:lnTo>
                    <a:pt x="2217" y="407"/>
                  </a:lnTo>
                  <a:lnTo>
                    <a:pt x="2221" y="407"/>
                  </a:lnTo>
                  <a:lnTo>
                    <a:pt x="2223" y="405"/>
                  </a:lnTo>
                  <a:lnTo>
                    <a:pt x="2223" y="400"/>
                  </a:lnTo>
                  <a:lnTo>
                    <a:pt x="2223" y="400"/>
                  </a:lnTo>
                  <a:lnTo>
                    <a:pt x="2223" y="398"/>
                  </a:lnTo>
                  <a:lnTo>
                    <a:pt x="2221" y="394"/>
                  </a:lnTo>
                  <a:lnTo>
                    <a:pt x="2215" y="389"/>
                  </a:lnTo>
                  <a:lnTo>
                    <a:pt x="2215" y="389"/>
                  </a:lnTo>
                  <a:lnTo>
                    <a:pt x="2215" y="385"/>
                  </a:lnTo>
                  <a:lnTo>
                    <a:pt x="2214" y="382"/>
                  </a:lnTo>
                  <a:lnTo>
                    <a:pt x="2217" y="375"/>
                  </a:lnTo>
                  <a:lnTo>
                    <a:pt x="2217" y="375"/>
                  </a:lnTo>
                  <a:lnTo>
                    <a:pt x="2219" y="369"/>
                  </a:lnTo>
                  <a:lnTo>
                    <a:pt x="2221" y="362"/>
                  </a:lnTo>
                  <a:lnTo>
                    <a:pt x="2219" y="355"/>
                  </a:lnTo>
                  <a:lnTo>
                    <a:pt x="2215" y="349"/>
                  </a:lnTo>
                  <a:lnTo>
                    <a:pt x="2215" y="349"/>
                  </a:lnTo>
                  <a:lnTo>
                    <a:pt x="2208" y="344"/>
                  </a:lnTo>
                  <a:lnTo>
                    <a:pt x="2206" y="340"/>
                  </a:lnTo>
                  <a:lnTo>
                    <a:pt x="2208" y="338"/>
                  </a:lnTo>
                  <a:lnTo>
                    <a:pt x="2208" y="338"/>
                  </a:lnTo>
                  <a:lnTo>
                    <a:pt x="2212" y="337"/>
                  </a:lnTo>
                  <a:lnTo>
                    <a:pt x="2215" y="335"/>
                  </a:lnTo>
                  <a:lnTo>
                    <a:pt x="2225" y="335"/>
                  </a:lnTo>
                  <a:lnTo>
                    <a:pt x="2234" y="335"/>
                  </a:lnTo>
                  <a:lnTo>
                    <a:pt x="2241" y="335"/>
                  </a:lnTo>
                  <a:lnTo>
                    <a:pt x="2241" y="335"/>
                  </a:lnTo>
                  <a:lnTo>
                    <a:pt x="2246" y="333"/>
                  </a:lnTo>
                  <a:lnTo>
                    <a:pt x="2248" y="331"/>
                  </a:lnTo>
                  <a:lnTo>
                    <a:pt x="2248" y="329"/>
                  </a:lnTo>
                  <a:lnTo>
                    <a:pt x="2248" y="329"/>
                  </a:lnTo>
                  <a:lnTo>
                    <a:pt x="2246" y="326"/>
                  </a:lnTo>
                  <a:lnTo>
                    <a:pt x="2244" y="324"/>
                  </a:lnTo>
                  <a:lnTo>
                    <a:pt x="2239" y="320"/>
                  </a:lnTo>
                  <a:lnTo>
                    <a:pt x="2239" y="320"/>
                  </a:lnTo>
                  <a:lnTo>
                    <a:pt x="2228" y="317"/>
                  </a:lnTo>
                  <a:lnTo>
                    <a:pt x="2223" y="315"/>
                  </a:lnTo>
                  <a:lnTo>
                    <a:pt x="2217" y="311"/>
                  </a:lnTo>
                  <a:lnTo>
                    <a:pt x="2217" y="311"/>
                  </a:lnTo>
                  <a:lnTo>
                    <a:pt x="2215" y="308"/>
                  </a:lnTo>
                  <a:lnTo>
                    <a:pt x="2215" y="304"/>
                  </a:lnTo>
                  <a:lnTo>
                    <a:pt x="2217" y="302"/>
                  </a:lnTo>
                  <a:lnTo>
                    <a:pt x="2221" y="300"/>
                  </a:lnTo>
                  <a:lnTo>
                    <a:pt x="2232" y="299"/>
                  </a:lnTo>
                  <a:lnTo>
                    <a:pt x="2241" y="299"/>
                  </a:lnTo>
                  <a:lnTo>
                    <a:pt x="2241" y="299"/>
                  </a:lnTo>
                  <a:lnTo>
                    <a:pt x="2252" y="300"/>
                  </a:lnTo>
                  <a:lnTo>
                    <a:pt x="2257" y="302"/>
                  </a:lnTo>
                  <a:lnTo>
                    <a:pt x="2261" y="300"/>
                  </a:lnTo>
                  <a:lnTo>
                    <a:pt x="2263" y="300"/>
                  </a:lnTo>
                  <a:lnTo>
                    <a:pt x="2263" y="300"/>
                  </a:lnTo>
                  <a:lnTo>
                    <a:pt x="2263" y="297"/>
                  </a:lnTo>
                  <a:lnTo>
                    <a:pt x="2261" y="295"/>
                  </a:lnTo>
                  <a:lnTo>
                    <a:pt x="2253" y="290"/>
                  </a:lnTo>
                  <a:lnTo>
                    <a:pt x="2246" y="286"/>
                  </a:lnTo>
                  <a:lnTo>
                    <a:pt x="2244" y="282"/>
                  </a:lnTo>
                  <a:lnTo>
                    <a:pt x="2246" y="279"/>
                  </a:lnTo>
                  <a:lnTo>
                    <a:pt x="2246" y="279"/>
                  </a:lnTo>
                  <a:lnTo>
                    <a:pt x="2250" y="273"/>
                  </a:lnTo>
                  <a:lnTo>
                    <a:pt x="2255" y="270"/>
                  </a:lnTo>
                  <a:lnTo>
                    <a:pt x="2261" y="264"/>
                  </a:lnTo>
                  <a:lnTo>
                    <a:pt x="2261" y="261"/>
                  </a:lnTo>
                  <a:lnTo>
                    <a:pt x="2259" y="255"/>
                  </a:lnTo>
                  <a:lnTo>
                    <a:pt x="2259" y="255"/>
                  </a:lnTo>
                  <a:lnTo>
                    <a:pt x="2257" y="252"/>
                  </a:lnTo>
                  <a:lnTo>
                    <a:pt x="2253" y="250"/>
                  </a:lnTo>
                  <a:lnTo>
                    <a:pt x="2244" y="250"/>
                  </a:lnTo>
                  <a:lnTo>
                    <a:pt x="2235" y="250"/>
                  </a:lnTo>
                  <a:lnTo>
                    <a:pt x="2232" y="248"/>
                  </a:lnTo>
                  <a:lnTo>
                    <a:pt x="2230" y="244"/>
                  </a:lnTo>
                  <a:lnTo>
                    <a:pt x="2230" y="244"/>
                  </a:lnTo>
                  <a:lnTo>
                    <a:pt x="2228" y="235"/>
                  </a:lnTo>
                  <a:lnTo>
                    <a:pt x="2228" y="230"/>
                  </a:lnTo>
                  <a:lnTo>
                    <a:pt x="2230" y="228"/>
                  </a:lnTo>
                  <a:lnTo>
                    <a:pt x="2234" y="226"/>
                  </a:lnTo>
                  <a:lnTo>
                    <a:pt x="2241" y="226"/>
                  </a:lnTo>
                  <a:lnTo>
                    <a:pt x="2241" y="226"/>
                  </a:lnTo>
                  <a:lnTo>
                    <a:pt x="2250" y="230"/>
                  </a:lnTo>
                  <a:lnTo>
                    <a:pt x="2263" y="237"/>
                  </a:lnTo>
                  <a:lnTo>
                    <a:pt x="2270" y="239"/>
                  </a:lnTo>
                  <a:lnTo>
                    <a:pt x="2275" y="241"/>
                  </a:lnTo>
                  <a:lnTo>
                    <a:pt x="2281" y="241"/>
                  </a:lnTo>
                  <a:lnTo>
                    <a:pt x="2284" y="237"/>
                  </a:lnTo>
                  <a:lnTo>
                    <a:pt x="2284" y="237"/>
                  </a:lnTo>
                  <a:lnTo>
                    <a:pt x="2286" y="233"/>
                  </a:lnTo>
                  <a:lnTo>
                    <a:pt x="2286" y="230"/>
                  </a:lnTo>
                  <a:lnTo>
                    <a:pt x="2284" y="226"/>
                  </a:lnTo>
                  <a:lnTo>
                    <a:pt x="2282" y="223"/>
                  </a:lnTo>
                  <a:lnTo>
                    <a:pt x="2275" y="217"/>
                  </a:lnTo>
                  <a:lnTo>
                    <a:pt x="2270" y="214"/>
                  </a:lnTo>
                  <a:lnTo>
                    <a:pt x="2270" y="214"/>
                  </a:lnTo>
                  <a:lnTo>
                    <a:pt x="2264" y="214"/>
                  </a:lnTo>
                  <a:lnTo>
                    <a:pt x="2261" y="212"/>
                  </a:lnTo>
                  <a:lnTo>
                    <a:pt x="2261" y="212"/>
                  </a:lnTo>
                  <a:lnTo>
                    <a:pt x="2257" y="208"/>
                  </a:lnTo>
                  <a:lnTo>
                    <a:pt x="2257" y="206"/>
                  </a:lnTo>
                  <a:lnTo>
                    <a:pt x="2259" y="203"/>
                  </a:lnTo>
                  <a:lnTo>
                    <a:pt x="2259" y="203"/>
                  </a:lnTo>
                  <a:lnTo>
                    <a:pt x="2255" y="199"/>
                  </a:lnTo>
                  <a:lnTo>
                    <a:pt x="2252" y="195"/>
                  </a:lnTo>
                  <a:lnTo>
                    <a:pt x="2248" y="194"/>
                  </a:lnTo>
                  <a:lnTo>
                    <a:pt x="2244" y="188"/>
                  </a:lnTo>
                  <a:lnTo>
                    <a:pt x="2244" y="188"/>
                  </a:lnTo>
                  <a:lnTo>
                    <a:pt x="2246" y="185"/>
                  </a:lnTo>
                  <a:lnTo>
                    <a:pt x="2248" y="181"/>
                  </a:lnTo>
                  <a:lnTo>
                    <a:pt x="2257" y="176"/>
                  </a:lnTo>
                  <a:lnTo>
                    <a:pt x="2257" y="176"/>
                  </a:lnTo>
                  <a:lnTo>
                    <a:pt x="2263" y="170"/>
                  </a:lnTo>
                  <a:lnTo>
                    <a:pt x="2266" y="161"/>
                  </a:lnTo>
                  <a:lnTo>
                    <a:pt x="2266" y="161"/>
                  </a:lnTo>
                  <a:lnTo>
                    <a:pt x="2268" y="156"/>
                  </a:lnTo>
                  <a:lnTo>
                    <a:pt x="2270" y="154"/>
                  </a:lnTo>
                  <a:lnTo>
                    <a:pt x="2277" y="150"/>
                  </a:lnTo>
                  <a:lnTo>
                    <a:pt x="2277" y="150"/>
                  </a:lnTo>
                  <a:lnTo>
                    <a:pt x="2282" y="147"/>
                  </a:lnTo>
                  <a:lnTo>
                    <a:pt x="2284" y="141"/>
                  </a:lnTo>
                  <a:lnTo>
                    <a:pt x="2282" y="136"/>
                  </a:lnTo>
                  <a:lnTo>
                    <a:pt x="2277" y="132"/>
                  </a:lnTo>
                  <a:lnTo>
                    <a:pt x="2277" y="132"/>
                  </a:lnTo>
                  <a:lnTo>
                    <a:pt x="2270" y="130"/>
                  </a:lnTo>
                  <a:lnTo>
                    <a:pt x="2264" y="128"/>
                  </a:lnTo>
                  <a:lnTo>
                    <a:pt x="2264" y="128"/>
                  </a:lnTo>
                  <a:lnTo>
                    <a:pt x="2264" y="127"/>
                  </a:lnTo>
                  <a:lnTo>
                    <a:pt x="2266" y="125"/>
                  </a:lnTo>
                  <a:lnTo>
                    <a:pt x="2272" y="125"/>
                  </a:lnTo>
                  <a:lnTo>
                    <a:pt x="2272" y="125"/>
                  </a:lnTo>
                  <a:lnTo>
                    <a:pt x="2282" y="128"/>
                  </a:lnTo>
                  <a:lnTo>
                    <a:pt x="2291" y="130"/>
                  </a:lnTo>
                  <a:lnTo>
                    <a:pt x="2291" y="130"/>
                  </a:lnTo>
                  <a:lnTo>
                    <a:pt x="2299" y="130"/>
                  </a:lnTo>
                  <a:lnTo>
                    <a:pt x="2304" y="128"/>
                  </a:lnTo>
                  <a:lnTo>
                    <a:pt x="2308" y="123"/>
                  </a:lnTo>
                  <a:lnTo>
                    <a:pt x="2310" y="121"/>
                  </a:lnTo>
                  <a:lnTo>
                    <a:pt x="2310" y="118"/>
                  </a:lnTo>
                  <a:lnTo>
                    <a:pt x="2310" y="118"/>
                  </a:lnTo>
                  <a:lnTo>
                    <a:pt x="2308" y="114"/>
                  </a:lnTo>
                  <a:lnTo>
                    <a:pt x="2302" y="112"/>
                  </a:lnTo>
                  <a:lnTo>
                    <a:pt x="2293" y="114"/>
                  </a:lnTo>
                  <a:lnTo>
                    <a:pt x="2293" y="114"/>
                  </a:lnTo>
                  <a:lnTo>
                    <a:pt x="2290" y="112"/>
                  </a:lnTo>
                  <a:lnTo>
                    <a:pt x="2286" y="109"/>
                  </a:lnTo>
                  <a:lnTo>
                    <a:pt x="2286" y="105"/>
                  </a:lnTo>
                  <a:lnTo>
                    <a:pt x="2291" y="101"/>
                  </a:lnTo>
                  <a:lnTo>
                    <a:pt x="2291" y="101"/>
                  </a:lnTo>
                  <a:lnTo>
                    <a:pt x="2299" y="100"/>
                  </a:lnTo>
                  <a:lnTo>
                    <a:pt x="2306" y="101"/>
                  </a:lnTo>
                  <a:lnTo>
                    <a:pt x="2322" y="103"/>
                  </a:lnTo>
                  <a:lnTo>
                    <a:pt x="2322" y="103"/>
                  </a:lnTo>
                  <a:lnTo>
                    <a:pt x="2335" y="100"/>
                  </a:lnTo>
                  <a:lnTo>
                    <a:pt x="2344" y="98"/>
                  </a:lnTo>
                  <a:lnTo>
                    <a:pt x="2349" y="94"/>
                  </a:lnTo>
                  <a:lnTo>
                    <a:pt x="2355" y="89"/>
                  </a:lnTo>
                  <a:lnTo>
                    <a:pt x="2357" y="83"/>
                  </a:lnTo>
                  <a:lnTo>
                    <a:pt x="2357" y="78"/>
                  </a:lnTo>
                  <a:lnTo>
                    <a:pt x="2349" y="72"/>
                  </a:lnTo>
                  <a:lnTo>
                    <a:pt x="2349" y="72"/>
                  </a:lnTo>
                  <a:lnTo>
                    <a:pt x="2340" y="69"/>
                  </a:lnTo>
                  <a:lnTo>
                    <a:pt x="2328" y="67"/>
                  </a:lnTo>
                  <a:lnTo>
                    <a:pt x="2315" y="67"/>
                  </a:lnTo>
                  <a:lnTo>
                    <a:pt x="2304" y="69"/>
                  </a:lnTo>
                  <a:lnTo>
                    <a:pt x="2304" y="69"/>
                  </a:lnTo>
                  <a:lnTo>
                    <a:pt x="2297" y="71"/>
                  </a:lnTo>
                  <a:lnTo>
                    <a:pt x="2290" y="74"/>
                  </a:lnTo>
                  <a:lnTo>
                    <a:pt x="2282" y="78"/>
                  </a:lnTo>
                  <a:lnTo>
                    <a:pt x="2275" y="80"/>
                  </a:lnTo>
                  <a:lnTo>
                    <a:pt x="2275" y="80"/>
                  </a:lnTo>
                  <a:lnTo>
                    <a:pt x="2268" y="80"/>
                  </a:lnTo>
                  <a:lnTo>
                    <a:pt x="2259" y="80"/>
                  </a:lnTo>
                  <a:lnTo>
                    <a:pt x="2250" y="80"/>
                  </a:lnTo>
                  <a:lnTo>
                    <a:pt x="2241" y="81"/>
                  </a:lnTo>
                  <a:lnTo>
                    <a:pt x="2241" y="81"/>
                  </a:lnTo>
                  <a:lnTo>
                    <a:pt x="2232" y="89"/>
                  </a:lnTo>
                  <a:lnTo>
                    <a:pt x="2226" y="90"/>
                  </a:lnTo>
                  <a:lnTo>
                    <a:pt x="2221" y="92"/>
                  </a:lnTo>
                  <a:lnTo>
                    <a:pt x="2221" y="92"/>
                  </a:lnTo>
                  <a:lnTo>
                    <a:pt x="2206" y="94"/>
                  </a:lnTo>
                  <a:lnTo>
                    <a:pt x="2199" y="96"/>
                  </a:lnTo>
                  <a:lnTo>
                    <a:pt x="2196" y="94"/>
                  </a:lnTo>
                  <a:lnTo>
                    <a:pt x="2196" y="94"/>
                  </a:lnTo>
                  <a:lnTo>
                    <a:pt x="2192" y="92"/>
                  </a:lnTo>
                  <a:lnTo>
                    <a:pt x="2192" y="90"/>
                  </a:lnTo>
                  <a:lnTo>
                    <a:pt x="2194" y="89"/>
                  </a:lnTo>
                  <a:lnTo>
                    <a:pt x="2203" y="85"/>
                  </a:lnTo>
                  <a:lnTo>
                    <a:pt x="2203" y="85"/>
                  </a:lnTo>
                  <a:lnTo>
                    <a:pt x="2212" y="81"/>
                  </a:lnTo>
                  <a:lnTo>
                    <a:pt x="2215" y="76"/>
                  </a:lnTo>
                  <a:lnTo>
                    <a:pt x="2215" y="74"/>
                  </a:lnTo>
                  <a:lnTo>
                    <a:pt x="2215" y="71"/>
                  </a:lnTo>
                  <a:lnTo>
                    <a:pt x="2215" y="71"/>
                  </a:lnTo>
                  <a:lnTo>
                    <a:pt x="2214" y="69"/>
                  </a:lnTo>
                  <a:lnTo>
                    <a:pt x="2210" y="67"/>
                  </a:lnTo>
                  <a:lnTo>
                    <a:pt x="2203" y="65"/>
                  </a:lnTo>
                  <a:lnTo>
                    <a:pt x="2196" y="67"/>
                  </a:lnTo>
                  <a:lnTo>
                    <a:pt x="2190" y="69"/>
                  </a:lnTo>
                  <a:lnTo>
                    <a:pt x="2190" y="69"/>
                  </a:lnTo>
                  <a:lnTo>
                    <a:pt x="2181" y="74"/>
                  </a:lnTo>
                  <a:lnTo>
                    <a:pt x="2176" y="76"/>
                  </a:lnTo>
                  <a:lnTo>
                    <a:pt x="2170" y="76"/>
                  </a:lnTo>
                  <a:lnTo>
                    <a:pt x="2170" y="76"/>
                  </a:lnTo>
                  <a:lnTo>
                    <a:pt x="2165" y="74"/>
                  </a:lnTo>
                  <a:lnTo>
                    <a:pt x="2159" y="72"/>
                  </a:lnTo>
                  <a:lnTo>
                    <a:pt x="2159" y="72"/>
                  </a:lnTo>
                  <a:lnTo>
                    <a:pt x="2159" y="67"/>
                  </a:lnTo>
                  <a:lnTo>
                    <a:pt x="2158" y="65"/>
                  </a:lnTo>
                  <a:lnTo>
                    <a:pt x="2158" y="63"/>
                  </a:lnTo>
                  <a:lnTo>
                    <a:pt x="2158" y="63"/>
                  </a:lnTo>
                  <a:lnTo>
                    <a:pt x="2150" y="63"/>
                  </a:lnTo>
                  <a:lnTo>
                    <a:pt x="2145" y="62"/>
                  </a:lnTo>
                  <a:lnTo>
                    <a:pt x="2132" y="63"/>
                  </a:lnTo>
                  <a:lnTo>
                    <a:pt x="2132" y="63"/>
                  </a:lnTo>
                  <a:lnTo>
                    <a:pt x="2123" y="67"/>
                  </a:lnTo>
                  <a:lnTo>
                    <a:pt x="2123" y="67"/>
                  </a:lnTo>
                  <a:lnTo>
                    <a:pt x="2116" y="67"/>
                  </a:lnTo>
                  <a:lnTo>
                    <a:pt x="2109" y="65"/>
                  </a:lnTo>
                  <a:lnTo>
                    <a:pt x="2109" y="65"/>
                  </a:lnTo>
                  <a:lnTo>
                    <a:pt x="2103" y="63"/>
                  </a:lnTo>
                  <a:lnTo>
                    <a:pt x="2101" y="62"/>
                  </a:lnTo>
                  <a:lnTo>
                    <a:pt x="2101" y="60"/>
                  </a:lnTo>
                  <a:lnTo>
                    <a:pt x="2101" y="60"/>
                  </a:lnTo>
                  <a:lnTo>
                    <a:pt x="2105" y="58"/>
                  </a:lnTo>
                  <a:lnTo>
                    <a:pt x="2109" y="56"/>
                  </a:lnTo>
                  <a:lnTo>
                    <a:pt x="2118" y="56"/>
                  </a:lnTo>
                  <a:lnTo>
                    <a:pt x="2118" y="56"/>
                  </a:lnTo>
                  <a:lnTo>
                    <a:pt x="2132" y="56"/>
                  </a:lnTo>
                  <a:lnTo>
                    <a:pt x="2148" y="56"/>
                  </a:lnTo>
                  <a:lnTo>
                    <a:pt x="2148" y="56"/>
                  </a:lnTo>
                  <a:lnTo>
                    <a:pt x="2159" y="52"/>
                  </a:lnTo>
                  <a:lnTo>
                    <a:pt x="2172" y="52"/>
                  </a:lnTo>
                  <a:lnTo>
                    <a:pt x="2172" y="52"/>
                  </a:lnTo>
                  <a:lnTo>
                    <a:pt x="2190" y="54"/>
                  </a:lnTo>
                  <a:lnTo>
                    <a:pt x="2210" y="56"/>
                  </a:lnTo>
                  <a:lnTo>
                    <a:pt x="2210" y="56"/>
                  </a:lnTo>
                  <a:lnTo>
                    <a:pt x="2215" y="56"/>
                  </a:lnTo>
                  <a:lnTo>
                    <a:pt x="2221" y="56"/>
                  </a:lnTo>
                  <a:lnTo>
                    <a:pt x="2226" y="54"/>
                  </a:lnTo>
                  <a:lnTo>
                    <a:pt x="2230" y="51"/>
                  </a:lnTo>
                  <a:lnTo>
                    <a:pt x="2230" y="51"/>
                  </a:lnTo>
                  <a:lnTo>
                    <a:pt x="2230" y="45"/>
                  </a:lnTo>
                  <a:lnTo>
                    <a:pt x="2230" y="43"/>
                  </a:lnTo>
                  <a:lnTo>
                    <a:pt x="2226" y="40"/>
                  </a:lnTo>
                  <a:lnTo>
                    <a:pt x="2223" y="38"/>
                  </a:lnTo>
                  <a:lnTo>
                    <a:pt x="2223" y="38"/>
                  </a:lnTo>
                  <a:lnTo>
                    <a:pt x="2219" y="38"/>
                  </a:lnTo>
                  <a:lnTo>
                    <a:pt x="2215" y="36"/>
                  </a:lnTo>
                  <a:lnTo>
                    <a:pt x="2215" y="36"/>
                  </a:lnTo>
                  <a:lnTo>
                    <a:pt x="2212" y="34"/>
                  </a:lnTo>
                  <a:lnTo>
                    <a:pt x="2206" y="31"/>
                  </a:lnTo>
                  <a:lnTo>
                    <a:pt x="2206" y="31"/>
                  </a:lnTo>
                  <a:lnTo>
                    <a:pt x="2201" y="33"/>
                  </a:lnTo>
                  <a:lnTo>
                    <a:pt x="2194" y="33"/>
                  </a:lnTo>
                  <a:lnTo>
                    <a:pt x="2188" y="34"/>
                  </a:lnTo>
                  <a:lnTo>
                    <a:pt x="2183" y="34"/>
                  </a:lnTo>
                  <a:lnTo>
                    <a:pt x="2183" y="34"/>
                  </a:lnTo>
                  <a:lnTo>
                    <a:pt x="2183" y="29"/>
                  </a:lnTo>
                  <a:lnTo>
                    <a:pt x="2185" y="24"/>
                  </a:lnTo>
                  <a:lnTo>
                    <a:pt x="2185" y="24"/>
                  </a:lnTo>
                  <a:lnTo>
                    <a:pt x="2183" y="22"/>
                  </a:lnTo>
                  <a:lnTo>
                    <a:pt x="2181" y="18"/>
                  </a:lnTo>
                  <a:lnTo>
                    <a:pt x="2176" y="16"/>
                  </a:lnTo>
                  <a:lnTo>
                    <a:pt x="2170" y="16"/>
                  </a:lnTo>
                  <a:lnTo>
                    <a:pt x="2165" y="18"/>
                  </a:lnTo>
                  <a:lnTo>
                    <a:pt x="2165" y="18"/>
                  </a:lnTo>
                  <a:lnTo>
                    <a:pt x="2158" y="24"/>
                  </a:lnTo>
                  <a:lnTo>
                    <a:pt x="2154" y="25"/>
                  </a:lnTo>
                  <a:lnTo>
                    <a:pt x="2152" y="25"/>
                  </a:lnTo>
                  <a:lnTo>
                    <a:pt x="2152" y="25"/>
                  </a:lnTo>
                  <a:lnTo>
                    <a:pt x="2150" y="24"/>
                  </a:lnTo>
                  <a:lnTo>
                    <a:pt x="2150" y="22"/>
                  </a:lnTo>
                  <a:lnTo>
                    <a:pt x="2152" y="16"/>
                  </a:lnTo>
                  <a:lnTo>
                    <a:pt x="2154" y="11"/>
                  </a:lnTo>
                  <a:lnTo>
                    <a:pt x="2154" y="9"/>
                  </a:lnTo>
                  <a:lnTo>
                    <a:pt x="2150" y="7"/>
                  </a:lnTo>
                  <a:lnTo>
                    <a:pt x="2150" y="7"/>
                  </a:lnTo>
                  <a:lnTo>
                    <a:pt x="2147" y="7"/>
                  </a:lnTo>
                  <a:lnTo>
                    <a:pt x="2145" y="9"/>
                  </a:lnTo>
                  <a:lnTo>
                    <a:pt x="2145" y="9"/>
                  </a:lnTo>
                  <a:lnTo>
                    <a:pt x="2139" y="9"/>
                  </a:lnTo>
                  <a:lnTo>
                    <a:pt x="2136" y="9"/>
                  </a:lnTo>
                  <a:lnTo>
                    <a:pt x="2127" y="5"/>
                  </a:lnTo>
                  <a:lnTo>
                    <a:pt x="2127" y="5"/>
                  </a:lnTo>
                  <a:lnTo>
                    <a:pt x="2121" y="5"/>
                  </a:lnTo>
                  <a:lnTo>
                    <a:pt x="2118" y="5"/>
                  </a:lnTo>
                  <a:lnTo>
                    <a:pt x="2109" y="7"/>
                  </a:lnTo>
                  <a:lnTo>
                    <a:pt x="2109" y="7"/>
                  </a:lnTo>
                  <a:lnTo>
                    <a:pt x="2096" y="11"/>
                  </a:lnTo>
                  <a:lnTo>
                    <a:pt x="2089" y="11"/>
                  </a:lnTo>
                  <a:lnTo>
                    <a:pt x="2082" y="11"/>
                  </a:lnTo>
                  <a:lnTo>
                    <a:pt x="2082" y="11"/>
                  </a:lnTo>
                  <a:lnTo>
                    <a:pt x="2072" y="5"/>
                  </a:lnTo>
                  <a:lnTo>
                    <a:pt x="2067" y="2"/>
                  </a:lnTo>
                  <a:lnTo>
                    <a:pt x="2062" y="2"/>
                  </a:lnTo>
                  <a:lnTo>
                    <a:pt x="2062" y="2"/>
                  </a:lnTo>
                  <a:lnTo>
                    <a:pt x="2034" y="0"/>
                  </a:lnTo>
                  <a:lnTo>
                    <a:pt x="2034" y="0"/>
                  </a:lnTo>
                  <a:lnTo>
                    <a:pt x="2024" y="0"/>
                  </a:lnTo>
                  <a:lnTo>
                    <a:pt x="2015" y="0"/>
                  </a:lnTo>
                  <a:lnTo>
                    <a:pt x="2015" y="0"/>
                  </a:lnTo>
                  <a:lnTo>
                    <a:pt x="2005" y="4"/>
                  </a:lnTo>
                  <a:lnTo>
                    <a:pt x="1996" y="7"/>
                  </a:lnTo>
                  <a:lnTo>
                    <a:pt x="1996" y="7"/>
                  </a:lnTo>
                  <a:lnTo>
                    <a:pt x="1989" y="7"/>
                  </a:lnTo>
                  <a:lnTo>
                    <a:pt x="1982" y="7"/>
                  </a:lnTo>
                  <a:lnTo>
                    <a:pt x="1982" y="7"/>
                  </a:lnTo>
                  <a:lnTo>
                    <a:pt x="1978" y="7"/>
                  </a:lnTo>
                  <a:lnTo>
                    <a:pt x="1977" y="9"/>
                  </a:lnTo>
                  <a:lnTo>
                    <a:pt x="1973" y="13"/>
                  </a:lnTo>
                  <a:lnTo>
                    <a:pt x="1973" y="13"/>
                  </a:lnTo>
                  <a:lnTo>
                    <a:pt x="1969" y="14"/>
                  </a:lnTo>
                  <a:lnTo>
                    <a:pt x="1966" y="14"/>
                  </a:lnTo>
                  <a:lnTo>
                    <a:pt x="1960" y="14"/>
                  </a:lnTo>
                  <a:lnTo>
                    <a:pt x="1957" y="13"/>
                  </a:lnTo>
                  <a:lnTo>
                    <a:pt x="1957" y="13"/>
                  </a:lnTo>
                  <a:lnTo>
                    <a:pt x="1953" y="14"/>
                  </a:lnTo>
                  <a:lnTo>
                    <a:pt x="1951" y="18"/>
                  </a:lnTo>
                  <a:lnTo>
                    <a:pt x="1949" y="22"/>
                  </a:lnTo>
                  <a:lnTo>
                    <a:pt x="1949" y="25"/>
                  </a:lnTo>
                  <a:lnTo>
                    <a:pt x="1949" y="25"/>
                  </a:lnTo>
                  <a:lnTo>
                    <a:pt x="1946" y="27"/>
                  </a:lnTo>
                  <a:lnTo>
                    <a:pt x="1942" y="27"/>
                  </a:lnTo>
                  <a:lnTo>
                    <a:pt x="1937" y="25"/>
                  </a:lnTo>
                  <a:lnTo>
                    <a:pt x="1937" y="25"/>
                  </a:lnTo>
                  <a:lnTo>
                    <a:pt x="1931" y="27"/>
                  </a:lnTo>
                  <a:lnTo>
                    <a:pt x="1928" y="31"/>
                  </a:lnTo>
                  <a:lnTo>
                    <a:pt x="1928" y="31"/>
                  </a:lnTo>
                  <a:lnTo>
                    <a:pt x="1924" y="29"/>
                  </a:lnTo>
                  <a:lnTo>
                    <a:pt x="1922" y="27"/>
                  </a:lnTo>
                  <a:lnTo>
                    <a:pt x="1919" y="24"/>
                  </a:lnTo>
                  <a:lnTo>
                    <a:pt x="1919" y="24"/>
                  </a:lnTo>
                  <a:lnTo>
                    <a:pt x="1913" y="20"/>
                  </a:lnTo>
                  <a:lnTo>
                    <a:pt x="1906" y="18"/>
                  </a:lnTo>
                  <a:lnTo>
                    <a:pt x="1906" y="18"/>
                  </a:lnTo>
                  <a:lnTo>
                    <a:pt x="1895" y="16"/>
                  </a:lnTo>
                  <a:lnTo>
                    <a:pt x="1891" y="18"/>
                  </a:lnTo>
                  <a:lnTo>
                    <a:pt x="1886" y="20"/>
                  </a:lnTo>
                  <a:lnTo>
                    <a:pt x="1886" y="20"/>
                  </a:lnTo>
                  <a:lnTo>
                    <a:pt x="1882" y="24"/>
                  </a:lnTo>
                  <a:lnTo>
                    <a:pt x="1881" y="29"/>
                  </a:lnTo>
                  <a:lnTo>
                    <a:pt x="1881" y="29"/>
                  </a:lnTo>
                  <a:lnTo>
                    <a:pt x="1882" y="34"/>
                  </a:lnTo>
                  <a:lnTo>
                    <a:pt x="1881" y="36"/>
                  </a:lnTo>
                  <a:lnTo>
                    <a:pt x="1879" y="38"/>
                  </a:lnTo>
                  <a:lnTo>
                    <a:pt x="1879" y="38"/>
                  </a:lnTo>
                  <a:lnTo>
                    <a:pt x="1873" y="40"/>
                  </a:lnTo>
                  <a:lnTo>
                    <a:pt x="1866" y="38"/>
                  </a:lnTo>
                  <a:lnTo>
                    <a:pt x="1861" y="36"/>
                  </a:lnTo>
                  <a:lnTo>
                    <a:pt x="1855" y="38"/>
                  </a:lnTo>
                  <a:lnTo>
                    <a:pt x="1855" y="38"/>
                  </a:lnTo>
                  <a:lnTo>
                    <a:pt x="1850" y="40"/>
                  </a:lnTo>
                  <a:lnTo>
                    <a:pt x="1846" y="43"/>
                  </a:lnTo>
                  <a:lnTo>
                    <a:pt x="1846" y="43"/>
                  </a:lnTo>
                  <a:lnTo>
                    <a:pt x="1841" y="43"/>
                  </a:lnTo>
                  <a:lnTo>
                    <a:pt x="1835" y="47"/>
                  </a:lnTo>
                  <a:lnTo>
                    <a:pt x="1835" y="47"/>
                  </a:lnTo>
                  <a:lnTo>
                    <a:pt x="1834" y="49"/>
                  </a:lnTo>
                  <a:lnTo>
                    <a:pt x="1834" y="52"/>
                  </a:lnTo>
                  <a:lnTo>
                    <a:pt x="1835" y="56"/>
                  </a:lnTo>
                  <a:lnTo>
                    <a:pt x="1837" y="58"/>
                  </a:lnTo>
                  <a:lnTo>
                    <a:pt x="1837" y="58"/>
                  </a:lnTo>
                  <a:lnTo>
                    <a:pt x="1852" y="67"/>
                  </a:lnTo>
                  <a:lnTo>
                    <a:pt x="1859" y="72"/>
                  </a:lnTo>
                  <a:lnTo>
                    <a:pt x="1861" y="76"/>
                  </a:lnTo>
                  <a:lnTo>
                    <a:pt x="1859" y="80"/>
                  </a:lnTo>
                  <a:lnTo>
                    <a:pt x="1859" y="80"/>
                  </a:lnTo>
                  <a:lnTo>
                    <a:pt x="1855" y="81"/>
                  </a:lnTo>
                  <a:lnTo>
                    <a:pt x="1852" y="81"/>
                  </a:lnTo>
                  <a:lnTo>
                    <a:pt x="1843" y="81"/>
                  </a:lnTo>
                  <a:lnTo>
                    <a:pt x="1843" y="81"/>
                  </a:lnTo>
                  <a:lnTo>
                    <a:pt x="1839" y="80"/>
                  </a:lnTo>
                  <a:lnTo>
                    <a:pt x="1835" y="76"/>
                  </a:lnTo>
                  <a:lnTo>
                    <a:pt x="1830" y="69"/>
                  </a:lnTo>
                  <a:lnTo>
                    <a:pt x="1830" y="69"/>
                  </a:lnTo>
                  <a:lnTo>
                    <a:pt x="1823" y="60"/>
                  </a:lnTo>
                  <a:lnTo>
                    <a:pt x="1817" y="54"/>
                  </a:lnTo>
                  <a:lnTo>
                    <a:pt x="1812" y="52"/>
                  </a:lnTo>
                  <a:lnTo>
                    <a:pt x="1812" y="52"/>
                  </a:lnTo>
                  <a:lnTo>
                    <a:pt x="1806" y="51"/>
                  </a:lnTo>
                  <a:lnTo>
                    <a:pt x="1799" y="51"/>
                  </a:lnTo>
                  <a:lnTo>
                    <a:pt x="1794" y="52"/>
                  </a:lnTo>
                  <a:lnTo>
                    <a:pt x="1790" y="56"/>
                  </a:lnTo>
                  <a:lnTo>
                    <a:pt x="1790" y="56"/>
                  </a:lnTo>
                  <a:lnTo>
                    <a:pt x="1788" y="60"/>
                  </a:lnTo>
                  <a:lnTo>
                    <a:pt x="1788" y="63"/>
                  </a:lnTo>
                  <a:lnTo>
                    <a:pt x="1790" y="71"/>
                  </a:lnTo>
                  <a:lnTo>
                    <a:pt x="1790" y="71"/>
                  </a:lnTo>
                  <a:lnTo>
                    <a:pt x="1790" y="76"/>
                  </a:lnTo>
                  <a:lnTo>
                    <a:pt x="1786" y="80"/>
                  </a:lnTo>
                  <a:lnTo>
                    <a:pt x="1786" y="80"/>
                  </a:lnTo>
                  <a:lnTo>
                    <a:pt x="1776" y="81"/>
                  </a:lnTo>
                  <a:lnTo>
                    <a:pt x="1770" y="81"/>
                  </a:lnTo>
                  <a:lnTo>
                    <a:pt x="1765" y="81"/>
                  </a:lnTo>
                  <a:lnTo>
                    <a:pt x="1765" y="81"/>
                  </a:lnTo>
                  <a:lnTo>
                    <a:pt x="1761" y="78"/>
                  </a:lnTo>
                  <a:lnTo>
                    <a:pt x="1758" y="74"/>
                  </a:lnTo>
                  <a:lnTo>
                    <a:pt x="1758" y="74"/>
                  </a:lnTo>
                  <a:lnTo>
                    <a:pt x="1754" y="72"/>
                  </a:lnTo>
                  <a:lnTo>
                    <a:pt x="1750" y="72"/>
                  </a:lnTo>
                  <a:lnTo>
                    <a:pt x="1750" y="72"/>
                  </a:lnTo>
                  <a:lnTo>
                    <a:pt x="1748" y="74"/>
                  </a:lnTo>
                  <a:lnTo>
                    <a:pt x="1747" y="76"/>
                  </a:lnTo>
                  <a:lnTo>
                    <a:pt x="1747" y="76"/>
                  </a:lnTo>
                  <a:lnTo>
                    <a:pt x="1741" y="78"/>
                  </a:lnTo>
                  <a:lnTo>
                    <a:pt x="1739" y="76"/>
                  </a:lnTo>
                  <a:lnTo>
                    <a:pt x="1736" y="74"/>
                  </a:lnTo>
                  <a:lnTo>
                    <a:pt x="1734" y="71"/>
                  </a:lnTo>
                  <a:lnTo>
                    <a:pt x="1730" y="63"/>
                  </a:lnTo>
                  <a:lnTo>
                    <a:pt x="1727" y="58"/>
                  </a:lnTo>
                  <a:lnTo>
                    <a:pt x="1727" y="58"/>
                  </a:lnTo>
                  <a:lnTo>
                    <a:pt x="1723" y="56"/>
                  </a:lnTo>
                  <a:lnTo>
                    <a:pt x="1720" y="58"/>
                  </a:lnTo>
                  <a:lnTo>
                    <a:pt x="1712" y="62"/>
                  </a:lnTo>
                  <a:lnTo>
                    <a:pt x="1712" y="62"/>
                  </a:lnTo>
                  <a:lnTo>
                    <a:pt x="1705" y="62"/>
                  </a:lnTo>
                  <a:lnTo>
                    <a:pt x="1698" y="62"/>
                  </a:lnTo>
                  <a:lnTo>
                    <a:pt x="1698" y="62"/>
                  </a:lnTo>
                  <a:lnTo>
                    <a:pt x="1691" y="63"/>
                  </a:lnTo>
                  <a:lnTo>
                    <a:pt x="1685" y="65"/>
                  </a:lnTo>
                  <a:lnTo>
                    <a:pt x="1685" y="65"/>
                  </a:lnTo>
                  <a:lnTo>
                    <a:pt x="1674" y="63"/>
                  </a:lnTo>
                  <a:lnTo>
                    <a:pt x="1663" y="62"/>
                  </a:lnTo>
                  <a:lnTo>
                    <a:pt x="1663" y="62"/>
                  </a:lnTo>
                  <a:lnTo>
                    <a:pt x="1651" y="63"/>
                  </a:lnTo>
                  <a:lnTo>
                    <a:pt x="1645" y="65"/>
                  </a:lnTo>
                  <a:lnTo>
                    <a:pt x="1642" y="69"/>
                  </a:lnTo>
                  <a:lnTo>
                    <a:pt x="1642" y="69"/>
                  </a:lnTo>
                  <a:lnTo>
                    <a:pt x="1642" y="72"/>
                  </a:lnTo>
                  <a:lnTo>
                    <a:pt x="1642" y="78"/>
                  </a:lnTo>
                  <a:lnTo>
                    <a:pt x="1643" y="81"/>
                  </a:lnTo>
                  <a:lnTo>
                    <a:pt x="1642" y="85"/>
                  </a:lnTo>
                  <a:lnTo>
                    <a:pt x="1642" y="85"/>
                  </a:lnTo>
                  <a:lnTo>
                    <a:pt x="1640" y="87"/>
                  </a:lnTo>
                  <a:lnTo>
                    <a:pt x="1640" y="87"/>
                  </a:lnTo>
                  <a:lnTo>
                    <a:pt x="1636" y="85"/>
                  </a:lnTo>
                  <a:lnTo>
                    <a:pt x="1633" y="78"/>
                  </a:lnTo>
                  <a:lnTo>
                    <a:pt x="1633" y="78"/>
                  </a:lnTo>
                  <a:lnTo>
                    <a:pt x="1629" y="72"/>
                  </a:lnTo>
                  <a:lnTo>
                    <a:pt x="1624" y="72"/>
                  </a:lnTo>
                  <a:lnTo>
                    <a:pt x="1618" y="74"/>
                  </a:lnTo>
                  <a:lnTo>
                    <a:pt x="1613" y="78"/>
                  </a:lnTo>
                  <a:lnTo>
                    <a:pt x="1613" y="78"/>
                  </a:lnTo>
                  <a:lnTo>
                    <a:pt x="1611" y="81"/>
                  </a:lnTo>
                  <a:lnTo>
                    <a:pt x="1611" y="83"/>
                  </a:lnTo>
                  <a:lnTo>
                    <a:pt x="1615" y="90"/>
                  </a:lnTo>
                  <a:lnTo>
                    <a:pt x="1615" y="90"/>
                  </a:lnTo>
                  <a:lnTo>
                    <a:pt x="1616" y="94"/>
                  </a:lnTo>
                  <a:lnTo>
                    <a:pt x="1615" y="96"/>
                  </a:lnTo>
                  <a:lnTo>
                    <a:pt x="1611" y="96"/>
                  </a:lnTo>
                  <a:lnTo>
                    <a:pt x="1602" y="96"/>
                  </a:lnTo>
                  <a:lnTo>
                    <a:pt x="1602" y="96"/>
                  </a:lnTo>
                  <a:lnTo>
                    <a:pt x="1589" y="98"/>
                  </a:lnTo>
                  <a:lnTo>
                    <a:pt x="1577" y="101"/>
                  </a:lnTo>
                  <a:lnTo>
                    <a:pt x="1566" y="105"/>
                  </a:lnTo>
                  <a:lnTo>
                    <a:pt x="1553" y="107"/>
                  </a:lnTo>
                  <a:lnTo>
                    <a:pt x="1553" y="107"/>
                  </a:lnTo>
                  <a:lnTo>
                    <a:pt x="1542" y="109"/>
                  </a:lnTo>
                  <a:lnTo>
                    <a:pt x="1531" y="110"/>
                  </a:lnTo>
                  <a:lnTo>
                    <a:pt x="1531" y="110"/>
                  </a:lnTo>
                  <a:lnTo>
                    <a:pt x="1528" y="114"/>
                  </a:lnTo>
                  <a:lnTo>
                    <a:pt x="1524" y="118"/>
                  </a:lnTo>
                  <a:lnTo>
                    <a:pt x="1524" y="121"/>
                  </a:lnTo>
                  <a:lnTo>
                    <a:pt x="1528" y="125"/>
                  </a:lnTo>
                  <a:lnTo>
                    <a:pt x="1528" y="125"/>
                  </a:lnTo>
                  <a:lnTo>
                    <a:pt x="1537" y="127"/>
                  </a:lnTo>
                  <a:lnTo>
                    <a:pt x="1544" y="128"/>
                  </a:lnTo>
                  <a:lnTo>
                    <a:pt x="1551" y="127"/>
                  </a:lnTo>
                  <a:lnTo>
                    <a:pt x="1560" y="125"/>
                  </a:lnTo>
                  <a:lnTo>
                    <a:pt x="1560" y="125"/>
                  </a:lnTo>
                  <a:lnTo>
                    <a:pt x="1564" y="123"/>
                  </a:lnTo>
                  <a:lnTo>
                    <a:pt x="1569" y="123"/>
                  </a:lnTo>
                  <a:lnTo>
                    <a:pt x="1573" y="125"/>
                  </a:lnTo>
                  <a:lnTo>
                    <a:pt x="1577" y="128"/>
                  </a:lnTo>
                  <a:lnTo>
                    <a:pt x="1577" y="128"/>
                  </a:lnTo>
                  <a:lnTo>
                    <a:pt x="1577" y="136"/>
                  </a:lnTo>
                  <a:lnTo>
                    <a:pt x="1577" y="143"/>
                  </a:lnTo>
                  <a:lnTo>
                    <a:pt x="1573" y="150"/>
                  </a:lnTo>
                  <a:lnTo>
                    <a:pt x="1567" y="156"/>
                  </a:lnTo>
                  <a:lnTo>
                    <a:pt x="1567" y="156"/>
                  </a:lnTo>
                  <a:lnTo>
                    <a:pt x="1557" y="157"/>
                  </a:lnTo>
                  <a:lnTo>
                    <a:pt x="1544" y="157"/>
                  </a:lnTo>
                  <a:lnTo>
                    <a:pt x="1544" y="157"/>
                  </a:lnTo>
                  <a:lnTo>
                    <a:pt x="1535" y="157"/>
                  </a:lnTo>
                  <a:lnTo>
                    <a:pt x="1535" y="157"/>
                  </a:lnTo>
                  <a:lnTo>
                    <a:pt x="1531" y="159"/>
                  </a:lnTo>
                  <a:lnTo>
                    <a:pt x="1528" y="163"/>
                  </a:lnTo>
                  <a:lnTo>
                    <a:pt x="1528" y="163"/>
                  </a:lnTo>
                  <a:lnTo>
                    <a:pt x="1519" y="166"/>
                  </a:lnTo>
                  <a:lnTo>
                    <a:pt x="1508" y="168"/>
                  </a:lnTo>
                  <a:lnTo>
                    <a:pt x="1497" y="170"/>
                  </a:lnTo>
                  <a:lnTo>
                    <a:pt x="1486" y="168"/>
                  </a:lnTo>
                  <a:lnTo>
                    <a:pt x="1486" y="168"/>
                  </a:lnTo>
                  <a:lnTo>
                    <a:pt x="1477" y="168"/>
                  </a:lnTo>
                  <a:lnTo>
                    <a:pt x="1470" y="172"/>
                  </a:lnTo>
                  <a:lnTo>
                    <a:pt x="1470" y="172"/>
                  </a:lnTo>
                  <a:lnTo>
                    <a:pt x="1466" y="176"/>
                  </a:lnTo>
                  <a:lnTo>
                    <a:pt x="1464" y="179"/>
                  </a:lnTo>
                  <a:lnTo>
                    <a:pt x="1462" y="183"/>
                  </a:lnTo>
                  <a:lnTo>
                    <a:pt x="1462" y="188"/>
                  </a:lnTo>
                  <a:lnTo>
                    <a:pt x="1464" y="194"/>
                  </a:lnTo>
                  <a:lnTo>
                    <a:pt x="1466" y="197"/>
                  </a:lnTo>
                  <a:lnTo>
                    <a:pt x="1468" y="203"/>
                  </a:lnTo>
                  <a:lnTo>
                    <a:pt x="1473" y="204"/>
                  </a:lnTo>
                  <a:lnTo>
                    <a:pt x="1473" y="204"/>
                  </a:lnTo>
                  <a:lnTo>
                    <a:pt x="1481" y="208"/>
                  </a:lnTo>
                  <a:lnTo>
                    <a:pt x="1488" y="208"/>
                  </a:lnTo>
                  <a:lnTo>
                    <a:pt x="1497" y="206"/>
                  </a:lnTo>
                  <a:lnTo>
                    <a:pt x="1504" y="203"/>
                  </a:lnTo>
                  <a:lnTo>
                    <a:pt x="1504" y="203"/>
                  </a:lnTo>
                  <a:lnTo>
                    <a:pt x="1510" y="201"/>
                  </a:lnTo>
                  <a:lnTo>
                    <a:pt x="1515" y="201"/>
                  </a:lnTo>
                  <a:lnTo>
                    <a:pt x="1515" y="201"/>
                  </a:lnTo>
                  <a:lnTo>
                    <a:pt x="1522" y="199"/>
                  </a:lnTo>
                  <a:lnTo>
                    <a:pt x="1531" y="199"/>
                  </a:lnTo>
                  <a:lnTo>
                    <a:pt x="1531" y="199"/>
                  </a:lnTo>
                  <a:lnTo>
                    <a:pt x="1537" y="203"/>
                  </a:lnTo>
                  <a:lnTo>
                    <a:pt x="1539" y="204"/>
                  </a:lnTo>
                  <a:lnTo>
                    <a:pt x="1539" y="208"/>
                  </a:lnTo>
                  <a:lnTo>
                    <a:pt x="1539" y="208"/>
                  </a:lnTo>
                  <a:lnTo>
                    <a:pt x="1537" y="212"/>
                  </a:lnTo>
                  <a:lnTo>
                    <a:pt x="1535" y="214"/>
                  </a:lnTo>
                  <a:lnTo>
                    <a:pt x="1524" y="215"/>
                  </a:lnTo>
                  <a:lnTo>
                    <a:pt x="1513" y="214"/>
                  </a:lnTo>
                  <a:lnTo>
                    <a:pt x="1506" y="214"/>
                  </a:lnTo>
                  <a:lnTo>
                    <a:pt x="1506" y="214"/>
                  </a:lnTo>
                  <a:lnTo>
                    <a:pt x="1488" y="215"/>
                  </a:lnTo>
                  <a:lnTo>
                    <a:pt x="1481" y="219"/>
                  </a:lnTo>
                  <a:lnTo>
                    <a:pt x="1477" y="221"/>
                  </a:lnTo>
                  <a:lnTo>
                    <a:pt x="1473" y="224"/>
                  </a:lnTo>
                  <a:lnTo>
                    <a:pt x="1473" y="224"/>
                  </a:lnTo>
                  <a:lnTo>
                    <a:pt x="1473" y="230"/>
                  </a:lnTo>
                  <a:lnTo>
                    <a:pt x="1475" y="237"/>
                  </a:lnTo>
                  <a:lnTo>
                    <a:pt x="1479" y="241"/>
                  </a:lnTo>
                  <a:lnTo>
                    <a:pt x="1484" y="246"/>
                  </a:lnTo>
                  <a:lnTo>
                    <a:pt x="1484" y="246"/>
                  </a:lnTo>
                  <a:lnTo>
                    <a:pt x="1490" y="248"/>
                  </a:lnTo>
                  <a:lnTo>
                    <a:pt x="1497" y="252"/>
                  </a:lnTo>
                  <a:lnTo>
                    <a:pt x="1502" y="252"/>
                  </a:lnTo>
                  <a:lnTo>
                    <a:pt x="1510" y="252"/>
                  </a:lnTo>
                  <a:lnTo>
                    <a:pt x="1510" y="252"/>
                  </a:lnTo>
                  <a:lnTo>
                    <a:pt x="1517" y="248"/>
                  </a:lnTo>
                  <a:lnTo>
                    <a:pt x="1522" y="244"/>
                  </a:lnTo>
                  <a:lnTo>
                    <a:pt x="1529" y="241"/>
                  </a:lnTo>
                  <a:lnTo>
                    <a:pt x="1535" y="237"/>
                  </a:lnTo>
                  <a:lnTo>
                    <a:pt x="1535" y="237"/>
                  </a:lnTo>
                  <a:lnTo>
                    <a:pt x="1546" y="235"/>
                  </a:lnTo>
                  <a:lnTo>
                    <a:pt x="1555" y="235"/>
                  </a:lnTo>
                  <a:lnTo>
                    <a:pt x="1575" y="235"/>
                  </a:lnTo>
                  <a:lnTo>
                    <a:pt x="1596" y="239"/>
                  </a:lnTo>
                  <a:lnTo>
                    <a:pt x="1615" y="244"/>
                  </a:lnTo>
                  <a:lnTo>
                    <a:pt x="1615" y="244"/>
                  </a:lnTo>
                  <a:lnTo>
                    <a:pt x="1631" y="250"/>
                  </a:lnTo>
                  <a:lnTo>
                    <a:pt x="1645" y="259"/>
                  </a:lnTo>
                  <a:lnTo>
                    <a:pt x="1645" y="259"/>
                  </a:lnTo>
                  <a:lnTo>
                    <a:pt x="1660" y="268"/>
                  </a:lnTo>
                  <a:lnTo>
                    <a:pt x="1671" y="277"/>
                  </a:lnTo>
                  <a:lnTo>
                    <a:pt x="1671" y="277"/>
                  </a:lnTo>
                  <a:lnTo>
                    <a:pt x="1685" y="291"/>
                  </a:lnTo>
                  <a:lnTo>
                    <a:pt x="1696" y="306"/>
                  </a:lnTo>
                  <a:lnTo>
                    <a:pt x="1696" y="306"/>
                  </a:lnTo>
                  <a:lnTo>
                    <a:pt x="1703" y="318"/>
                  </a:lnTo>
                  <a:lnTo>
                    <a:pt x="1710" y="329"/>
                  </a:lnTo>
                  <a:lnTo>
                    <a:pt x="1714" y="337"/>
                  </a:lnTo>
                  <a:lnTo>
                    <a:pt x="1714" y="342"/>
                  </a:lnTo>
                  <a:lnTo>
                    <a:pt x="1714" y="349"/>
                  </a:lnTo>
                  <a:lnTo>
                    <a:pt x="1712" y="356"/>
                  </a:lnTo>
                  <a:lnTo>
                    <a:pt x="1712" y="356"/>
                  </a:lnTo>
                  <a:lnTo>
                    <a:pt x="1709" y="360"/>
                  </a:lnTo>
                  <a:lnTo>
                    <a:pt x="1707" y="362"/>
                  </a:lnTo>
                  <a:lnTo>
                    <a:pt x="1707" y="364"/>
                  </a:lnTo>
                  <a:lnTo>
                    <a:pt x="1707" y="364"/>
                  </a:lnTo>
                  <a:lnTo>
                    <a:pt x="1709" y="369"/>
                  </a:lnTo>
                  <a:lnTo>
                    <a:pt x="1712" y="373"/>
                  </a:lnTo>
                  <a:lnTo>
                    <a:pt x="1716" y="375"/>
                  </a:lnTo>
                  <a:lnTo>
                    <a:pt x="1721" y="375"/>
                  </a:lnTo>
                  <a:lnTo>
                    <a:pt x="1721" y="375"/>
                  </a:lnTo>
                  <a:lnTo>
                    <a:pt x="1734" y="375"/>
                  </a:lnTo>
                  <a:lnTo>
                    <a:pt x="1747" y="376"/>
                  </a:lnTo>
                  <a:lnTo>
                    <a:pt x="1752" y="378"/>
                  </a:lnTo>
                  <a:lnTo>
                    <a:pt x="1758" y="382"/>
                  </a:lnTo>
                  <a:lnTo>
                    <a:pt x="1761" y="385"/>
                  </a:lnTo>
                  <a:lnTo>
                    <a:pt x="1765" y="391"/>
                  </a:lnTo>
                  <a:lnTo>
                    <a:pt x="1765" y="391"/>
                  </a:lnTo>
                  <a:lnTo>
                    <a:pt x="1765" y="400"/>
                  </a:lnTo>
                  <a:lnTo>
                    <a:pt x="1765" y="404"/>
                  </a:lnTo>
                  <a:lnTo>
                    <a:pt x="1761" y="405"/>
                  </a:lnTo>
                  <a:lnTo>
                    <a:pt x="1761" y="405"/>
                  </a:lnTo>
                  <a:lnTo>
                    <a:pt x="1758" y="405"/>
                  </a:lnTo>
                  <a:lnTo>
                    <a:pt x="1752" y="404"/>
                  </a:lnTo>
                  <a:lnTo>
                    <a:pt x="1747" y="402"/>
                  </a:lnTo>
                  <a:lnTo>
                    <a:pt x="1741" y="400"/>
                  </a:lnTo>
                  <a:lnTo>
                    <a:pt x="1741" y="400"/>
                  </a:lnTo>
                  <a:lnTo>
                    <a:pt x="1729" y="400"/>
                  </a:lnTo>
                  <a:lnTo>
                    <a:pt x="1721" y="400"/>
                  </a:lnTo>
                  <a:lnTo>
                    <a:pt x="1720" y="402"/>
                  </a:lnTo>
                  <a:lnTo>
                    <a:pt x="1718" y="404"/>
                  </a:lnTo>
                  <a:lnTo>
                    <a:pt x="1718" y="404"/>
                  </a:lnTo>
                  <a:lnTo>
                    <a:pt x="1716" y="409"/>
                  </a:lnTo>
                  <a:lnTo>
                    <a:pt x="1720" y="411"/>
                  </a:lnTo>
                  <a:lnTo>
                    <a:pt x="1725" y="416"/>
                  </a:lnTo>
                  <a:lnTo>
                    <a:pt x="1725" y="416"/>
                  </a:lnTo>
                  <a:lnTo>
                    <a:pt x="1729" y="420"/>
                  </a:lnTo>
                  <a:lnTo>
                    <a:pt x="1730" y="423"/>
                  </a:lnTo>
                  <a:lnTo>
                    <a:pt x="1730" y="423"/>
                  </a:lnTo>
                  <a:lnTo>
                    <a:pt x="1725" y="427"/>
                  </a:lnTo>
                  <a:lnTo>
                    <a:pt x="1720" y="429"/>
                  </a:lnTo>
                  <a:lnTo>
                    <a:pt x="1718" y="431"/>
                  </a:lnTo>
                  <a:lnTo>
                    <a:pt x="1718" y="431"/>
                  </a:lnTo>
                  <a:lnTo>
                    <a:pt x="1718" y="436"/>
                  </a:lnTo>
                  <a:lnTo>
                    <a:pt x="1720" y="440"/>
                  </a:lnTo>
                  <a:lnTo>
                    <a:pt x="1723" y="442"/>
                  </a:lnTo>
                  <a:lnTo>
                    <a:pt x="1727" y="445"/>
                  </a:lnTo>
                  <a:lnTo>
                    <a:pt x="1727" y="445"/>
                  </a:lnTo>
                  <a:lnTo>
                    <a:pt x="1727" y="449"/>
                  </a:lnTo>
                  <a:lnTo>
                    <a:pt x="1725" y="451"/>
                  </a:lnTo>
                  <a:lnTo>
                    <a:pt x="1721" y="452"/>
                  </a:lnTo>
                  <a:lnTo>
                    <a:pt x="1721" y="456"/>
                  </a:lnTo>
                  <a:lnTo>
                    <a:pt x="1721" y="456"/>
                  </a:lnTo>
                  <a:lnTo>
                    <a:pt x="1723" y="461"/>
                  </a:lnTo>
                  <a:lnTo>
                    <a:pt x="1727" y="463"/>
                  </a:lnTo>
                  <a:lnTo>
                    <a:pt x="1732" y="465"/>
                  </a:lnTo>
                  <a:lnTo>
                    <a:pt x="1736" y="465"/>
                  </a:lnTo>
                  <a:lnTo>
                    <a:pt x="1736" y="465"/>
                  </a:lnTo>
                  <a:lnTo>
                    <a:pt x="1743" y="463"/>
                  </a:lnTo>
                  <a:lnTo>
                    <a:pt x="1745" y="460"/>
                  </a:lnTo>
                  <a:lnTo>
                    <a:pt x="1747" y="454"/>
                  </a:lnTo>
                  <a:lnTo>
                    <a:pt x="1745" y="449"/>
                  </a:lnTo>
                  <a:lnTo>
                    <a:pt x="1743" y="438"/>
                  </a:lnTo>
                  <a:lnTo>
                    <a:pt x="1743" y="432"/>
                  </a:lnTo>
                  <a:lnTo>
                    <a:pt x="1745" y="429"/>
                  </a:lnTo>
                  <a:lnTo>
                    <a:pt x="1745" y="429"/>
                  </a:lnTo>
                  <a:lnTo>
                    <a:pt x="1750" y="425"/>
                  </a:lnTo>
                  <a:lnTo>
                    <a:pt x="1756" y="423"/>
                  </a:lnTo>
                  <a:lnTo>
                    <a:pt x="1765" y="425"/>
                  </a:lnTo>
                  <a:lnTo>
                    <a:pt x="1772" y="427"/>
                  </a:lnTo>
                  <a:lnTo>
                    <a:pt x="1788" y="431"/>
                  </a:lnTo>
                  <a:lnTo>
                    <a:pt x="1797" y="436"/>
                  </a:lnTo>
                  <a:lnTo>
                    <a:pt x="1797" y="436"/>
                  </a:lnTo>
                  <a:lnTo>
                    <a:pt x="1803" y="440"/>
                  </a:lnTo>
                  <a:lnTo>
                    <a:pt x="1805" y="445"/>
                  </a:lnTo>
                  <a:lnTo>
                    <a:pt x="1805" y="451"/>
                  </a:lnTo>
                  <a:lnTo>
                    <a:pt x="1801" y="458"/>
                  </a:lnTo>
                  <a:lnTo>
                    <a:pt x="1801" y="458"/>
                  </a:lnTo>
                  <a:lnTo>
                    <a:pt x="1796" y="463"/>
                  </a:lnTo>
                  <a:lnTo>
                    <a:pt x="1790" y="467"/>
                  </a:lnTo>
                  <a:lnTo>
                    <a:pt x="1785" y="472"/>
                  </a:lnTo>
                  <a:lnTo>
                    <a:pt x="1783" y="480"/>
                  </a:lnTo>
                  <a:lnTo>
                    <a:pt x="1783" y="480"/>
                  </a:lnTo>
                  <a:lnTo>
                    <a:pt x="1783" y="483"/>
                  </a:lnTo>
                  <a:lnTo>
                    <a:pt x="1779" y="487"/>
                  </a:lnTo>
                  <a:lnTo>
                    <a:pt x="1777" y="490"/>
                  </a:lnTo>
                  <a:lnTo>
                    <a:pt x="1772" y="492"/>
                  </a:lnTo>
                  <a:lnTo>
                    <a:pt x="1772" y="492"/>
                  </a:lnTo>
                  <a:lnTo>
                    <a:pt x="1765" y="494"/>
                  </a:lnTo>
                  <a:lnTo>
                    <a:pt x="1759" y="494"/>
                  </a:lnTo>
                  <a:lnTo>
                    <a:pt x="1752" y="494"/>
                  </a:lnTo>
                  <a:lnTo>
                    <a:pt x="1747" y="496"/>
                  </a:lnTo>
                  <a:lnTo>
                    <a:pt x="1747" y="496"/>
                  </a:lnTo>
                  <a:lnTo>
                    <a:pt x="1741" y="499"/>
                  </a:lnTo>
                  <a:lnTo>
                    <a:pt x="1738" y="503"/>
                  </a:lnTo>
                  <a:lnTo>
                    <a:pt x="1738" y="503"/>
                  </a:lnTo>
                  <a:lnTo>
                    <a:pt x="1738" y="507"/>
                  </a:lnTo>
                  <a:lnTo>
                    <a:pt x="1738" y="510"/>
                  </a:lnTo>
                  <a:lnTo>
                    <a:pt x="1741" y="517"/>
                  </a:lnTo>
                  <a:lnTo>
                    <a:pt x="1741" y="517"/>
                  </a:lnTo>
                  <a:lnTo>
                    <a:pt x="1743" y="525"/>
                  </a:lnTo>
                  <a:lnTo>
                    <a:pt x="1743" y="532"/>
                  </a:lnTo>
                  <a:lnTo>
                    <a:pt x="1743" y="532"/>
                  </a:lnTo>
                  <a:lnTo>
                    <a:pt x="1739" y="537"/>
                  </a:lnTo>
                  <a:lnTo>
                    <a:pt x="1738" y="539"/>
                  </a:lnTo>
                  <a:lnTo>
                    <a:pt x="1738" y="543"/>
                  </a:lnTo>
                  <a:lnTo>
                    <a:pt x="1738" y="543"/>
                  </a:lnTo>
                  <a:lnTo>
                    <a:pt x="1739" y="548"/>
                  </a:lnTo>
                  <a:lnTo>
                    <a:pt x="1745" y="554"/>
                  </a:lnTo>
                  <a:lnTo>
                    <a:pt x="1750" y="557"/>
                  </a:lnTo>
                  <a:lnTo>
                    <a:pt x="1754" y="563"/>
                  </a:lnTo>
                  <a:lnTo>
                    <a:pt x="1754" y="563"/>
                  </a:lnTo>
                  <a:lnTo>
                    <a:pt x="1756" y="570"/>
                  </a:lnTo>
                  <a:lnTo>
                    <a:pt x="1758" y="577"/>
                  </a:lnTo>
                  <a:lnTo>
                    <a:pt x="1758" y="577"/>
                  </a:lnTo>
                  <a:lnTo>
                    <a:pt x="1761" y="581"/>
                  </a:lnTo>
                  <a:lnTo>
                    <a:pt x="1763" y="581"/>
                  </a:lnTo>
                  <a:lnTo>
                    <a:pt x="1770" y="583"/>
                  </a:lnTo>
                  <a:lnTo>
                    <a:pt x="1770" y="583"/>
                  </a:lnTo>
                  <a:lnTo>
                    <a:pt x="1776" y="584"/>
                  </a:lnTo>
                  <a:lnTo>
                    <a:pt x="1776" y="586"/>
                  </a:lnTo>
                  <a:lnTo>
                    <a:pt x="1776" y="590"/>
                  </a:lnTo>
                  <a:lnTo>
                    <a:pt x="1776" y="590"/>
                  </a:lnTo>
                  <a:lnTo>
                    <a:pt x="1774" y="592"/>
                  </a:lnTo>
                  <a:lnTo>
                    <a:pt x="1770" y="593"/>
                  </a:lnTo>
                  <a:lnTo>
                    <a:pt x="1768" y="595"/>
                  </a:lnTo>
                  <a:lnTo>
                    <a:pt x="1767" y="599"/>
                  </a:lnTo>
                  <a:lnTo>
                    <a:pt x="1767" y="599"/>
                  </a:lnTo>
                  <a:lnTo>
                    <a:pt x="1770" y="606"/>
                  </a:lnTo>
                  <a:lnTo>
                    <a:pt x="1776" y="612"/>
                  </a:lnTo>
                  <a:lnTo>
                    <a:pt x="1776" y="612"/>
                  </a:lnTo>
                  <a:lnTo>
                    <a:pt x="1779" y="613"/>
                  </a:lnTo>
                  <a:lnTo>
                    <a:pt x="1783" y="615"/>
                  </a:lnTo>
                  <a:lnTo>
                    <a:pt x="1783" y="615"/>
                  </a:lnTo>
                  <a:lnTo>
                    <a:pt x="1783" y="619"/>
                  </a:lnTo>
                  <a:lnTo>
                    <a:pt x="1783" y="621"/>
                  </a:lnTo>
                  <a:lnTo>
                    <a:pt x="1785" y="628"/>
                  </a:lnTo>
                  <a:lnTo>
                    <a:pt x="1785" y="628"/>
                  </a:lnTo>
                  <a:lnTo>
                    <a:pt x="1788" y="633"/>
                  </a:lnTo>
                  <a:lnTo>
                    <a:pt x="1792" y="635"/>
                  </a:lnTo>
                  <a:lnTo>
                    <a:pt x="1803" y="635"/>
                  </a:lnTo>
                  <a:lnTo>
                    <a:pt x="1803" y="635"/>
                  </a:lnTo>
                  <a:lnTo>
                    <a:pt x="1808" y="639"/>
                  </a:lnTo>
                  <a:lnTo>
                    <a:pt x="1812" y="642"/>
                  </a:lnTo>
                  <a:lnTo>
                    <a:pt x="1815" y="653"/>
                  </a:lnTo>
                  <a:lnTo>
                    <a:pt x="1815" y="653"/>
                  </a:lnTo>
                  <a:lnTo>
                    <a:pt x="1819" y="660"/>
                  </a:lnTo>
                  <a:lnTo>
                    <a:pt x="1824" y="666"/>
                  </a:lnTo>
                  <a:lnTo>
                    <a:pt x="1832" y="671"/>
                  </a:lnTo>
                  <a:lnTo>
                    <a:pt x="1834" y="671"/>
                  </a:lnTo>
                  <a:lnTo>
                    <a:pt x="1837" y="671"/>
                  </a:lnTo>
                  <a:lnTo>
                    <a:pt x="1837" y="671"/>
                  </a:lnTo>
                  <a:lnTo>
                    <a:pt x="1846" y="669"/>
                  </a:lnTo>
                  <a:lnTo>
                    <a:pt x="1850" y="669"/>
                  </a:lnTo>
                  <a:lnTo>
                    <a:pt x="1853" y="671"/>
                  </a:lnTo>
                  <a:lnTo>
                    <a:pt x="1853" y="671"/>
                  </a:lnTo>
                  <a:lnTo>
                    <a:pt x="1864" y="679"/>
                  </a:lnTo>
                  <a:lnTo>
                    <a:pt x="1872" y="686"/>
                  </a:lnTo>
                  <a:lnTo>
                    <a:pt x="1872" y="686"/>
                  </a:lnTo>
                  <a:lnTo>
                    <a:pt x="1881" y="691"/>
                  </a:lnTo>
                  <a:lnTo>
                    <a:pt x="1884" y="693"/>
                  </a:lnTo>
                  <a:lnTo>
                    <a:pt x="1888" y="693"/>
                  </a:lnTo>
                  <a:lnTo>
                    <a:pt x="1888" y="693"/>
                  </a:lnTo>
                  <a:lnTo>
                    <a:pt x="1891" y="691"/>
                  </a:lnTo>
                  <a:lnTo>
                    <a:pt x="1891" y="689"/>
                  </a:lnTo>
                  <a:lnTo>
                    <a:pt x="1891" y="682"/>
                  </a:lnTo>
                  <a:lnTo>
                    <a:pt x="1891" y="682"/>
                  </a:lnTo>
                  <a:lnTo>
                    <a:pt x="1893" y="679"/>
                  </a:lnTo>
                  <a:lnTo>
                    <a:pt x="1897" y="677"/>
                  </a:lnTo>
                  <a:lnTo>
                    <a:pt x="1901" y="671"/>
                  </a:lnTo>
                  <a:lnTo>
                    <a:pt x="1901" y="671"/>
                  </a:lnTo>
                  <a:lnTo>
                    <a:pt x="1904" y="668"/>
                  </a:lnTo>
                  <a:lnTo>
                    <a:pt x="1904" y="664"/>
                  </a:lnTo>
                  <a:lnTo>
                    <a:pt x="1904" y="655"/>
                  </a:lnTo>
                  <a:lnTo>
                    <a:pt x="1904" y="655"/>
                  </a:lnTo>
                  <a:lnTo>
                    <a:pt x="1906" y="650"/>
                  </a:lnTo>
                  <a:lnTo>
                    <a:pt x="1908" y="648"/>
                  </a:lnTo>
                  <a:lnTo>
                    <a:pt x="1911" y="641"/>
                  </a:lnTo>
                  <a:lnTo>
                    <a:pt x="1911" y="641"/>
                  </a:lnTo>
                  <a:lnTo>
                    <a:pt x="1913" y="631"/>
                  </a:lnTo>
                  <a:lnTo>
                    <a:pt x="1915" y="626"/>
                  </a:lnTo>
                  <a:lnTo>
                    <a:pt x="1919" y="622"/>
                  </a:lnTo>
                  <a:lnTo>
                    <a:pt x="1919" y="622"/>
                  </a:lnTo>
                  <a:lnTo>
                    <a:pt x="1922" y="617"/>
                  </a:lnTo>
                  <a:lnTo>
                    <a:pt x="1924" y="610"/>
                  </a:lnTo>
                  <a:lnTo>
                    <a:pt x="1924" y="610"/>
                  </a:lnTo>
                  <a:lnTo>
                    <a:pt x="1924" y="604"/>
                  </a:lnTo>
                  <a:lnTo>
                    <a:pt x="1924" y="597"/>
                  </a:lnTo>
                  <a:lnTo>
                    <a:pt x="1922" y="590"/>
                  </a:lnTo>
                  <a:lnTo>
                    <a:pt x="1924" y="584"/>
                  </a:lnTo>
                  <a:lnTo>
                    <a:pt x="1924" y="584"/>
                  </a:lnTo>
                  <a:lnTo>
                    <a:pt x="1928" y="579"/>
                  </a:lnTo>
                  <a:lnTo>
                    <a:pt x="1935" y="577"/>
                  </a:lnTo>
                  <a:lnTo>
                    <a:pt x="1948" y="572"/>
                  </a:lnTo>
                  <a:lnTo>
                    <a:pt x="1948" y="572"/>
                  </a:lnTo>
                  <a:lnTo>
                    <a:pt x="1953" y="566"/>
                  </a:lnTo>
                  <a:lnTo>
                    <a:pt x="1958" y="561"/>
                  </a:lnTo>
                  <a:lnTo>
                    <a:pt x="1958" y="561"/>
                  </a:lnTo>
                  <a:lnTo>
                    <a:pt x="1962" y="554"/>
                  </a:lnTo>
                  <a:lnTo>
                    <a:pt x="1964" y="550"/>
                  </a:lnTo>
                  <a:lnTo>
                    <a:pt x="1969" y="546"/>
                  </a:lnTo>
                  <a:lnTo>
                    <a:pt x="1977" y="546"/>
                  </a:lnTo>
                  <a:lnTo>
                    <a:pt x="1977" y="546"/>
                  </a:lnTo>
                  <a:lnTo>
                    <a:pt x="1991" y="546"/>
                  </a:lnTo>
                  <a:lnTo>
                    <a:pt x="1998" y="546"/>
                  </a:lnTo>
                  <a:lnTo>
                    <a:pt x="2005" y="545"/>
                  </a:lnTo>
                  <a:lnTo>
                    <a:pt x="2005" y="545"/>
                  </a:lnTo>
                  <a:lnTo>
                    <a:pt x="2013" y="539"/>
                  </a:lnTo>
                  <a:lnTo>
                    <a:pt x="2018" y="534"/>
                  </a:lnTo>
                  <a:lnTo>
                    <a:pt x="2027" y="521"/>
                  </a:lnTo>
                  <a:lnTo>
                    <a:pt x="2027" y="521"/>
                  </a:lnTo>
                  <a:lnTo>
                    <a:pt x="2031" y="516"/>
                  </a:lnTo>
                  <a:lnTo>
                    <a:pt x="2036" y="512"/>
                  </a:lnTo>
                  <a:lnTo>
                    <a:pt x="2036" y="512"/>
                  </a:lnTo>
                  <a:lnTo>
                    <a:pt x="2045" y="508"/>
                  </a:lnTo>
                  <a:lnTo>
                    <a:pt x="2053" y="503"/>
                  </a:lnTo>
                  <a:lnTo>
                    <a:pt x="2053" y="503"/>
                  </a:lnTo>
                  <a:lnTo>
                    <a:pt x="2058" y="498"/>
                  </a:lnTo>
                  <a:lnTo>
                    <a:pt x="2062" y="492"/>
                  </a:lnTo>
                  <a:lnTo>
                    <a:pt x="2062" y="492"/>
                  </a:lnTo>
                  <a:lnTo>
                    <a:pt x="2065" y="489"/>
                  </a:lnTo>
                  <a:lnTo>
                    <a:pt x="2069" y="487"/>
                  </a:lnTo>
                  <a:lnTo>
                    <a:pt x="2080" y="483"/>
                  </a:lnTo>
                  <a:lnTo>
                    <a:pt x="2100" y="483"/>
                  </a:lnTo>
                  <a:lnTo>
                    <a:pt x="2100" y="483"/>
                  </a:lnTo>
                  <a:lnTo>
                    <a:pt x="2116" y="483"/>
                  </a:lnTo>
                  <a:lnTo>
                    <a:pt x="2129" y="480"/>
                  </a:lnTo>
                  <a:lnTo>
                    <a:pt x="2143" y="474"/>
                  </a:lnTo>
                  <a:lnTo>
                    <a:pt x="2156" y="469"/>
                  </a:lnTo>
                  <a:lnTo>
                    <a:pt x="2156" y="469"/>
                  </a:lnTo>
                  <a:lnTo>
                    <a:pt x="2167" y="461"/>
                  </a:lnTo>
                  <a:lnTo>
                    <a:pt x="2176" y="456"/>
                  </a:lnTo>
                  <a:lnTo>
                    <a:pt x="2176" y="456"/>
                  </a:lnTo>
                  <a:lnTo>
                    <a:pt x="2187" y="451"/>
                  </a:lnTo>
                  <a:lnTo>
                    <a:pt x="2197" y="447"/>
                  </a:lnTo>
                  <a:lnTo>
                    <a:pt x="2197" y="447"/>
                  </a:lnTo>
                  <a:lnTo>
                    <a:pt x="2201" y="445"/>
                  </a:lnTo>
                  <a:lnTo>
                    <a:pt x="2206" y="442"/>
                  </a:lnTo>
                  <a:lnTo>
                    <a:pt x="2210" y="436"/>
                  </a:lnTo>
                  <a:lnTo>
                    <a:pt x="2210" y="434"/>
                  </a:lnTo>
                  <a:lnTo>
                    <a:pt x="2208" y="432"/>
                  </a:lnTo>
                  <a:lnTo>
                    <a:pt x="2208" y="432"/>
                  </a:lnTo>
                  <a:close/>
                  <a:moveTo>
                    <a:pt x="1318" y="1775"/>
                  </a:moveTo>
                  <a:lnTo>
                    <a:pt x="1318" y="1775"/>
                  </a:lnTo>
                  <a:lnTo>
                    <a:pt x="1310" y="1775"/>
                  </a:lnTo>
                  <a:lnTo>
                    <a:pt x="1303" y="1773"/>
                  </a:lnTo>
                  <a:lnTo>
                    <a:pt x="1296" y="1771"/>
                  </a:lnTo>
                  <a:lnTo>
                    <a:pt x="1291" y="1766"/>
                  </a:lnTo>
                  <a:lnTo>
                    <a:pt x="1291" y="1766"/>
                  </a:lnTo>
                  <a:lnTo>
                    <a:pt x="1289" y="1761"/>
                  </a:lnTo>
                  <a:lnTo>
                    <a:pt x="1287" y="1753"/>
                  </a:lnTo>
                  <a:lnTo>
                    <a:pt x="1285" y="1741"/>
                  </a:lnTo>
                  <a:lnTo>
                    <a:pt x="1285" y="1741"/>
                  </a:lnTo>
                  <a:lnTo>
                    <a:pt x="1283" y="1735"/>
                  </a:lnTo>
                  <a:lnTo>
                    <a:pt x="1280" y="1732"/>
                  </a:lnTo>
                  <a:lnTo>
                    <a:pt x="1274" y="1723"/>
                  </a:lnTo>
                  <a:lnTo>
                    <a:pt x="1274" y="1723"/>
                  </a:lnTo>
                  <a:lnTo>
                    <a:pt x="1272" y="1717"/>
                  </a:lnTo>
                  <a:lnTo>
                    <a:pt x="1272" y="1712"/>
                  </a:lnTo>
                  <a:lnTo>
                    <a:pt x="1271" y="1701"/>
                  </a:lnTo>
                  <a:lnTo>
                    <a:pt x="1271" y="1701"/>
                  </a:lnTo>
                  <a:lnTo>
                    <a:pt x="1271" y="1688"/>
                  </a:lnTo>
                  <a:lnTo>
                    <a:pt x="1272" y="1679"/>
                  </a:lnTo>
                  <a:lnTo>
                    <a:pt x="1272" y="1668"/>
                  </a:lnTo>
                  <a:lnTo>
                    <a:pt x="1269" y="1657"/>
                  </a:lnTo>
                  <a:lnTo>
                    <a:pt x="1269" y="1657"/>
                  </a:lnTo>
                  <a:lnTo>
                    <a:pt x="1263" y="1650"/>
                  </a:lnTo>
                  <a:lnTo>
                    <a:pt x="1254" y="1645"/>
                  </a:lnTo>
                  <a:lnTo>
                    <a:pt x="1254" y="1645"/>
                  </a:lnTo>
                  <a:lnTo>
                    <a:pt x="1249" y="1643"/>
                  </a:lnTo>
                  <a:lnTo>
                    <a:pt x="1242" y="1643"/>
                  </a:lnTo>
                  <a:lnTo>
                    <a:pt x="1227" y="1647"/>
                  </a:lnTo>
                  <a:lnTo>
                    <a:pt x="1227" y="1647"/>
                  </a:lnTo>
                  <a:lnTo>
                    <a:pt x="1216" y="1648"/>
                  </a:lnTo>
                  <a:lnTo>
                    <a:pt x="1205" y="1650"/>
                  </a:lnTo>
                  <a:lnTo>
                    <a:pt x="1205" y="1650"/>
                  </a:lnTo>
                  <a:lnTo>
                    <a:pt x="1200" y="1648"/>
                  </a:lnTo>
                  <a:lnTo>
                    <a:pt x="1196" y="1647"/>
                  </a:lnTo>
                  <a:lnTo>
                    <a:pt x="1195" y="1643"/>
                  </a:lnTo>
                  <a:lnTo>
                    <a:pt x="1196" y="1638"/>
                  </a:lnTo>
                  <a:lnTo>
                    <a:pt x="1196" y="1638"/>
                  </a:lnTo>
                  <a:lnTo>
                    <a:pt x="1205" y="1627"/>
                  </a:lnTo>
                  <a:lnTo>
                    <a:pt x="1209" y="1621"/>
                  </a:lnTo>
                  <a:lnTo>
                    <a:pt x="1211" y="1614"/>
                  </a:lnTo>
                  <a:lnTo>
                    <a:pt x="1211" y="1614"/>
                  </a:lnTo>
                  <a:lnTo>
                    <a:pt x="1211" y="1610"/>
                  </a:lnTo>
                  <a:lnTo>
                    <a:pt x="1211" y="1607"/>
                  </a:lnTo>
                  <a:lnTo>
                    <a:pt x="1207" y="1601"/>
                  </a:lnTo>
                  <a:lnTo>
                    <a:pt x="1207" y="1601"/>
                  </a:lnTo>
                  <a:lnTo>
                    <a:pt x="1204" y="1596"/>
                  </a:lnTo>
                  <a:lnTo>
                    <a:pt x="1204" y="1594"/>
                  </a:lnTo>
                  <a:lnTo>
                    <a:pt x="1205" y="1592"/>
                  </a:lnTo>
                  <a:lnTo>
                    <a:pt x="1205" y="1592"/>
                  </a:lnTo>
                  <a:lnTo>
                    <a:pt x="1209" y="1594"/>
                  </a:lnTo>
                  <a:lnTo>
                    <a:pt x="1213" y="1596"/>
                  </a:lnTo>
                  <a:lnTo>
                    <a:pt x="1213" y="1596"/>
                  </a:lnTo>
                  <a:lnTo>
                    <a:pt x="1220" y="1596"/>
                  </a:lnTo>
                  <a:lnTo>
                    <a:pt x="1220" y="1596"/>
                  </a:lnTo>
                  <a:lnTo>
                    <a:pt x="1220" y="1592"/>
                  </a:lnTo>
                  <a:lnTo>
                    <a:pt x="1220" y="1589"/>
                  </a:lnTo>
                  <a:lnTo>
                    <a:pt x="1220" y="1580"/>
                  </a:lnTo>
                  <a:lnTo>
                    <a:pt x="1220" y="1580"/>
                  </a:lnTo>
                  <a:lnTo>
                    <a:pt x="1225" y="1565"/>
                  </a:lnTo>
                  <a:lnTo>
                    <a:pt x="1225" y="1565"/>
                  </a:lnTo>
                  <a:lnTo>
                    <a:pt x="1227" y="1554"/>
                  </a:lnTo>
                  <a:lnTo>
                    <a:pt x="1227" y="1547"/>
                  </a:lnTo>
                  <a:lnTo>
                    <a:pt x="1225" y="1542"/>
                  </a:lnTo>
                  <a:lnTo>
                    <a:pt x="1225" y="1542"/>
                  </a:lnTo>
                  <a:lnTo>
                    <a:pt x="1222" y="1538"/>
                  </a:lnTo>
                  <a:lnTo>
                    <a:pt x="1218" y="1536"/>
                  </a:lnTo>
                  <a:lnTo>
                    <a:pt x="1211" y="1534"/>
                  </a:lnTo>
                  <a:lnTo>
                    <a:pt x="1211" y="1534"/>
                  </a:lnTo>
                  <a:lnTo>
                    <a:pt x="1202" y="1534"/>
                  </a:lnTo>
                  <a:lnTo>
                    <a:pt x="1195" y="1538"/>
                  </a:lnTo>
                  <a:lnTo>
                    <a:pt x="1186" y="1543"/>
                  </a:lnTo>
                  <a:lnTo>
                    <a:pt x="1180" y="1549"/>
                  </a:lnTo>
                  <a:lnTo>
                    <a:pt x="1180" y="1549"/>
                  </a:lnTo>
                  <a:lnTo>
                    <a:pt x="1175" y="1554"/>
                  </a:lnTo>
                  <a:lnTo>
                    <a:pt x="1171" y="1562"/>
                  </a:lnTo>
                  <a:lnTo>
                    <a:pt x="1164" y="1576"/>
                  </a:lnTo>
                  <a:lnTo>
                    <a:pt x="1164" y="1576"/>
                  </a:lnTo>
                  <a:lnTo>
                    <a:pt x="1162" y="1581"/>
                  </a:lnTo>
                  <a:lnTo>
                    <a:pt x="1158" y="1585"/>
                  </a:lnTo>
                  <a:lnTo>
                    <a:pt x="1148" y="1589"/>
                  </a:lnTo>
                  <a:lnTo>
                    <a:pt x="1137" y="1592"/>
                  </a:lnTo>
                  <a:lnTo>
                    <a:pt x="1128" y="1594"/>
                  </a:lnTo>
                  <a:lnTo>
                    <a:pt x="1128" y="1594"/>
                  </a:lnTo>
                  <a:lnTo>
                    <a:pt x="1117" y="1598"/>
                  </a:lnTo>
                  <a:lnTo>
                    <a:pt x="1111" y="1598"/>
                  </a:lnTo>
                  <a:lnTo>
                    <a:pt x="1106" y="1598"/>
                  </a:lnTo>
                  <a:lnTo>
                    <a:pt x="1106" y="1598"/>
                  </a:lnTo>
                  <a:lnTo>
                    <a:pt x="1100" y="1594"/>
                  </a:lnTo>
                  <a:lnTo>
                    <a:pt x="1097" y="1589"/>
                  </a:lnTo>
                  <a:lnTo>
                    <a:pt x="1091" y="1578"/>
                  </a:lnTo>
                  <a:lnTo>
                    <a:pt x="1091" y="1578"/>
                  </a:lnTo>
                  <a:lnTo>
                    <a:pt x="1086" y="1569"/>
                  </a:lnTo>
                  <a:lnTo>
                    <a:pt x="1081" y="1562"/>
                  </a:lnTo>
                  <a:lnTo>
                    <a:pt x="1081" y="1562"/>
                  </a:lnTo>
                  <a:lnTo>
                    <a:pt x="1073" y="1551"/>
                  </a:lnTo>
                  <a:lnTo>
                    <a:pt x="1070" y="1536"/>
                  </a:lnTo>
                  <a:lnTo>
                    <a:pt x="1066" y="1524"/>
                  </a:lnTo>
                  <a:lnTo>
                    <a:pt x="1066" y="1511"/>
                  </a:lnTo>
                  <a:lnTo>
                    <a:pt x="1066" y="1511"/>
                  </a:lnTo>
                  <a:lnTo>
                    <a:pt x="1066" y="1496"/>
                  </a:lnTo>
                  <a:lnTo>
                    <a:pt x="1070" y="1482"/>
                  </a:lnTo>
                  <a:lnTo>
                    <a:pt x="1070" y="1482"/>
                  </a:lnTo>
                  <a:lnTo>
                    <a:pt x="1073" y="1473"/>
                  </a:lnTo>
                  <a:lnTo>
                    <a:pt x="1073" y="1467"/>
                  </a:lnTo>
                  <a:lnTo>
                    <a:pt x="1075" y="1462"/>
                  </a:lnTo>
                  <a:lnTo>
                    <a:pt x="1075" y="1462"/>
                  </a:lnTo>
                  <a:lnTo>
                    <a:pt x="1073" y="1449"/>
                  </a:lnTo>
                  <a:lnTo>
                    <a:pt x="1073" y="1444"/>
                  </a:lnTo>
                  <a:lnTo>
                    <a:pt x="1073" y="1437"/>
                  </a:lnTo>
                  <a:lnTo>
                    <a:pt x="1073" y="1437"/>
                  </a:lnTo>
                  <a:lnTo>
                    <a:pt x="1075" y="1428"/>
                  </a:lnTo>
                  <a:lnTo>
                    <a:pt x="1079" y="1420"/>
                  </a:lnTo>
                  <a:lnTo>
                    <a:pt x="1088" y="1406"/>
                  </a:lnTo>
                  <a:lnTo>
                    <a:pt x="1088" y="1406"/>
                  </a:lnTo>
                  <a:lnTo>
                    <a:pt x="1090" y="1402"/>
                  </a:lnTo>
                  <a:lnTo>
                    <a:pt x="1093" y="1399"/>
                  </a:lnTo>
                  <a:lnTo>
                    <a:pt x="1093" y="1399"/>
                  </a:lnTo>
                  <a:lnTo>
                    <a:pt x="1102" y="1393"/>
                  </a:lnTo>
                  <a:lnTo>
                    <a:pt x="1111" y="1388"/>
                  </a:lnTo>
                  <a:lnTo>
                    <a:pt x="1111" y="1388"/>
                  </a:lnTo>
                  <a:lnTo>
                    <a:pt x="1131" y="1377"/>
                  </a:lnTo>
                  <a:lnTo>
                    <a:pt x="1140" y="1375"/>
                  </a:lnTo>
                  <a:lnTo>
                    <a:pt x="1151" y="1373"/>
                  </a:lnTo>
                  <a:lnTo>
                    <a:pt x="1151" y="1373"/>
                  </a:lnTo>
                  <a:lnTo>
                    <a:pt x="1160" y="1377"/>
                  </a:lnTo>
                  <a:lnTo>
                    <a:pt x="1171" y="1382"/>
                  </a:lnTo>
                  <a:lnTo>
                    <a:pt x="1182" y="1386"/>
                  </a:lnTo>
                  <a:lnTo>
                    <a:pt x="1187" y="1386"/>
                  </a:lnTo>
                  <a:lnTo>
                    <a:pt x="1193" y="1386"/>
                  </a:lnTo>
                  <a:lnTo>
                    <a:pt x="1193" y="1386"/>
                  </a:lnTo>
                  <a:lnTo>
                    <a:pt x="1195" y="1382"/>
                  </a:lnTo>
                  <a:lnTo>
                    <a:pt x="1196" y="1379"/>
                  </a:lnTo>
                  <a:lnTo>
                    <a:pt x="1196" y="1375"/>
                  </a:lnTo>
                  <a:lnTo>
                    <a:pt x="1196" y="1370"/>
                  </a:lnTo>
                  <a:lnTo>
                    <a:pt x="1196" y="1370"/>
                  </a:lnTo>
                  <a:lnTo>
                    <a:pt x="1200" y="1366"/>
                  </a:lnTo>
                  <a:lnTo>
                    <a:pt x="1207" y="1363"/>
                  </a:lnTo>
                  <a:lnTo>
                    <a:pt x="1222" y="1363"/>
                  </a:lnTo>
                  <a:lnTo>
                    <a:pt x="1222" y="1363"/>
                  </a:lnTo>
                  <a:lnTo>
                    <a:pt x="1234" y="1363"/>
                  </a:lnTo>
                  <a:lnTo>
                    <a:pt x="1249" y="1364"/>
                  </a:lnTo>
                  <a:lnTo>
                    <a:pt x="1260" y="1370"/>
                  </a:lnTo>
                  <a:lnTo>
                    <a:pt x="1271" y="1379"/>
                  </a:lnTo>
                  <a:lnTo>
                    <a:pt x="1271" y="1379"/>
                  </a:lnTo>
                  <a:lnTo>
                    <a:pt x="1276" y="1384"/>
                  </a:lnTo>
                  <a:lnTo>
                    <a:pt x="1280" y="1390"/>
                  </a:lnTo>
                  <a:lnTo>
                    <a:pt x="1283" y="1402"/>
                  </a:lnTo>
                  <a:lnTo>
                    <a:pt x="1291" y="1428"/>
                  </a:lnTo>
                  <a:lnTo>
                    <a:pt x="1291" y="1428"/>
                  </a:lnTo>
                  <a:lnTo>
                    <a:pt x="1294" y="1437"/>
                  </a:lnTo>
                  <a:lnTo>
                    <a:pt x="1300" y="1446"/>
                  </a:lnTo>
                  <a:lnTo>
                    <a:pt x="1307" y="1455"/>
                  </a:lnTo>
                  <a:lnTo>
                    <a:pt x="1318" y="1458"/>
                  </a:lnTo>
                  <a:lnTo>
                    <a:pt x="1318" y="1458"/>
                  </a:lnTo>
                  <a:lnTo>
                    <a:pt x="1323" y="1460"/>
                  </a:lnTo>
                  <a:lnTo>
                    <a:pt x="1327" y="1458"/>
                  </a:lnTo>
                  <a:lnTo>
                    <a:pt x="1329" y="1455"/>
                  </a:lnTo>
                  <a:lnTo>
                    <a:pt x="1330" y="1451"/>
                  </a:lnTo>
                  <a:lnTo>
                    <a:pt x="1332" y="1442"/>
                  </a:lnTo>
                  <a:lnTo>
                    <a:pt x="1332" y="1433"/>
                  </a:lnTo>
                  <a:lnTo>
                    <a:pt x="1332" y="1433"/>
                  </a:lnTo>
                  <a:lnTo>
                    <a:pt x="1329" y="1422"/>
                  </a:lnTo>
                  <a:lnTo>
                    <a:pt x="1325" y="1411"/>
                  </a:lnTo>
                  <a:lnTo>
                    <a:pt x="1316" y="1390"/>
                  </a:lnTo>
                  <a:lnTo>
                    <a:pt x="1316" y="1390"/>
                  </a:lnTo>
                  <a:lnTo>
                    <a:pt x="1312" y="1379"/>
                  </a:lnTo>
                  <a:lnTo>
                    <a:pt x="1310" y="1366"/>
                  </a:lnTo>
                  <a:lnTo>
                    <a:pt x="1312" y="1355"/>
                  </a:lnTo>
                  <a:lnTo>
                    <a:pt x="1318" y="1343"/>
                  </a:lnTo>
                  <a:lnTo>
                    <a:pt x="1318" y="1343"/>
                  </a:lnTo>
                  <a:lnTo>
                    <a:pt x="1323" y="1334"/>
                  </a:lnTo>
                  <a:lnTo>
                    <a:pt x="1332" y="1323"/>
                  </a:lnTo>
                  <a:lnTo>
                    <a:pt x="1350" y="1305"/>
                  </a:lnTo>
                  <a:lnTo>
                    <a:pt x="1350" y="1305"/>
                  </a:lnTo>
                  <a:lnTo>
                    <a:pt x="1365" y="1294"/>
                  </a:lnTo>
                  <a:lnTo>
                    <a:pt x="1372" y="1287"/>
                  </a:lnTo>
                  <a:lnTo>
                    <a:pt x="1379" y="1279"/>
                  </a:lnTo>
                  <a:lnTo>
                    <a:pt x="1379" y="1279"/>
                  </a:lnTo>
                  <a:lnTo>
                    <a:pt x="1383" y="1268"/>
                  </a:lnTo>
                  <a:lnTo>
                    <a:pt x="1385" y="1258"/>
                  </a:lnTo>
                  <a:lnTo>
                    <a:pt x="1385" y="1258"/>
                  </a:lnTo>
                  <a:lnTo>
                    <a:pt x="1383" y="1245"/>
                  </a:lnTo>
                  <a:lnTo>
                    <a:pt x="1383" y="1245"/>
                  </a:lnTo>
                  <a:lnTo>
                    <a:pt x="1383" y="1229"/>
                  </a:lnTo>
                  <a:lnTo>
                    <a:pt x="1383" y="1229"/>
                  </a:lnTo>
                  <a:lnTo>
                    <a:pt x="1379" y="1212"/>
                  </a:lnTo>
                  <a:lnTo>
                    <a:pt x="1379" y="1203"/>
                  </a:lnTo>
                  <a:lnTo>
                    <a:pt x="1381" y="1196"/>
                  </a:lnTo>
                  <a:lnTo>
                    <a:pt x="1381" y="1196"/>
                  </a:lnTo>
                  <a:lnTo>
                    <a:pt x="1383" y="1191"/>
                  </a:lnTo>
                  <a:lnTo>
                    <a:pt x="1386" y="1185"/>
                  </a:lnTo>
                  <a:lnTo>
                    <a:pt x="1390" y="1182"/>
                  </a:lnTo>
                  <a:lnTo>
                    <a:pt x="1392" y="1182"/>
                  </a:lnTo>
                  <a:lnTo>
                    <a:pt x="1396" y="1183"/>
                  </a:lnTo>
                  <a:lnTo>
                    <a:pt x="1396" y="1183"/>
                  </a:lnTo>
                  <a:lnTo>
                    <a:pt x="1396" y="1187"/>
                  </a:lnTo>
                  <a:lnTo>
                    <a:pt x="1396" y="1189"/>
                  </a:lnTo>
                  <a:lnTo>
                    <a:pt x="1394" y="1196"/>
                  </a:lnTo>
                  <a:lnTo>
                    <a:pt x="1394" y="1196"/>
                  </a:lnTo>
                  <a:lnTo>
                    <a:pt x="1394" y="1203"/>
                  </a:lnTo>
                  <a:lnTo>
                    <a:pt x="1394" y="1205"/>
                  </a:lnTo>
                  <a:lnTo>
                    <a:pt x="1396" y="1209"/>
                  </a:lnTo>
                  <a:lnTo>
                    <a:pt x="1396" y="1209"/>
                  </a:lnTo>
                  <a:lnTo>
                    <a:pt x="1399" y="1212"/>
                  </a:lnTo>
                  <a:lnTo>
                    <a:pt x="1405" y="1212"/>
                  </a:lnTo>
                  <a:lnTo>
                    <a:pt x="1408" y="1212"/>
                  </a:lnTo>
                  <a:lnTo>
                    <a:pt x="1412" y="1209"/>
                  </a:lnTo>
                  <a:lnTo>
                    <a:pt x="1412" y="1209"/>
                  </a:lnTo>
                  <a:lnTo>
                    <a:pt x="1414" y="1203"/>
                  </a:lnTo>
                  <a:lnTo>
                    <a:pt x="1412" y="1200"/>
                  </a:lnTo>
                  <a:lnTo>
                    <a:pt x="1412" y="1191"/>
                  </a:lnTo>
                  <a:lnTo>
                    <a:pt x="1412" y="1191"/>
                  </a:lnTo>
                  <a:lnTo>
                    <a:pt x="1412" y="1185"/>
                  </a:lnTo>
                  <a:lnTo>
                    <a:pt x="1414" y="1182"/>
                  </a:lnTo>
                  <a:lnTo>
                    <a:pt x="1414" y="1182"/>
                  </a:lnTo>
                  <a:lnTo>
                    <a:pt x="1421" y="1173"/>
                  </a:lnTo>
                  <a:lnTo>
                    <a:pt x="1428" y="1163"/>
                  </a:lnTo>
                  <a:lnTo>
                    <a:pt x="1428" y="1163"/>
                  </a:lnTo>
                  <a:lnTo>
                    <a:pt x="1430" y="1160"/>
                  </a:lnTo>
                  <a:lnTo>
                    <a:pt x="1430" y="1154"/>
                  </a:lnTo>
                  <a:lnTo>
                    <a:pt x="1430" y="1154"/>
                  </a:lnTo>
                  <a:lnTo>
                    <a:pt x="1437" y="1142"/>
                  </a:lnTo>
                  <a:lnTo>
                    <a:pt x="1437" y="1142"/>
                  </a:lnTo>
                  <a:lnTo>
                    <a:pt x="1455" y="1120"/>
                  </a:lnTo>
                  <a:lnTo>
                    <a:pt x="1473" y="1098"/>
                  </a:lnTo>
                  <a:lnTo>
                    <a:pt x="1473" y="1098"/>
                  </a:lnTo>
                  <a:lnTo>
                    <a:pt x="1491" y="1082"/>
                  </a:lnTo>
                  <a:lnTo>
                    <a:pt x="1501" y="1077"/>
                  </a:lnTo>
                  <a:lnTo>
                    <a:pt x="1511" y="1073"/>
                  </a:lnTo>
                  <a:lnTo>
                    <a:pt x="1511" y="1073"/>
                  </a:lnTo>
                  <a:lnTo>
                    <a:pt x="1522" y="1071"/>
                  </a:lnTo>
                  <a:lnTo>
                    <a:pt x="1526" y="1069"/>
                  </a:lnTo>
                  <a:lnTo>
                    <a:pt x="1529" y="1066"/>
                  </a:lnTo>
                  <a:lnTo>
                    <a:pt x="1529" y="1066"/>
                  </a:lnTo>
                  <a:lnTo>
                    <a:pt x="1533" y="1059"/>
                  </a:lnTo>
                  <a:lnTo>
                    <a:pt x="1535" y="1057"/>
                  </a:lnTo>
                  <a:lnTo>
                    <a:pt x="1539" y="1055"/>
                  </a:lnTo>
                  <a:lnTo>
                    <a:pt x="1539" y="1055"/>
                  </a:lnTo>
                  <a:lnTo>
                    <a:pt x="1544" y="1051"/>
                  </a:lnTo>
                  <a:lnTo>
                    <a:pt x="1553" y="1049"/>
                  </a:lnTo>
                  <a:lnTo>
                    <a:pt x="1557" y="1049"/>
                  </a:lnTo>
                  <a:lnTo>
                    <a:pt x="1560" y="1051"/>
                  </a:lnTo>
                  <a:lnTo>
                    <a:pt x="1562" y="1053"/>
                  </a:lnTo>
                  <a:lnTo>
                    <a:pt x="1562" y="1057"/>
                  </a:lnTo>
                  <a:lnTo>
                    <a:pt x="1562" y="1057"/>
                  </a:lnTo>
                  <a:lnTo>
                    <a:pt x="1562" y="1059"/>
                  </a:lnTo>
                  <a:lnTo>
                    <a:pt x="1558" y="1062"/>
                  </a:lnTo>
                  <a:lnTo>
                    <a:pt x="1553" y="1068"/>
                  </a:lnTo>
                  <a:lnTo>
                    <a:pt x="1553" y="1068"/>
                  </a:lnTo>
                  <a:lnTo>
                    <a:pt x="1549" y="1069"/>
                  </a:lnTo>
                  <a:lnTo>
                    <a:pt x="1548" y="1073"/>
                  </a:lnTo>
                  <a:lnTo>
                    <a:pt x="1548" y="1078"/>
                  </a:lnTo>
                  <a:lnTo>
                    <a:pt x="1549" y="1082"/>
                  </a:lnTo>
                  <a:lnTo>
                    <a:pt x="1549" y="1082"/>
                  </a:lnTo>
                  <a:lnTo>
                    <a:pt x="1553" y="1086"/>
                  </a:lnTo>
                  <a:lnTo>
                    <a:pt x="1558" y="1087"/>
                  </a:lnTo>
                  <a:lnTo>
                    <a:pt x="1567" y="1089"/>
                  </a:lnTo>
                  <a:lnTo>
                    <a:pt x="1567" y="1089"/>
                  </a:lnTo>
                  <a:lnTo>
                    <a:pt x="1573" y="1089"/>
                  </a:lnTo>
                  <a:lnTo>
                    <a:pt x="1578" y="1087"/>
                  </a:lnTo>
                  <a:lnTo>
                    <a:pt x="1586" y="1080"/>
                  </a:lnTo>
                  <a:lnTo>
                    <a:pt x="1586" y="1080"/>
                  </a:lnTo>
                  <a:lnTo>
                    <a:pt x="1591" y="1071"/>
                  </a:lnTo>
                  <a:lnTo>
                    <a:pt x="1598" y="1064"/>
                  </a:lnTo>
                  <a:lnTo>
                    <a:pt x="1598" y="1064"/>
                  </a:lnTo>
                  <a:lnTo>
                    <a:pt x="1607" y="1059"/>
                  </a:lnTo>
                  <a:lnTo>
                    <a:pt x="1613" y="1057"/>
                  </a:lnTo>
                  <a:lnTo>
                    <a:pt x="1616" y="1053"/>
                  </a:lnTo>
                  <a:lnTo>
                    <a:pt x="1616" y="1053"/>
                  </a:lnTo>
                  <a:lnTo>
                    <a:pt x="1616" y="1049"/>
                  </a:lnTo>
                  <a:lnTo>
                    <a:pt x="1615" y="1046"/>
                  </a:lnTo>
                  <a:lnTo>
                    <a:pt x="1611" y="1044"/>
                  </a:lnTo>
                  <a:lnTo>
                    <a:pt x="1605" y="1044"/>
                  </a:lnTo>
                  <a:lnTo>
                    <a:pt x="1589" y="1044"/>
                  </a:lnTo>
                  <a:lnTo>
                    <a:pt x="1589" y="1044"/>
                  </a:lnTo>
                  <a:lnTo>
                    <a:pt x="1580" y="1040"/>
                  </a:lnTo>
                  <a:lnTo>
                    <a:pt x="1575" y="1033"/>
                  </a:lnTo>
                  <a:lnTo>
                    <a:pt x="1569" y="1028"/>
                  </a:lnTo>
                  <a:lnTo>
                    <a:pt x="1567" y="1019"/>
                  </a:lnTo>
                  <a:lnTo>
                    <a:pt x="1567" y="1019"/>
                  </a:lnTo>
                  <a:lnTo>
                    <a:pt x="1566" y="1008"/>
                  </a:lnTo>
                  <a:lnTo>
                    <a:pt x="1564" y="1002"/>
                  </a:lnTo>
                  <a:lnTo>
                    <a:pt x="1560" y="997"/>
                  </a:lnTo>
                  <a:lnTo>
                    <a:pt x="1560" y="997"/>
                  </a:lnTo>
                  <a:lnTo>
                    <a:pt x="1555" y="995"/>
                  </a:lnTo>
                  <a:lnTo>
                    <a:pt x="1549" y="992"/>
                  </a:lnTo>
                  <a:lnTo>
                    <a:pt x="1549" y="992"/>
                  </a:lnTo>
                  <a:lnTo>
                    <a:pt x="1548" y="990"/>
                  </a:lnTo>
                  <a:lnTo>
                    <a:pt x="1548" y="986"/>
                  </a:lnTo>
                  <a:lnTo>
                    <a:pt x="1549" y="984"/>
                  </a:lnTo>
                  <a:lnTo>
                    <a:pt x="1551" y="983"/>
                  </a:lnTo>
                  <a:lnTo>
                    <a:pt x="1551" y="983"/>
                  </a:lnTo>
                  <a:lnTo>
                    <a:pt x="1555" y="981"/>
                  </a:lnTo>
                  <a:lnTo>
                    <a:pt x="1558" y="981"/>
                  </a:lnTo>
                  <a:lnTo>
                    <a:pt x="1562" y="981"/>
                  </a:lnTo>
                  <a:lnTo>
                    <a:pt x="1566" y="979"/>
                  </a:lnTo>
                  <a:lnTo>
                    <a:pt x="1566" y="979"/>
                  </a:lnTo>
                  <a:lnTo>
                    <a:pt x="1567" y="977"/>
                  </a:lnTo>
                  <a:lnTo>
                    <a:pt x="1569" y="973"/>
                  </a:lnTo>
                  <a:lnTo>
                    <a:pt x="1569" y="970"/>
                  </a:lnTo>
                  <a:lnTo>
                    <a:pt x="1569" y="966"/>
                  </a:lnTo>
                  <a:lnTo>
                    <a:pt x="1569" y="966"/>
                  </a:lnTo>
                  <a:lnTo>
                    <a:pt x="1564" y="959"/>
                  </a:lnTo>
                  <a:lnTo>
                    <a:pt x="1558" y="954"/>
                  </a:lnTo>
                  <a:lnTo>
                    <a:pt x="1549" y="954"/>
                  </a:lnTo>
                  <a:lnTo>
                    <a:pt x="1542" y="955"/>
                  </a:lnTo>
                  <a:lnTo>
                    <a:pt x="1542" y="955"/>
                  </a:lnTo>
                  <a:lnTo>
                    <a:pt x="1531" y="961"/>
                  </a:lnTo>
                  <a:lnTo>
                    <a:pt x="1531" y="961"/>
                  </a:lnTo>
                  <a:lnTo>
                    <a:pt x="1517" y="968"/>
                  </a:lnTo>
                  <a:lnTo>
                    <a:pt x="1510" y="973"/>
                  </a:lnTo>
                  <a:lnTo>
                    <a:pt x="1504" y="981"/>
                  </a:lnTo>
                  <a:lnTo>
                    <a:pt x="1504" y="981"/>
                  </a:lnTo>
                  <a:lnTo>
                    <a:pt x="1501" y="984"/>
                  </a:lnTo>
                  <a:lnTo>
                    <a:pt x="1499" y="986"/>
                  </a:lnTo>
                  <a:lnTo>
                    <a:pt x="1497" y="986"/>
                  </a:lnTo>
                  <a:lnTo>
                    <a:pt x="1497" y="986"/>
                  </a:lnTo>
                  <a:lnTo>
                    <a:pt x="1495" y="983"/>
                  </a:lnTo>
                  <a:lnTo>
                    <a:pt x="1495" y="979"/>
                  </a:lnTo>
                  <a:lnTo>
                    <a:pt x="1499" y="972"/>
                  </a:lnTo>
                  <a:lnTo>
                    <a:pt x="1499" y="972"/>
                  </a:lnTo>
                  <a:lnTo>
                    <a:pt x="1513" y="955"/>
                  </a:lnTo>
                  <a:lnTo>
                    <a:pt x="1513" y="955"/>
                  </a:lnTo>
                  <a:lnTo>
                    <a:pt x="1520" y="948"/>
                  </a:lnTo>
                  <a:lnTo>
                    <a:pt x="1528" y="943"/>
                  </a:lnTo>
                  <a:lnTo>
                    <a:pt x="1537" y="939"/>
                  </a:lnTo>
                  <a:lnTo>
                    <a:pt x="1548" y="935"/>
                  </a:lnTo>
                  <a:lnTo>
                    <a:pt x="1548" y="935"/>
                  </a:lnTo>
                  <a:lnTo>
                    <a:pt x="1562" y="935"/>
                  </a:lnTo>
                  <a:lnTo>
                    <a:pt x="1562" y="935"/>
                  </a:lnTo>
                  <a:lnTo>
                    <a:pt x="1600" y="935"/>
                  </a:lnTo>
                  <a:lnTo>
                    <a:pt x="1600" y="935"/>
                  </a:lnTo>
                  <a:lnTo>
                    <a:pt x="1615" y="935"/>
                  </a:lnTo>
                  <a:lnTo>
                    <a:pt x="1629" y="934"/>
                  </a:lnTo>
                  <a:lnTo>
                    <a:pt x="1629" y="934"/>
                  </a:lnTo>
                  <a:lnTo>
                    <a:pt x="1642" y="928"/>
                  </a:lnTo>
                  <a:lnTo>
                    <a:pt x="1642" y="928"/>
                  </a:lnTo>
                  <a:lnTo>
                    <a:pt x="1649" y="925"/>
                  </a:lnTo>
                  <a:lnTo>
                    <a:pt x="1658" y="919"/>
                  </a:lnTo>
                  <a:lnTo>
                    <a:pt x="1658" y="919"/>
                  </a:lnTo>
                  <a:lnTo>
                    <a:pt x="1660" y="916"/>
                  </a:lnTo>
                  <a:lnTo>
                    <a:pt x="1662" y="910"/>
                  </a:lnTo>
                  <a:lnTo>
                    <a:pt x="1662" y="907"/>
                  </a:lnTo>
                  <a:lnTo>
                    <a:pt x="1663" y="901"/>
                  </a:lnTo>
                  <a:lnTo>
                    <a:pt x="1663" y="901"/>
                  </a:lnTo>
                  <a:lnTo>
                    <a:pt x="1669" y="897"/>
                  </a:lnTo>
                  <a:lnTo>
                    <a:pt x="1674" y="896"/>
                  </a:lnTo>
                  <a:lnTo>
                    <a:pt x="1685" y="897"/>
                  </a:lnTo>
                  <a:lnTo>
                    <a:pt x="1696" y="899"/>
                  </a:lnTo>
                  <a:lnTo>
                    <a:pt x="1701" y="897"/>
                  </a:lnTo>
                  <a:lnTo>
                    <a:pt x="1707" y="896"/>
                  </a:lnTo>
                  <a:lnTo>
                    <a:pt x="1707" y="896"/>
                  </a:lnTo>
                  <a:lnTo>
                    <a:pt x="1710" y="890"/>
                  </a:lnTo>
                  <a:lnTo>
                    <a:pt x="1714" y="885"/>
                  </a:lnTo>
                  <a:lnTo>
                    <a:pt x="1716" y="879"/>
                  </a:lnTo>
                  <a:lnTo>
                    <a:pt x="1716" y="874"/>
                  </a:lnTo>
                  <a:lnTo>
                    <a:pt x="1716" y="874"/>
                  </a:lnTo>
                  <a:lnTo>
                    <a:pt x="1714" y="869"/>
                  </a:lnTo>
                  <a:lnTo>
                    <a:pt x="1712" y="865"/>
                  </a:lnTo>
                  <a:lnTo>
                    <a:pt x="1703" y="863"/>
                  </a:lnTo>
                  <a:lnTo>
                    <a:pt x="1703" y="863"/>
                  </a:lnTo>
                  <a:lnTo>
                    <a:pt x="1698" y="859"/>
                  </a:lnTo>
                  <a:lnTo>
                    <a:pt x="1694" y="858"/>
                  </a:lnTo>
                  <a:lnTo>
                    <a:pt x="1691" y="858"/>
                  </a:lnTo>
                  <a:lnTo>
                    <a:pt x="1691" y="858"/>
                  </a:lnTo>
                  <a:lnTo>
                    <a:pt x="1683" y="859"/>
                  </a:lnTo>
                  <a:lnTo>
                    <a:pt x="1678" y="863"/>
                  </a:lnTo>
                  <a:lnTo>
                    <a:pt x="1678" y="863"/>
                  </a:lnTo>
                  <a:lnTo>
                    <a:pt x="1665" y="870"/>
                  </a:lnTo>
                  <a:lnTo>
                    <a:pt x="1658" y="872"/>
                  </a:lnTo>
                  <a:lnTo>
                    <a:pt x="1651" y="872"/>
                  </a:lnTo>
                  <a:lnTo>
                    <a:pt x="1651" y="872"/>
                  </a:lnTo>
                  <a:lnTo>
                    <a:pt x="1645" y="872"/>
                  </a:lnTo>
                  <a:lnTo>
                    <a:pt x="1642" y="869"/>
                  </a:lnTo>
                  <a:lnTo>
                    <a:pt x="1640" y="865"/>
                  </a:lnTo>
                  <a:lnTo>
                    <a:pt x="1638" y="859"/>
                  </a:lnTo>
                  <a:lnTo>
                    <a:pt x="1638" y="859"/>
                  </a:lnTo>
                  <a:lnTo>
                    <a:pt x="1642" y="854"/>
                  </a:lnTo>
                  <a:lnTo>
                    <a:pt x="1645" y="850"/>
                  </a:lnTo>
                  <a:lnTo>
                    <a:pt x="1656" y="843"/>
                  </a:lnTo>
                  <a:lnTo>
                    <a:pt x="1656" y="843"/>
                  </a:lnTo>
                  <a:lnTo>
                    <a:pt x="1660" y="840"/>
                  </a:lnTo>
                  <a:lnTo>
                    <a:pt x="1662" y="836"/>
                  </a:lnTo>
                  <a:lnTo>
                    <a:pt x="1662" y="832"/>
                  </a:lnTo>
                  <a:lnTo>
                    <a:pt x="1658" y="829"/>
                  </a:lnTo>
                  <a:lnTo>
                    <a:pt x="1658" y="829"/>
                  </a:lnTo>
                  <a:lnTo>
                    <a:pt x="1651" y="827"/>
                  </a:lnTo>
                  <a:lnTo>
                    <a:pt x="1645" y="825"/>
                  </a:lnTo>
                  <a:lnTo>
                    <a:pt x="1633" y="823"/>
                  </a:lnTo>
                  <a:lnTo>
                    <a:pt x="1633" y="823"/>
                  </a:lnTo>
                  <a:lnTo>
                    <a:pt x="1625" y="821"/>
                  </a:lnTo>
                  <a:lnTo>
                    <a:pt x="1622" y="816"/>
                  </a:lnTo>
                  <a:lnTo>
                    <a:pt x="1622" y="811"/>
                  </a:lnTo>
                  <a:lnTo>
                    <a:pt x="1622" y="803"/>
                  </a:lnTo>
                  <a:lnTo>
                    <a:pt x="1622" y="803"/>
                  </a:lnTo>
                  <a:lnTo>
                    <a:pt x="1620" y="791"/>
                  </a:lnTo>
                  <a:lnTo>
                    <a:pt x="1620" y="791"/>
                  </a:lnTo>
                  <a:lnTo>
                    <a:pt x="1616" y="783"/>
                  </a:lnTo>
                  <a:lnTo>
                    <a:pt x="1615" y="776"/>
                  </a:lnTo>
                  <a:lnTo>
                    <a:pt x="1615" y="776"/>
                  </a:lnTo>
                  <a:lnTo>
                    <a:pt x="1613" y="758"/>
                  </a:lnTo>
                  <a:lnTo>
                    <a:pt x="1613" y="758"/>
                  </a:lnTo>
                  <a:lnTo>
                    <a:pt x="1611" y="751"/>
                  </a:lnTo>
                  <a:lnTo>
                    <a:pt x="1609" y="747"/>
                  </a:lnTo>
                  <a:lnTo>
                    <a:pt x="1607" y="742"/>
                  </a:lnTo>
                  <a:lnTo>
                    <a:pt x="1607" y="742"/>
                  </a:lnTo>
                  <a:lnTo>
                    <a:pt x="1596" y="733"/>
                  </a:lnTo>
                  <a:lnTo>
                    <a:pt x="1586" y="724"/>
                  </a:lnTo>
                  <a:lnTo>
                    <a:pt x="1586" y="724"/>
                  </a:lnTo>
                  <a:lnTo>
                    <a:pt x="1582" y="718"/>
                  </a:lnTo>
                  <a:lnTo>
                    <a:pt x="1582" y="715"/>
                  </a:lnTo>
                  <a:lnTo>
                    <a:pt x="1580" y="706"/>
                  </a:lnTo>
                  <a:lnTo>
                    <a:pt x="1580" y="706"/>
                  </a:lnTo>
                  <a:lnTo>
                    <a:pt x="1577" y="700"/>
                  </a:lnTo>
                  <a:lnTo>
                    <a:pt x="1573" y="695"/>
                  </a:lnTo>
                  <a:lnTo>
                    <a:pt x="1567" y="695"/>
                  </a:lnTo>
                  <a:lnTo>
                    <a:pt x="1562" y="697"/>
                  </a:lnTo>
                  <a:lnTo>
                    <a:pt x="1562" y="697"/>
                  </a:lnTo>
                  <a:lnTo>
                    <a:pt x="1558" y="700"/>
                  </a:lnTo>
                  <a:lnTo>
                    <a:pt x="1555" y="704"/>
                  </a:lnTo>
                  <a:lnTo>
                    <a:pt x="1549" y="715"/>
                  </a:lnTo>
                  <a:lnTo>
                    <a:pt x="1549" y="715"/>
                  </a:lnTo>
                  <a:lnTo>
                    <a:pt x="1542" y="720"/>
                  </a:lnTo>
                  <a:lnTo>
                    <a:pt x="1533" y="724"/>
                  </a:lnTo>
                  <a:lnTo>
                    <a:pt x="1522" y="724"/>
                  </a:lnTo>
                  <a:lnTo>
                    <a:pt x="1513" y="722"/>
                  </a:lnTo>
                  <a:lnTo>
                    <a:pt x="1513" y="722"/>
                  </a:lnTo>
                  <a:lnTo>
                    <a:pt x="1506" y="717"/>
                  </a:lnTo>
                  <a:lnTo>
                    <a:pt x="1499" y="711"/>
                  </a:lnTo>
                  <a:lnTo>
                    <a:pt x="1495" y="702"/>
                  </a:lnTo>
                  <a:lnTo>
                    <a:pt x="1493" y="695"/>
                  </a:lnTo>
                  <a:lnTo>
                    <a:pt x="1493" y="695"/>
                  </a:lnTo>
                  <a:lnTo>
                    <a:pt x="1491" y="679"/>
                  </a:lnTo>
                  <a:lnTo>
                    <a:pt x="1488" y="671"/>
                  </a:lnTo>
                  <a:lnTo>
                    <a:pt x="1482" y="664"/>
                  </a:lnTo>
                  <a:lnTo>
                    <a:pt x="1482" y="664"/>
                  </a:lnTo>
                  <a:lnTo>
                    <a:pt x="1475" y="659"/>
                  </a:lnTo>
                  <a:lnTo>
                    <a:pt x="1466" y="655"/>
                  </a:lnTo>
                  <a:lnTo>
                    <a:pt x="1459" y="650"/>
                  </a:lnTo>
                  <a:lnTo>
                    <a:pt x="1452" y="644"/>
                  </a:lnTo>
                  <a:lnTo>
                    <a:pt x="1452" y="644"/>
                  </a:lnTo>
                  <a:lnTo>
                    <a:pt x="1441" y="635"/>
                  </a:lnTo>
                  <a:lnTo>
                    <a:pt x="1435" y="630"/>
                  </a:lnTo>
                  <a:lnTo>
                    <a:pt x="1430" y="628"/>
                  </a:lnTo>
                  <a:lnTo>
                    <a:pt x="1430" y="628"/>
                  </a:lnTo>
                  <a:lnTo>
                    <a:pt x="1423" y="626"/>
                  </a:lnTo>
                  <a:lnTo>
                    <a:pt x="1414" y="628"/>
                  </a:lnTo>
                  <a:lnTo>
                    <a:pt x="1399" y="635"/>
                  </a:lnTo>
                  <a:lnTo>
                    <a:pt x="1399" y="635"/>
                  </a:lnTo>
                  <a:lnTo>
                    <a:pt x="1394" y="637"/>
                  </a:lnTo>
                  <a:lnTo>
                    <a:pt x="1386" y="639"/>
                  </a:lnTo>
                  <a:lnTo>
                    <a:pt x="1379" y="639"/>
                  </a:lnTo>
                  <a:lnTo>
                    <a:pt x="1374" y="641"/>
                  </a:lnTo>
                  <a:lnTo>
                    <a:pt x="1374" y="641"/>
                  </a:lnTo>
                  <a:lnTo>
                    <a:pt x="1370" y="642"/>
                  </a:lnTo>
                  <a:lnTo>
                    <a:pt x="1367" y="646"/>
                  </a:lnTo>
                  <a:lnTo>
                    <a:pt x="1367" y="650"/>
                  </a:lnTo>
                  <a:lnTo>
                    <a:pt x="1367" y="655"/>
                  </a:lnTo>
                  <a:lnTo>
                    <a:pt x="1368" y="666"/>
                  </a:lnTo>
                  <a:lnTo>
                    <a:pt x="1368" y="669"/>
                  </a:lnTo>
                  <a:lnTo>
                    <a:pt x="1367" y="675"/>
                  </a:lnTo>
                  <a:lnTo>
                    <a:pt x="1367" y="675"/>
                  </a:lnTo>
                  <a:lnTo>
                    <a:pt x="1365" y="679"/>
                  </a:lnTo>
                  <a:lnTo>
                    <a:pt x="1363" y="680"/>
                  </a:lnTo>
                  <a:lnTo>
                    <a:pt x="1365" y="684"/>
                  </a:lnTo>
                  <a:lnTo>
                    <a:pt x="1365" y="684"/>
                  </a:lnTo>
                  <a:lnTo>
                    <a:pt x="1367" y="688"/>
                  </a:lnTo>
                  <a:lnTo>
                    <a:pt x="1368" y="691"/>
                  </a:lnTo>
                  <a:lnTo>
                    <a:pt x="1368" y="691"/>
                  </a:lnTo>
                  <a:lnTo>
                    <a:pt x="1368" y="695"/>
                  </a:lnTo>
                  <a:lnTo>
                    <a:pt x="1367" y="698"/>
                  </a:lnTo>
                  <a:lnTo>
                    <a:pt x="1363" y="704"/>
                  </a:lnTo>
                  <a:lnTo>
                    <a:pt x="1363" y="704"/>
                  </a:lnTo>
                  <a:lnTo>
                    <a:pt x="1359" y="709"/>
                  </a:lnTo>
                  <a:lnTo>
                    <a:pt x="1354" y="713"/>
                  </a:lnTo>
                  <a:lnTo>
                    <a:pt x="1350" y="717"/>
                  </a:lnTo>
                  <a:lnTo>
                    <a:pt x="1348" y="722"/>
                  </a:lnTo>
                  <a:lnTo>
                    <a:pt x="1348" y="722"/>
                  </a:lnTo>
                  <a:lnTo>
                    <a:pt x="1348" y="726"/>
                  </a:lnTo>
                  <a:lnTo>
                    <a:pt x="1350" y="729"/>
                  </a:lnTo>
                  <a:lnTo>
                    <a:pt x="1356" y="733"/>
                  </a:lnTo>
                  <a:lnTo>
                    <a:pt x="1361" y="736"/>
                  </a:lnTo>
                  <a:lnTo>
                    <a:pt x="1367" y="740"/>
                  </a:lnTo>
                  <a:lnTo>
                    <a:pt x="1367" y="740"/>
                  </a:lnTo>
                  <a:lnTo>
                    <a:pt x="1370" y="747"/>
                  </a:lnTo>
                  <a:lnTo>
                    <a:pt x="1372" y="753"/>
                  </a:lnTo>
                  <a:lnTo>
                    <a:pt x="1372" y="753"/>
                  </a:lnTo>
                  <a:lnTo>
                    <a:pt x="1377" y="764"/>
                  </a:lnTo>
                  <a:lnTo>
                    <a:pt x="1381" y="773"/>
                  </a:lnTo>
                  <a:lnTo>
                    <a:pt x="1381" y="773"/>
                  </a:lnTo>
                  <a:lnTo>
                    <a:pt x="1383" y="785"/>
                  </a:lnTo>
                  <a:lnTo>
                    <a:pt x="1385" y="791"/>
                  </a:lnTo>
                  <a:lnTo>
                    <a:pt x="1383" y="796"/>
                  </a:lnTo>
                  <a:lnTo>
                    <a:pt x="1383" y="796"/>
                  </a:lnTo>
                  <a:lnTo>
                    <a:pt x="1377" y="807"/>
                  </a:lnTo>
                  <a:lnTo>
                    <a:pt x="1374" y="812"/>
                  </a:lnTo>
                  <a:lnTo>
                    <a:pt x="1368" y="816"/>
                  </a:lnTo>
                  <a:lnTo>
                    <a:pt x="1368" y="816"/>
                  </a:lnTo>
                  <a:lnTo>
                    <a:pt x="1359" y="821"/>
                  </a:lnTo>
                  <a:lnTo>
                    <a:pt x="1354" y="825"/>
                  </a:lnTo>
                  <a:lnTo>
                    <a:pt x="1350" y="831"/>
                  </a:lnTo>
                  <a:lnTo>
                    <a:pt x="1350" y="831"/>
                  </a:lnTo>
                  <a:lnTo>
                    <a:pt x="1347" y="836"/>
                  </a:lnTo>
                  <a:lnTo>
                    <a:pt x="1347" y="843"/>
                  </a:lnTo>
                  <a:lnTo>
                    <a:pt x="1350" y="859"/>
                  </a:lnTo>
                  <a:lnTo>
                    <a:pt x="1350" y="859"/>
                  </a:lnTo>
                  <a:lnTo>
                    <a:pt x="1350" y="865"/>
                  </a:lnTo>
                  <a:lnTo>
                    <a:pt x="1350" y="870"/>
                  </a:lnTo>
                  <a:lnTo>
                    <a:pt x="1348" y="878"/>
                  </a:lnTo>
                  <a:lnTo>
                    <a:pt x="1347" y="881"/>
                  </a:lnTo>
                  <a:lnTo>
                    <a:pt x="1347" y="881"/>
                  </a:lnTo>
                  <a:lnTo>
                    <a:pt x="1341" y="887"/>
                  </a:lnTo>
                  <a:lnTo>
                    <a:pt x="1336" y="888"/>
                  </a:lnTo>
                  <a:lnTo>
                    <a:pt x="1329" y="890"/>
                  </a:lnTo>
                  <a:lnTo>
                    <a:pt x="1323" y="890"/>
                  </a:lnTo>
                  <a:lnTo>
                    <a:pt x="1323" y="890"/>
                  </a:lnTo>
                  <a:lnTo>
                    <a:pt x="1318" y="888"/>
                  </a:lnTo>
                  <a:lnTo>
                    <a:pt x="1316" y="887"/>
                  </a:lnTo>
                  <a:lnTo>
                    <a:pt x="1310" y="879"/>
                  </a:lnTo>
                  <a:lnTo>
                    <a:pt x="1307" y="870"/>
                  </a:lnTo>
                  <a:lnTo>
                    <a:pt x="1305" y="863"/>
                  </a:lnTo>
                  <a:lnTo>
                    <a:pt x="1305" y="863"/>
                  </a:lnTo>
                  <a:lnTo>
                    <a:pt x="1303" y="854"/>
                  </a:lnTo>
                  <a:lnTo>
                    <a:pt x="1303" y="843"/>
                  </a:lnTo>
                  <a:lnTo>
                    <a:pt x="1303" y="832"/>
                  </a:lnTo>
                  <a:lnTo>
                    <a:pt x="1301" y="829"/>
                  </a:lnTo>
                  <a:lnTo>
                    <a:pt x="1298" y="825"/>
                  </a:lnTo>
                  <a:lnTo>
                    <a:pt x="1298" y="825"/>
                  </a:lnTo>
                  <a:lnTo>
                    <a:pt x="1291" y="820"/>
                  </a:lnTo>
                  <a:lnTo>
                    <a:pt x="1281" y="816"/>
                  </a:lnTo>
                  <a:lnTo>
                    <a:pt x="1263" y="812"/>
                  </a:lnTo>
                  <a:lnTo>
                    <a:pt x="1263" y="812"/>
                  </a:lnTo>
                  <a:lnTo>
                    <a:pt x="1253" y="811"/>
                  </a:lnTo>
                  <a:lnTo>
                    <a:pt x="1243" y="805"/>
                  </a:lnTo>
                  <a:lnTo>
                    <a:pt x="1225" y="793"/>
                  </a:lnTo>
                  <a:lnTo>
                    <a:pt x="1225" y="793"/>
                  </a:lnTo>
                  <a:lnTo>
                    <a:pt x="1216" y="785"/>
                  </a:lnTo>
                  <a:lnTo>
                    <a:pt x="1205" y="780"/>
                  </a:lnTo>
                  <a:lnTo>
                    <a:pt x="1205" y="780"/>
                  </a:lnTo>
                  <a:lnTo>
                    <a:pt x="1193" y="776"/>
                  </a:lnTo>
                  <a:lnTo>
                    <a:pt x="1180" y="773"/>
                  </a:lnTo>
                  <a:lnTo>
                    <a:pt x="1180" y="773"/>
                  </a:lnTo>
                  <a:lnTo>
                    <a:pt x="1166" y="769"/>
                  </a:lnTo>
                  <a:lnTo>
                    <a:pt x="1151" y="760"/>
                  </a:lnTo>
                  <a:lnTo>
                    <a:pt x="1146" y="756"/>
                  </a:lnTo>
                  <a:lnTo>
                    <a:pt x="1140" y="749"/>
                  </a:lnTo>
                  <a:lnTo>
                    <a:pt x="1137" y="742"/>
                  </a:lnTo>
                  <a:lnTo>
                    <a:pt x="1135" y="735"/>
                  </a:lnTo>
                  <a:lnTo>
                    <a:pt x="1135" y="735"/>
                  </a:lnTo>
                  <a:lnTo>
                    <a:pt x="1131" y="727"/>
                  </a:lnTo>
                  <a:lnTo>
                    <a:pt x="1126" y="720"/>
                  </a:lnTo>
                  <a:lnTo>
                    <a:pt x="1122" y="713"/>
                  </a:lnTo>
                  <a:lnTo>
                    <a:pt x="1117" y="706"/>
                  </a:lnTo>
                  <a:lnTo>
                    <a:pt x="1117" y="706"/>
                  </a:lnTo>
                  <a:lnTo>
                    <a:pt x="1115" y="695"/>
                  </a:lnTo>
                  <a:lnTo>
                    <a:pt x="1115" y="684"/>
                  </a:lnTo>
                  <a:lnTo>
                    <a:pt x="1119" y="675"/>
                  </a:lnTo>
                  <a:lnTo>
                    <a:pt x="1124" y="666"/>
                  </a:lnTo>
                  <a:lnTo>
                    <a:pt x="1124" y="666"/>
                  </a:lnTo>
                  <a:lnTo>
                    <a:pt x="1133" y="655"/>
                  </a:lnTo>
                  <a:lnTo>
                    <a:pt x="1144" y="648"/>
                  </a:lnTo>
                  <a:lnTo>
                    <a:pt x="1144" y="648"/>
                  </a:lnTo>
                  <a:lnTo>
                    <a:pt x="1153" y="641"/>
                  </a:lnTo>
                  <a:lnTo>
                    <a:pt x="1160" y="633"/>
                  </a:lnTo>
                  <a:lnTo>
                    <a:pt x="1160" y="633"/>
                  </a:lnTo>
                  <a:lnTo>
                    <a:pt x="1164" y="628"/>
                  </a:lnTo>
                  <a:lnTo>
                    <a:pt x="1166" y="622"/>
                  </a:lnTo>
                  <a:lnTo>
                    <a:pt x="1167" y="617"/>
                  </a:lnTo>
                  <a:lnTo>
                    <a:pt x="1169" y="613"/>
                  </a:lnTo>
                  <a:lnTo>
                    <a:pt x="1169" y="613"/>
                  </a:lnTo>
                  <a:lnTo>
                    <a:pt x="1173" y="610"/>
                  </a:lnTo>
                  <a:lnTo>
                    <a:pt x="1178" y="606"/>
                  </a:lnTo>
                  <a:lnTo>
                    <a:pt x="1178" y="606"/>
                  </a:lnTo>
                  <a:lnTo>
                    <a:pt x="1195" y="601"/>
                  </a:lnTo>
                  <a:lnTo>
                    <a:pt x="1209" y="595"/>
                  </a:lnTo>
                  <a:lnTo>
                    <a:pt x="1209" y="595"/>
                  </a:lnTo>
                  <a:lnTo>
                    <a:pt x="1216" y="592"/>
                  </a:lnTo>
                  <a:lnTo>
                    <a:pt x="1218" y="590"/>
                  </a:lnTo>
                  <a:lnTo>
                    <a:pt x="1220" y="586"/>
                  </a:lnTo>
                  <a:lnTo>
                    <a:pt x="1220" y="586"/>
                  </a:lnTo>
                  <a:lnTo>
                    <a:pt x="1216" y="579"/>
                  </a:lnTo>
                  <a:lnTo>
                    <a:pt x="1213" y="574"/>
                  </a:lnTo>
                  <a:lnTo>
                    <a:pt x="1213" y="574"/>
                  </a:lnTo>
                  <a:lnTo>
                    <a:pt x="1209" y="570"/>
                  </a:lnTo>
                  <a:lnTo>
                    <a:pt x="1205" y="568"/>
                  </a:lnTo>
                  <a:lnTo>
                    <a:pt x="1196" y="566"/>
                  </a:lnTo>
                  <a:lnTo>
                    <a:pt x="1196" y="566"/>
                  </a:lnTo>
                  <a:lnTo>
                    <a:pt x="1191" y="566"/>
                  </a:lnTo>
                  <a:lnTo>
                    <a:pt x="1184" y="566"/>
                  </a:lnTo>
                  <a:lnTo>
                    <a:pt x="1182" y="565"/>
                  </a:lnTo>
                  <a:lnTo>
                    <a:pt x="1180" y="563"/>
                  </a:lnTo>
                  <a:lnTo>
                    <a:pt x="1180" y="561"/>
                  </a:lnTo>
                  <a:lnTo>
                    <a:pt x="1182" y="557"/>
                  </a:lnTo>
                  <a:lnTo>
                    <a:pt x="1182" y="557"/>
                  </a:lnTo>
                  <a:lnTo>
                    <a:pt x="1184" y="555"/>
                  </a:lnTo>
                  <a:lnTo>
                    <a:pt x="1186" y="554"/>
                  </a:lnTo>
                  <a:lnTo>
                    <a:pt x="1193" y="552"/>
                  </a:lnTo>
                  <a:lnTo>
                    <a:pt x="1205" y="554"/>
                  </a:lnTo>
                  <a:lnTo>
                    <a:pt x="1205" y="554"/>
                  </a:lnTo>
                  <a:lnTo>
                    <a:pt x="1215" y="557"/>
                  </a:lnTo>
                  <a:lnTo>
                    <a:pt x="1220" y="559"/>
                  </a:lnTo>
                  <a:lnTo>
                    <a:pt x="1224" y="559"/>
                  </a:lnTo>
                  <a:lnTo>
                    <a:pt x="1224" y="559"/>
                  </a:lnTo>
                  <a:lnTo>
                    <a:pt x="1227" y="557"/>
                  </a:lnTo>
                  <a:lnTo>
                    <a:pt x="1231" y="555"/>
                  </a:lnTo>
                  <a:lnTo>
                    <a:pt x="1234" y="550"/>
                  </a:lnTo>
                  <a:lnTo>
                    <a:pt x="1238" y="543"/>
                  </a:lnTo>
                  <a:lnTo>
                    <a:pt x="1242" y="539"/>
                  </a:lnTo>
                  <a:lnTo>
                    <a:pt x="1245" y="537"/>
                  </a:lnTo>
                  <a:lnTo>
                    <a:pt x="1245" y="537"/>
                  </a:lnTo>
                  <a:lnTo>
                    <a:pt x="1249" y="537"/>
                  </a:lnTo>
                  <a:lnTo>
                    <a:pt x="1253" y="537"/>
                  </a:lnTo>
                  <a:lnTo>
                    <a:pt x="1258" y="541"/>
                  </a:lnTo>
                  <a:lnTo>
                    <a:pt x="1258" y="541"/>
                  </a:lnTo>
                  <a:lnTo>
                    <a:pt x="1263" y="541"/>
                  </a:lnTo>
                  <a:lnTo>
                    <a:pt x="1267" y="541"/>
                  </a:lnTo>
                  <a:lnTo>
                    <a:pt x="1276" y="539"/>
                  </a:lnTo>
                  <a:lnTo>
                    <a:pt x="1291" y="530"/>
                  </a:lnTo>
                  <a:lnTo>
                    <a:pt x="1291" y="530"/>
                  </a:lnTo>
                  <a:lnTo>
                    <a:pt x="1305" y="525"/>
                  </a:lnTo>
                  <a:lnTo>
                    <a:pt x="1320" y="521"/>
                  </a:lnTo>
                  <a:lnTo>
                    <a:pt x="1320" y="521"/>
                  </a:lnTo>
                  <a:lnTo>
                    <a:pt x="1325" y="519"/>
                  </a:lnTo>
                  <a:lnTo>
                    <a:pt x="1329" y="516"/>
                  </a:lnTo>
                  <a:lnTo>
                    <a:pt x="1330" y="512"/>
                  </a:lnTo>
                  <a:lnTo>
                    <a:pt x="1330" y="507"/>
                  </a:lnTo>
                  <a:lnTo>
                    <a:pt x="1330" y="507"/>
                  </a:lnTo>
                  <a:lnTo>
                    <a:pt x="1329" y="499"/>
                  </a:lnTo>
                  <a:lnTo>
                    <a:pt x="1323" y="496"/>
                  </a:lnTo>
                  <a:lnTo>
                    <a:pt x="1320" y="492"/>
                  </a:lnTo>
                  <a:lnTo>
                    <a:pt x="1314" y="487"/>
                  </a:lnTo>
                  <a:lnTo>
                    <a:pt x="1314" y="487"/>
                  </a:lnTo>
                  <a:lnTo>
                    <a:pt x="1312" y="480"/>
                  </a:lnTo>
                  <a:lnTo>
                    <a:pt x="1312" y="480"/>
                  </a:lnTo>
                  <a:lnTo>
                    <a:pt x="1312" y="472"/>
                  </a:lnTo>
                  <a:lnTo>
                    <a:pt x="1312" y="465"/>
                  </a:lnTo>
                  <a:lnTo>
                    <a:pt x="1312" y="465"/>
                  </a:lnTo>
                  <a:lnTo>
                    <a:pt x="1314" y="460"/>
                  </a:lnTo>
                  <a:lnTo>
                    <a:pt x="1314" y="458"/>
                  </a:lnTo>
                  <a:lnTo>
                    <a:pt x="1314" y="456"/>
                  </a:lnTo>
                  <a:lnTo>
                    <a:pt x="1314" y="456"/>
                  </a:lnTo>
                  <a:lnTo>
                    <a:pt x="1312" y="452"/>
                  </a:lnTo>
                  <a:lnTo>
                    <a:pt x="1309" y="451"/>
                  </a:lnTo>
                  <a:lnTo>
                    <a:pt x="1301" y="447"/>
                  </a:lnTo>
                  <a:lnTo>
                    <a:pt x="1301" y="447"/>
                  </a:lnTo>
                  <a:lnTo>
                    <a:pt x="1298" y="442"/>
                  </a:lnTo>
                  <a:lnTo>
                    <a:pt x="1292" y="438"/>
                  </a:lnTo>
                  <a:lnTo>
                    <a:pt x="1292" y="438"/>
                  </a:lnTo>
                  <a:lnTo>
                    <a:pt x="1280" y="438"/>
                  </a:lnTo>
                  <a:lnTo>
                    <a:pt x="1267" y="438"/>
                  </a:lnTo>
                  <a:lnTo>
                    <a:pt x="1267" y="438"/>
                  </a:lnTo>
                  <a:lnTo>
                    <a:pt x="1263" y="440"/>
                  </a:lnTo>
                  <a:lnTo>
                    <a:pt x="1260" y="443"/>
                  </a:lnTo>
                  <a:lnTo>
                    <a:pt x="1258" y="447"/>
                  </a:lnTo>
                  <a:lnTo>
                    <a:pt x="1260" y="451"/>
                  </a:lnTo>
                  <a:lnTo>
                    <a:pt x="1260" y="451"/>
                  </a:lnTo>
                  <a:lnTo>
                    <a:pt x="1262" y="454"/>
                  </a:lnTo>
                  <a:lnTo>
                    <a:pt x="1265" y="458"/>
                  </a:lnTo>
                  <a:lnTo>
                    <a:pt x="1269" y="461"/>
                  </a:lnTo>
                  <a:lnTo>
                    <a:pt x="1269" y="463"/>
                  </a:lnTo>
                  <a:lnTo>
                    <a:pt x="1267" y="465"/>
                  </a:lnTo>
                  <a:lnTo>
                    <a:pt x="1267" y="465"/>
                  </a:lnTo>
                  <a:lnTo>
                    <a:pt x="1263" y="465"/>
                  </a:lnTo>
                  <a:lnTo>
                    <a:pt x="1260" y="467"/>
                  </a:lnTo>
                  <a:lnTo>
                    <a:pt x="1260" y="467"/>
                  </a:lnTo>
                  <a:lnTo>
                    <a:pt x="1256" y="469"/>
                  </a:lnTo>
                  <a:lnTo>
                    <a:pt x="1254" y="474"/>
                  </a:lnTo>
                  <a:lnTo>
                    <a:pt x="1254" y="474"/>
                  </a:lnTo>
                  <a:lnTo>
                    <a:pt x="1253" y="476"/>
                  </a:lnTo>
                  <a:lnTo>
                    <a:pt x="1253" y="480"/>
                  </a:lnTo>
                  <a:lnTo>
                    <a:pt x="1254" y="487"/>
                  </a:lnTo>
                  <a:lnTo>
                    <a:pt x="1254" y="487"/>
                  </a:lnTo>
                  <a:lnTo>
                    <a:pt x="1253" y="490"/>
                  </a:lnTo>
                  <a:lnTo>
                    <a:pt x="1249" y="494"/>
                  </a:lnTo>
                  <a:lnTo>
                    <a:pt x="1249" y="494"/>
                  </a:lnTo>
                  <a:lnTo>
                    <a:pt x="1240" y="507"/>
                  </a:lnTo>
                  <a:lnTo>
                    <a:pt x="1234" y="510"/>
                  </a:lnTo>
                  <a:lnTo>
                    <a:pt x="1231" y="512"/>
                  </a:lnTo>
                  <a:lnTo>
                    <a:pt x="1227" y="512"/>
                  </a:lnTo>
                  <a:lnTo>
                    <a:pt x="1227" y="512"/>
                  </a:lnTo>
                  <a:lnTo>
                    <a:pt x="1224" y="510"/>
                  </a:lnTo>
                  <a:lnTo>
                    <a:pt x="1220" y="508"/>
                  </a:lnTo>
                  <a:lnTo>
                    <a:pt x="1216" y="501"/>
                  </a:lnTo>
                  <a:lnTo>
                    <a:pt x="1216" y="501"/>
                  </a:lnTo>
                  <a:lnTo>
                    <a:pt x="1213" y="492"/>
                  </a:lnTo>
                  <a:lnTo>
                    <a:pt x="1213" y="483"/>
                  </a:lnTo>
                  <a:lnTo>
                    <a:pt x="1215" y="465"/>
                  </a:lnTo>
                  <a:lnTo>
                    <a:pt x="1215" y="465"/>
                  </a:lnTo>
                  <a:lnTo>
                    <a:pt x="1213" y="460"/>
                  </a:lnTo>
                  <a:lnTo>
                    <a:pt x="1211" y="454"/>
                  </a:lnTo>
                  <a:lnTo>
                    <a:pt x="1207" y="452"/>
                  </a:lnTo>
                  <a:lnTo>
                    <a:pt x="1205" y="451"/>
                  </a:lnTo>
                  <a:lnTo>
                    <a:pt x="1202" y="452"/>
                  </a:lnTo>
                  <a:lnTo>
                    <a:pt x="1198" y="454"/>
                  </a:lnTo>
                  <a:lnTo>
                    <a:pt x="1198" y="454"/>
                  </a:lnTo>
                  <a:lnTo>
                    <a:pt x="1196" y="458"/>
                  </a:lnTo>
                  <a:lnTo>
                    <a:pt x="1196" y="461"/>
                  </a:lnTo>
                  <a:lnTo>
                    <a:pt x="1195" y="470"/>
                  </a:lnTo>
                  <a:lnTo>
                    <a:pt x="1193" y="474"/>
                  </a:lnTo>
                  <a:lnTo>
                    <a:pt x="1191" y="476"/>
                  </a:lnTo>
                  <a:lnTo>
                    <a:pt x="1189" y="478"/>
                  </a:lnTo>
                  <a:lnTo>
                    <a:pt x="1184" y="476"/>
                  </a:lnTo>
                  <a:lnTo>
                    <a:pt x="1184" y="476"/>
                  </a:lnTo>
                  <a:lnTo>
                    <a:pt x="1180" y="472"/>
                  </a:lnTo>
                  <a:lnTo>
                    <a:pt x="1178" y="467"/>
                  </a:lnTo>
                  <a:lnTo>
                    <a:pt x="1178" y="467"/>
                  </a:lnTo>
                  <a:lnTo>
                    <a:pt x="1175" y="456"/>
                  </a:lnTo>
                  <a:lnTo>
                    <a:pt x="1173" y="452"/>
                  </a:lnTo>
                  <a:lnTo>
                    <a:pt x="1167" y="451"/>
                  </a:lnTo>
                  <a:lnTo>
                    <a:pt x="1167" y="451"/>
                  </a:lnTo>
                  <a:lnTo>
                    <a:pt x="1164" y="449"/>
                  </a:lnTo>
                  <a:lnTo>
                    <a:pt x="1160" y="445"/>
                  </a:lnTo>
                  <a:lnTo>
                    <a:pt x="1155" y="438"/>
                  </a:lnTo>
                  <a:lnTo>
                    <a:pt x="1155" y="438"/>
                  </a:lnTo>
                  <a:lnTo>
                    <a:pt x="1155" y="434"/>
                  </a:lnTo>
                  <a:lnTo>
                    <a:pt x="1155" y="431"/>
                  </a:lnTo>
                  <a:lnTo>
                    <a:pt x="1155" y="431"/>
                  </a:lnTo>
                  <a:lnTo>
                    <a:pt x="1157" y="427"/>
                  </a:lnTo>
                  <a:lnTo>
                    <a:pt x="1157" y="425"/>
                  </a:lnTo>
                  <a:lnTo>
                    <a:pt x="1157" y="423"/>
                  </a:lnTo>
                  <a:lnTo>
                    <a:pt x="1157" y="423"/>
                  </a:lnTo>
                  <a:lnTo>
                    <a:pt x="1155" y="422"/>
                  </a:lnTo>
                  <a:lnTo>
                    <a:pt x="1151" y="422"/>
                  </a:lnTo>
                  <a:lnTo>
                    <a:pt x="1151" y="422"/>
                  </a:lnTo>
                  <a:lnTo>
                    <a:pt x="1149" y="420"/>
                  </a:lnTo>
                  <a:lnTo>
                    <a:pt x="1149" y="418"/>
                  </a:lnTo>
                  <a:lnTo>
                    <a:pt x="1151" y="416"/>
                  </a:lnTo>
                  <a:lnTo>
                    <a:pt x="1151" y="416"/>
                  </a:lnTo>
                  <a:lnTo>
                    <a:pt x="1155" y="416"/>
                  </a:lnTo>
                  <a:lnTo>
                    <a:pt x="1157" y="416"/>
                  </a:lnTo>
                  <a:lnTo>
                    <a:pt x="1160" y="418"/>
                  </a:lnTo>
                  <a:lnTo>
                    <a:pt x="1162" y="416"/>
                  </a:lnTo>
                  <a:lnTo>
                    <a:pt x="1162" y="416"/>
                  </a:lnTo>
                  <a:lnTo>
                    <a:pt x="1164" y="414"/>
                  </a:lnTo>
                  <a:lnTo>
                    <a:pt x="1164" y="411"/>
                  </a:lnTo>
                  <a:lnTo>
                    <a:pt x="1160" y="405"/>
                  </a:lnTo>
                  <a:lnTo>
                    <a:pt x="1160" y="405"/>
                  </a:lnTo>
                  <a:lnTo>
                    <a:pt x="1157" y="402"/>
                  </a:lnTo>
                  <a:lnTo>
                    <a:pt x="1151" y="400"/>
                  </a:lnTo>
                  <a:lnTo>
                    <a:pt x="1142" y="396"/>
                  </a:lnTo>
                  <a:lnTo>
                    <a:pt x="1142" y="396"/>
                  </a:lnTo>
                  <a:lnTo>
                    <a:pt x="1128" y="385"/>
                  </a:lnTo>
                  <a:lnTo>
                    <a:pt x="1128" y="385"/>
                  </a:lnTo>
                  <a:lnTo>
                    <a:pt x="1124" y="384"/>
                  </a:lnTo>
                  <a:lnTo>
                    <a:pt x="1120" y="378"/>
                  </a:lnTo>
                  <a:lnTo>
                    <a:pt x="1117" y="373"/>
                  </a:lnTo>
                  <a:lnTo>
                    <a:pt x="1117" y="369"/>
                  </a:lnTo>
                  <a:lnTo>
                    <a:pt x="1117" y="369"/>
                  </a:lnTo>
                  <a:lnTo>
                    <a:pt x="1120" y="366"/>
                  </a:lnTo>
                  <a:lnTo>
                    <a:pt x="1124" y="364"/>
                  </a:lnTo>
                  <a:lnTo>
                    <a:pt x="1124" y="362"/>
                  </a:lnTo>
                  <a:lnTo>
                    <a:pt x="1124" y="362"/>
                  </a:lnTo>
                  <a:lnTo>
                    <a:pt x="1124" y="356"/>
                  </a:lnTo>
                  <a:lnTo>
                    <a:pt x="1122" y="353"/>
                  </a:lnTo>
                  <a:lnTo>
                    <a:pt x="1122" y="353"/>
                  </a:lnTo>
                  <a:lnTo>
                    <a:pt x="1122" y="351"/>
                  </a:lnTo>
                  <a:lnTo>
                    <a:pt x="1126" y="349"/>
                  </a:lnTo>
                  <a:lnTo>
                    <a:pt x="1135" y="347"/>
                  </a:lnTo>
                  <a:lnTo>
                    <a:pt x="1135" y="347"/>
                  </a:lnTo>
                  <a:lnTo>
                    <a:pt x="1142" y="346"/>
                  </a:lnTo>
                  <a:lnTo>
                    <a:pt x="1149" y="344"/>
                  </a:lnTo>
                  <a:lnTo>
                    <a:pt x="1149" y="344"/>
                  </a:lnTo>
                  <a:lnTo>
                    <a:pt x="1157" y="346"/>
                  </a:lnTo>
                  <a:lnTo>
                    <a:pt x="1160" y="346"/>
                  </a:lnTo>
                  <a:lnTo>
                    <a:pt x="1164" y="344"/>
                  </a:lnTo>
                  <a:lnTo>
                    <a:pt x="1164" y="344"/>
                  </a:lnTo>
                  <a:lnTo>
                    <a:pt x="1169" y="340"/>
                  </a:lnTo>
                  <a:lnTo>
                    <a:pt x="1173" y="335"/>
                  </a:lnTo>
                  <a:lnTo>
                    <a:pt x="1175" y="328"/>
                  </a:lnTo>
                  <a:lnTo>
                    <a:pt x="1175" y="324"/>
                  </a:lnTo>
                  <a:lnTo>
                    <a:pt x="1173" y="320"/>
                  </a:lnTo>
                  <a:lnTo>
                    <a:pt x="1173" y="320"/>
                  </a:lnTo>
                  <a:lnTo>
                    <a:pt x="1169" y="317"/>
                  </a:lnTo>
                  <a:lnTo>
                    <a:pt x="1162" y="311"/>
                  </a:lnTo>
                  <a:lnTo>
                    <a:pt x="1151" y="306"/>
                  </a:lnTo>
                  <a:lnTo>
                    <a:pt x="1151" y="306"/>
                  </a:lnTo>
                  <a:lnTo>
                    <a:pt x="1135" y="304"/>
                  </a:lnTo>
                  <a:lnTo>
                    <a:pt x="1126" y="304"/>
                  </a:lnTo>
                  <a:lnTo>
                    <a:pt x="1119" y="304"/>
                  </a:lnTo>
                  <a:lnTo>
                    <a:pt x="1119" y="304"/>
                  </a:lnTo>
                  <a:lnTo>
                    <a:pt x="1108" y="309"/>
                  </a:lnTo>
                  <a:lnTo>
                    <a:pt x="1108" y="309"/>
                  </a:lnTo>
                  <a:lnTo>
                    <a:pt x="1102" y="311"/>
                  </a:lnTo>
                  <a:lnTo>
                    <a:pt x="1099" y="313"/>
                  </a:lnTo>
                  <a:lnTo>
                    <a:pt x="1099" y="313"/>
                  </a:lnTo>
                  <a:lnTo>
                    <a:pt x="1095" y="318"/>
                  </a:lnTo>
                  <a:lnTo>
                    <a:pt x="1095" y="326"/>
                  </a:lnTo>
                  <a:lnTo>
                    <a:pt x="1097" y="331"/>
                  </a:lnTo>
                  <a:lnTo>
                    <a:pt x="1099" y="337"/>
                  </a:lnTo>
                  <a:lnTo>
                    <a:pt x="1099" y="337"/>
                  </a:lnTo>
                  <a:lnTo>
                    <a:pt x="1100" y="340"/>
                  </a:lnTo>
                  <a:lnTo>
                    <a:pt x="1102" y="346"/>
                  </a:lnTo>
                  <a:lnTo>
                    <a:pt x="1102" y="346"/>
                  </a:lnTo>
                  <a:lnTo>
                    <a:pt x="1102" y="351"/>
                  </a:lnTo>
                  <a:lnTo>
                    <a:pt x="1100" y="355"/>
                  </a:lnTo>
                  <a:lnTo>
                    <a:pt x="1102" y="356"/>
                  </a:lnTo>
                  <a:lnTo>
                    <a:pt x="1102" y="356"/>
                  </a:lnTo>
                  <a:lnTo>
                    <a:pt x="1106" y="360"/>
                  </a:lnTo>
                  <a:lnTo>
                    <a:pt x="1108" y="362"/>
                  </a:lnTo>
                  <a:lnTo>
                    <a:pt x="1110" y="364"/>
                  </a:lnTo>
                  <a:lnTo>
                    <a:pt x="1110" y="364"/>
                  </a:lnTo>
                  <a:lnTo>
                    <a:pt x="1110" y="369"/>
                  </a:lnTo>
                  <a:lnTo>
                    <a:pt x="1108" y="373"/>
                  </a:lnTo>
                  <a:lnTo>
                    <a:pt x="1100" y="378"/>
                  </a:lnTo>
                  <a:lnTo>
                    <a:pt x="1100" y="378"/>
                  </a:lnTo>
                  <a:lnTo>
                    <a:pt x="1097" y="385"/>
                  </a:lnTo>
                  <a:lnTo>
                    <a:pt x="1095" y="394"/>
                  </a:lnTo>
                  <a:lnTo>
                    <a:pt x="1095" y="394"/>
                  </a:lnTo>
                  <a:lnTo>
                    <a:pt x="1093" y="398"/>
                  </a:lnTo>
                  <a:lnTo>
                    <a:pt x="1090" y="402"/>
                  </a:lnTo>
                  <a:lnTo>
                    <a:pt x="1090" y="402"/>
                  </a:lnTo>
                  <a:lnTo>
                    <a:pt x="1086" y="407"/>
                  </a:lnTo>
                  <a:lnTo>
                    <a:pt x="1082" y="416"/>
                  </a:lnTo>
                  <a:lnTo>
                    <a:pt x="1082" y="416"/>
                  </a:lnTo>
                  <a:lnTo>
                    <a:pt x="1082" y="420"/>
                  </a:lnTo>
                  <a:lnTo>
                    <a:pt x="1084" y="425"/>
                  </a:lnTo>
                  <a:lnTo>
                    <a:pt x="1086" y="427"/>
                  </a:lnTo>
                  <a:lnTo>
                    <a:pt x="1090" y="431"/>
                  </a:lnTo>
                  <a:lnTo>
                    <a:pt x="1090" y="431"/>
                  </a:lnTo>
                  <a:lnTo>
                    <a:pt x="1095" y="432"/>
                  </a:lnTo>
                  <a:lnTo>
                    <a:pt x="1100" y="432"/>
                  </a:lnTo>
                  <a:lnTo>
                    <a:pt x="1111" y="432"/>
                  </a:lnTo>
                  <a:lnTo>
                    <a:pt x="1111" y="432"/>
                  </a:lnTo>
                  <a:lnTo>
                    <a:pt x="1120" y="434"/>
                  </a:lnTo>
                  <a:lnTo>
                    <a:pt x="1124" y="438"/>
                  </a:lnTo>
                  <a:lnTo>
                    <a:pt x="1128" y="442"/>
                  </a:lnTo>
                  <a:lnTo>
                    <a:pt x="1128" y="442"/>
                  </a:lnTo>
                  <a:lnTo>
                    <a:pt x="1129" y="445"/>
                  </a:lnTo>
                  <a:lnTo>
                    <a:pt x="1129" y="447"/>
                  </a:lnTo>
                  <a:lnTo>
                    <a:pt x="1128" y="451"/>
                  </a:lnTo>
                  <a:lnTo>
                    <a:pt x="1124" y="452"/>
                  </a:lnTo>
                  <a:lnTo>
                    <a:pt x="1124" y="452"/>
                  </a:lnTo>
                  <a:lnTo>
                    <a:pt x="1117" y="454"/>
                  </a:lnTo>
                  <a:lnTo>
                    <a:pt x="1115" y="458"/>
                  </a:lnTo>
                  <a:lnTo>
                    <a:pt x="1115" y="461"/>
                  </a:lnTo>
                  <a:lnTo>
                    <a:pt x="1115" y="461"/>
                  </a:lnTo>
                  <a:lnTo>
                    <a:pt x="1117" y="465"/>
                  </a:lnTo>
                  <a:lnTo>
                    <a:pt x="1120" y="467"/>
                  </a:lnTo>
                  <a:lnTo>
                    <a:pt x="1122" y="469"/>
                  </a:lnTo>
                  <a:lnTo>
                    <a:pt x="1124" y="472"/>
                  </a:lnTo>
                  <a:lnTo>
                    <a:pt x="1124" y="472"/>
                  </a:lnTo>
                  <a:lnTo>
                    <a:pt x="1124" y="474"/>
                  </a:lnTo>
                  <a:lnTo>
                    <a:pt x="1122" y="478"/>
                  </a:lnTo>
                  <a:lnTo>
                    <a:pt x="1113" y="483"/>
                  </a:lnTo>
                  <a:lnTo>
                    <a:pt x="1104" y="487"/>
                  </a:lnTo>
                  <a:lnTo>
                    <a:pt x="1099" y="492"/>
                  </a:lnTo>
                  <a:lnTo>
                    <a:pt x="1099" y="492"/>
                  </a:lnTo>
                  <a:lnTo>
                    <a:pt x="1097" y="498"/>
                  </a:lnTo>
                  <a:lnTo>
                    <a:pt x="1097" y="501"/>
                  </a:lnTo>
                  <a:lnTo>
                    <a:pt x="1097" y="507"/>
                  </a:lnTo>
                  <a:lnTo>
                    <a:pt x="1095" y="512"/>
                  </a:lnTo>
                  <a:lnTo>
                    <a:pt x="1095" y="512"/>
                  </a:lnTo>
                  <a:lnTo>
                    <a:pt x="1093" y="514"/>
                  </a:lnTo>
                  <a:lnTo>
                    <a:pt x="1090" y="514"/>
                  </a:lnTo>
                  <a:lnTo>
                    <a:pt x="1086" y="514"/>
                  </a:lnTo>
                  <a:lnTo>
                    <a:pt x="1084" y="510"/>
                  </a:lnTo>
                  <a:lnTo>
                    <a:pt x="1084" y="510"/>
                  </a:lnTo>
                  <a:lnTo>
                    <a:pt x="1081" y="507"/>
                  </a:lnTo>
                  <a:lnTo>
                    <a:pt x="1079" y="503"/>
                  </a:lnTo>
                  <a:lnTo>
                    <a:pt x="1077" y="492"/>
                  </a:lnTo>
                  <a:lnTo>
                    <a:pt x="1075" y="483"/>
                  </a:lnTo>
                  <a:lnTo>
                    <a:pt x="1072" y="481"/>
                  </a:lnTo>
                  <a:lnTo>
                    <a:pt x="1066" y="480"/>
                  </a:lnTo>
                  <a:lnTo>
                    <a:pt x="1066" y="480"/>
                  </a:lnTo>
                  <a:lnTo>
                    <a:pt x="1061" y="478"/>
                  </a:lnTo>
                  <a:lnTo>
                    <a:pt x="1059" y="480"/>
                  </a:lnTo>
                  <a:lnTo>
                    <a:pt x="1055" y="483"/>
                  </a:lnTo>
                  <a:lnTo>
                    <a:pt x="1055" y="489"/>
                  </a:lnTo>
                  <a:lnTo>
                    <a:pt x="1055" y="489"/>
                  </a:lnTo>
                  <a:lnTo>
                    <a:pt x="1052" y="494"/>
                  </a:lnTo>
                  <a:lnTo>
                    <a:pt x="1046" y="498"/>
                  </a:lnTo>
                  <a:lnTo>
                    <a:pt x="1039" y="501"/>
                  </a:lnTo>
                  <a:lnTo>
                    <a:pt x="1034" y="501"/>
                  </a:lnTo>
                  <a:lnTo>
                    <a:pt x="1034" y="501"/>
                  </a:lnTo>
                  <a:lnTo>
                    <a:pt x="1021" y="498"/>
                  </a:lnTo>
                  <a:lnTo>
                    <a:pt x="1015" y="496"/>
                  </a:lnTo>
                  <a:lnTo>
                    <a:pt x="1010" y="496"/>
                  </a:lnTo>
                  <a:lnTo>
                    <a:pt x="1010" y="496"/>
                  </a:lnTo>
                  <a:lnTo>
                    <a:pt x="1005" y="498"/>
                  </a:lnTo>
                  <a:lnTo>
                    <a:pt x="999" y="498"/>
                  </a:lnTo>
                  <a:lnTo>
                    <a:pt x="999" y="498"/>
                  </a:lnTo>
                  <a:lnTo>
                    <a:pt x="996" y="494"/>
                  </a:lnTo>
                  <a:lnTo>
                    <a:pt x="992" y="490"/>
                  </a:lnTo>
                  <a:lnTo>
                    <a:pt x="988" y="487"/>
                  </a:lnTo>
                  <a:lnTo>
                    <a:pt x="985" y="483"/>
                  </a:lnTo>
                  <a:lnTo>
                    <a:pt x="985" y="483"/>
                  </a:lnTo>
                  <a:lnTo>
                    <a:pt x="979" y="483"/>
                  </a:lnTo>
                  <a:lnTo>
                    <a:pt x="972" y="483"/>
                  </a:lnTo>
                  <a:lnTo>
                    <a:pt x="972" y="483"/>
                  </a:lnTo>
                  <a:lnTo>
                    <a:pt x="965" y="483"/>
                  </a:lnTo>
                  <a:lnTo>
                    <a:pt x="957" y="480"/>
                  </a:lnTo>
                  <a:lnTo>
                    <a:pt x="945" y="469"/>
                  </a:lnTo>
                  <a:lnTo>
                    <a:pt x="945" y="469"/>
                  </a:lnTo>
                  <a:lnTo>
                    <a:pt x="939" y="467"/>
                  </a:lnTo>
                  <a:lnTo>
                    <a:pt x="936" y="465"/>
                  </a:lnTo>
                  <a:lnTo>
                    <a:pt x="925" y="465"/>
                  </a:lnTo>
                  <a:lnTo>
                    <a:pt x="925" y="465"/>
                  </a:lnTo>
                  <a:lnTo>
                    <a:pt x="918" y="465"/>
                  </a:lnTo>
                  <a:lnTo>
                    <a:pt x="907" y="465"/>
                  </a:lnTo>
                  <a:lnTo>
                    <a:pt x="901" y="467"/>
                  </a:lnTo>
                  <a:lnTo>
                    <a:pt x="898" y="469"/>
                  </a:lnTo>
                  <a:lnTo>
                    <a:pt x="896" y="472"/>
                  </a:lnTo>
                  <a:lnTo>
                    <a:pt x="898" y="478"/>
                  </a:lnTo>
                  <a:lnTo>
                    <a:pt x="898" y="478"/>
                  </a:lnTo>
                  <a:lnTo>
                    <a:pt x="900" y="481"/>
                  </a:lnTo>
                  <a:lnTo>
                    <a:pt x="903" y="481"/>
                  </a:lnTo>
                  <a:lnTo>
                    <a:pt x="912" y="480"/>
                  </a:lnTo>
                  <a:lnTo>
                    <a:pt x="912" y="480"/>
                  </a:lnTo>
                  <a:lnTo>
                    <a:pt x="916" y="478"/>
                  </a:lnTo>
                  <a:lnTo>
                    <a:pt x="919" y="480"/>
                  </a:lnTo>
                  <a:lnTo>
                    <a:pt x="921" y="483"/>
                  </a:lnTo>
                  <a:lnTo>
                    <a:pt x="919" y="487"/>
                  </a:lnTo>
                  <a:lnTo>
                    <a:pt x="919" y="487"/>
                  </a:lnTo>
                  <a:lnTo>
                    <a:pt x="916" y="490"/>
                  </a:lnTo>
                  <a:lnTo>
                    <a:pt x="912" y="492"/>
                  </a:lnTo>
                  <a:lnTo>
                    <a:pt x="903" y="496"/>
                  </a:lnTo>
                  <a:lnTo>
                    <a:pt x="903" y="496"/>
                  </a:lnTo>
                  <a:lnTo>
                    <a:pt x="900" y="499"/>
                  </a:lnTo>
                  <a:lnTo>
                    <a:pt x="900" y="507"/>
                  </a:lnTo>
                  <a:lnTo>
                    <a:pt x="900" y="512"/>
                  </a:lnTo>
                  <a:lnTo>
                    <a:pt x="901" y="517"/>
                  </a:lnTo>
                  <a:lnTo>
                    <a:pt x="901" y="517"/>
                  </a:lnTo>
                  <a:lnTo>
                    <a:pt x="901" y="523"/>
                  </a:lnTo>
                  <a:lnTo>
                    <a:pt x="901" y="525"/>
                  </a:lnTo>
                  <a:lnTo>
                    <a:pt x="900" y="525"/>
                  </a:lnTo>
                  <a:lnTo>
                    <a:pt x="900" y="525"/>
                  </a:lnTo>
                  <a:lnTo>
                    <a:pt x="894" y="525"/>
                  </a:lnTo>
                  <a:lnTo>
                    <a:pt x="889" y="523"/>
                  </a:lnTo>
                  <a:lnTo>
                    <a:pt x="889" y="523"/>
                  </a:lnTo>
                  <a:lnTo>
                    <a:pt x="887" y="517"/>
                  </a:lnTo>
                  <a:lnTo>
                    <a:pt x="885" y="512"/>
                  </a:lnTo>
                  <a:lnTo>
                    <a:pt x="885" y="507"/>
                  </a:lnTo>
                  <a:lnTo>
                    <a:pt x="883" y="501"/>
                  </a:lnTo>
                  <a:lnTo>
                    <a:pt x="883" y="501"/>
                  </a:lnTo>
                  <a:lnTo>
                    <a:pt x="880" y="496"/>
                  </a:lnTo>
                  <a:lnTo>
                    <a:pt x="876" y="494"/>
                  </a:lnTo>
                  <a:lnTo>
                    <a:pt x="865" y="490"/>
                  </a:lnTo>
                  <a:lnTo>
                    <a:pt x="865" y="490"/>
                  </a:lnTo>
                  <a:lnTo>
                    <a:pt x="853" y="490"/>
                  </a:lnTo>
                  <a:lnTo>
                    <a:pt x="842" y="494"/>
                  </a:lnTo>
                  <a:lnTo>
                    <a:pt x="842" y="494"/>
                  </a:lnTo>
                  <a:lnTo>
                    <a:pt x="834" y="494"/>
                  </a:lnTo>
                  <a:lnTo>
                    <a:pt x="827" y="496"/>
                  </a:lnTo>
                  <a:lnTo>
                    <a:pt x="827" y="496"/>
                  </a:lnTo>
                  <a:lnTo>
                    <a:pt x="822" y="496"/>
                  </a:lnTo>
                  <a:lnTo>
                    <a:pt x="818" y="494"/>
                  </a:lnTo>
                  <a:lnTo>
                    <a:pt x="816" y="492"/>
                  </a:lnTo>
                  <a:lnTo>
                    <a:pt x="816" y="492"/>
                  </a:lnTo>
                  <a:lnTo>
                    <a:pt x="813" y="483"/>
                  </a:lnTo>
                  <a:lnTo>
                    <a:pt x="811" y="476"/>
                  </a:lnTo>
                  <a:lnTo>
                    <a:pt x="811" y="476"/>
                  </a:lnTo>
                  <a:lnTo>
                    <a:pt x="805" y="470"/>
                  </a:lnTo>
                  <a:lnTo>
                    <a:pt x="800" y="467"/>
                  </a:lnTo>
                  <a:lnTo>
                    <a:pt x="800" y="467"/>
                  </a:lnTo>
                  <a:lnTo>
                    <a:pt x="793" y="467"/>
                  </a:lnTo>
                  <a:lnTo>
                    <a:pt x="786" y="467"/>
                  </a:lnTo>
                  <a:lnTo>
                    <a:pt x="778" y="467"/>
                  </a:lnTo>
                  <a:lnTo>
                    <a:pt x="771" y="467"/>
                  </a:lnTo>
                  <a:lnTo>
                    <a:pt x="771" y="467"/>
                  </a:lnTo>
                  <a:lnTo>
                    <a:pt x="760" y="463"/>
                  </a:lnTo>
                  <a:lnTo>
                    <a:pt x="751" y="458"/>
                  </a:lnTo>
                  <a:lnTo>
                    <a:pt x="751" y="458"/>
                  </a:lnTo>
                  <a:lnTo>
                    <a:pt x="742" y="449"/>
                  </a:lnTo>
                  <a:lnTo>
                    <a:pt x="729" y="442"/>
                  </a:lnTo>
                  <a:lnTo>
                    <a:pt x="717" y="436"/>
                  </a:lnTo>
                  <a:lnTo>
                    <a:pt x="704" y="434"/>
                  </a:lnTo>
                  <a:lnTo>
                    <a:pt x="704" y="434"/>
                  </a:lnTo>
                  <a:lnTo>
                    <a:pt x="697" y="436"/>
                  </a:lnTo>
                  <a:lnTo>
                    <a:pt x="691" y="438"/>
                  </a:lnTo>
                  <a:lnTo>
                    <a:pt x="681" y="442"/>
                  </a:lnTo>
                  <a:lnTo>
                    <a:pt x="681" y="442"/>
                  </a:lnTo>
                  <a:lnTo>
                    <a:pt x="677" y="442"/>
                  </a:lnTo>
                  <a:lnTo>
                    <a:pt x="675" y="440"/>
                  </a:lnTo>
                  <a:lnTo>
                    <a:pt x="673" y="432"/>
                  </a:lnTo>
                  <a:lnTo>
                    <a:pt x="673" y="432"/>
                  </a:lnTo>
                  <a:lnTo>
                    <a:pt x="670" y="429"/>
                  </a:lnTo>
                  <a:lnTo>
                    <a:pt x="668" y="427"/>
                  </a:lnTo>
                  <a:lnTo>
                    <a:pt x="666" y="427"/>
                  </a:lnTo>
                  <a:lnTo>
                    <a:pt x="666" y="427"/>
                  </a:lnTo>
                  <a:lnTo>
                    <a:pt x="662" y="427"/>
                  </a:lnTo>
                  <a:lnTo>
                    <a:pt x="662" y="429"/>
                  </a:lnTo>
                  <a:lnTo>
                    <a:pt x="661" y="434"/>
                  </a:lnTo>
                  <a:lnTo>
                    <a:pt x="661" y="434"/>
                  </a:lnTo>
                  <a:lnTo>
                    <a:pt x="661" y="445"/>
                  </a:lnTo>
                  <a:lnTo>
                    <a:pt x="659" y="447"/>
                  </a:lnTo>
                  <a:lnTo>
                    <a:pt x="655" y="451"/>
                  </a:lnTo>
                  <a:lnTo>
                    <a:pt x="655" y="451"/>
                  </a:lnTo>
                  <a:lnTo>
                    <a:pt x="646" y="451"/>
                  </a:lnTo>
                  <a:lnTo>
                    <a:pt x="639" y="449"/>
                  </a:lnTo>
                  <a:lnTo>
                    <a:pt x="639" y="449"/>
                  </a:lnTo>
                  <a:lnTo>
                    <a:pt x="634" y="443"/>
                  </a:lnTo>
                  <a:lnTo>
                    <a:pt x="632" y="438"/>
                  </a:lnTo>
                  <a:lnTo>
                    <a:pt x="630" y="423"/>
                  </a:lnTo>
                  <a:lnTo>
                    <a:pt x="630" y="423"/>
                  </a:lnTo>
                  <a:lnTo>
                    <a:pt x="626" y="414"/>
                  </a:lnTo>
                  <a:lnTo>
                    <a:pt x="626" y="414"/>
                  </a:lnTo>
                  <a:lnTo>
                    <a:pt x="623" y="407"/>
                  </a:lnTo>
                  <a:lnTo>
                    <a:pt x="617" y="402"/>
                  </a:lnTo>
                  <a:lnTo>
                    <a:pt x="617" y="402"/>
                  </a:lnTo>
                  <a:lnTo>
                    <a:pt x="612" y="400"/>
                  </a:lnTo>
                  <a:lnTo>
                    <a:pt x="606" y="398"/>
                  </a:lnTo>
                  <a:lnTo>
                    <a:pt x="601" y="402"/>
                  </a:lnTo>
                  <a:lnTo>
                    <a:pt x="597" y="405"/>
                  </a:lnTo>
                  <a:lnTo>
                    <a:pt x="597" y="405"/>
                  </a:lnTo>
                  <a:lnTo>
                    <a:pt x="595" y="413"/>
                  </a:lnTo>
                  <a:lnTo>
                    <a:pt x="594" y="420"/>
                  </a:lnTo>
                  <a:lnTo>
                    <a:pt x="592" y="427"/>
                  </a:lnTo>
                  <a:lnTo>
                    <a:pt x="590" y="432"/>
                  </a:lnTo>
                  <a:lnTo>
                    <a:pt x="590" y="432"/>
                  </a:lnTo>
                  <a:lnTo>
                    <a:pt x="585" y="432"/>
                  </a:lnTo>
                  <a:lnTo>
                    <a:pt x="579" y="432"/>
                  </a:lnTo>
                  <a:lnTo>
                    <a:pt x="579" y="432"/>
                  </a:lnTo>
                  <a:lnTo>
                    <a:pt x="570" y="436"/>
                  </a:lnTo>
                  <a:lnTo>
                    <a:pt x="567" y="438"/>
                  </a:lnTo>
                  <a:lnTo>
                    <a:pt x="563" y="442"/>
                  </a:lnTo>
                  <a:lnTo>
                    <a:pt x="563" y="442"/>
                  </a:lnTo>
                  <a:lnTo>
                    <a:pt x="561" y="445"/>
                  </a:lnTo>
                  <a:lnTo>
                    <a:pt x="561" y="449"/>
                  </a:lnTo>
                  <a:lnTo>
                    <a:pt x="559" y="456"/>
                  </a:lnTo>
                  <a:lnTo>
                    <a:pt x="559" y="456"/>
                  </a:lnTo>
                  <a:lnTo>
                    <a:pt x="556" y="458"/>
                  </a:lnTo>
                  <a:lnTo>
                    <a:pt x="552" y="458"/>
                  </a:lnTo>
                  <a:lnTo>
                    <a:pt x="545" y="460"/>
                  </a:lnTo>
                  <a:lnTo>
                    <a:pt x="545" y="460"/>
                  </a:lnTo>
                  <a:lnTo>
                    <a:pt x="541" y="461"/>
                  </a:lnTo>
                  <a:lnTo>
                    <a:pt x="538" y="461"/>
                  </a:lnTo>
                  <a:lnTo>
                    <a:pt x="534" y="461"/>
                  </a:lnTo>
                  <a:lnTo>
                    <a:pt x="534" y="456"/>
                  </a:lnTo>
                  <a:lnTo>
                    <a:pt x="534" y="456"/>
                  </a:lnTo>
                  <a:lnTo>
                    <a:pt x="534" y="449"/>
                  </a:lnTo>
                  <a:lnTo>
                    <a:pt x="538" y="443"/>
                  </a:lnTo>
                  <a:lnTo>
                    <a:pt x="543" y="438"/>
                  </a:lnTo>
                  <a:lnTo>
                    <a:pt x="548" y="434"/>
                  </a:lnTo>
                  <a:lnTo>
                    <a:pt x="548" y="434"/>
                  </a:lnTo>
                  <a:lnTo>
                    <a:pt x="561" y="431"/>
                  </a:lnTo>
                  <a:lnTo>
                    <a:pt x="567" y="429"/>
                  </a:lnTo>
                  <a:lnTo>
                    <a:pt x="570" y="425"/>
                  </a:lnTo>
                  <a:lnTo>
                    <a:pt x="570" y="425"/>
                  </a:lnTo>
                  <a:lnTo>
                    <a:pt x="570" y="422"/>
                  </a:lnTo>
                  <a:lnTo>
                    <a:pt x="568" y="420"/>
                  </a:lnTo>
                  <a:lnTo>
                    <a:pt x="565" y="418"/>
                  </a:lnTo>
                  <a:lnTo>
                    <a:pt x="559" y="416"/>
                  </a:lnTo>
                  <a:lnTo>
                    <a:pt x="556" y="418"/>
                  </a:lnTo>
                  <a:lnTo>
                    <a:pt x="556" y="418"/>
                  </a:lnTo>
                  <a:lnTo>
                    <a:pt x="548" y="422"/>
                  </a:lnTo>
                  <a:lnTo>
                    <a:pt x="543" y="425"/>
                  </a:lnTo>
                  <a:lnTo>
                    <a:pt x="536" y="431"/>
                  </a:lnTo>
                  <a:lnTo>
                    <a:pt x="529" y="432"/>
                  </a:lnTo>
                  <a:lnTo>
                    <a:pt x="529" y="432"/>
                  </a:lnTo>
                  <a:lnTo>
                    <a:pt x="519" y="432"/>
                  </a:lnTo>
                  <a:lnTo>
                    <a:pt x="512" y="432"/>
                  </a:lnTo>
                  <a:lnTo>
                    <a:pt x="512" y="432"/>
                  </a:lnTo>
                  <a:lnTo>
                    <a:pt x="507" y="434"/>
                  </a:lnTo>
                  <a:lnTo>
                    <a:pt x="503" y="436"/>
                  </a:lnTo>
                  <a:lnTo>
                    <a:pt x="496" y="442"/>
                  </a:lnTo>
                  <a:lnTo>
                    <a:pt x="496" y="442"/>
                  </a:lnTo>
                  <a:lnTo>
                    <a:pt x="487" y="451"/>
                  </a:lnTo>
                  <a:lnTo>
                    <a:pt x="481" y="454"/>
                  </a:lnTo>
                  <a:lnTo>
                    <a:pt x="476" y="454"/>
                  </a:lnTo>
                  <a:lnTo>
                    <a:pt x="476" y="454"/>
                  </a:lnTo>
                  <a:lnTo>
                    <a:pt x="463" y="451"/>
                  </a:lnTo>
                  <a:lnTo>
                    <a:pt x="451" y="445"/>
                  </a:lnTo>
                  <a:lnTo>
                    <a:pt x="451" y="445"/>
                  </a:lnTo>
                  <a:lnTo>
                    <a:pt x="443" y="442"/>
                  </a:lnTo>
                  <a:lnTo>
                    <a:pt x="434" y="438"/>
                  </a:lnTo>
                  <a:lnTo>
                    <a:pt x="434" y="438"/>
                  </a:lnTo>
                  <a:lnTo>
                    <a:pt x="414" y="432"/>
                  </a:lnTo>
                  <a:lnTo>
                    <a:pt x="395" y="431"/>
                  </a:lnTo>
                  <a:lnTo>
                    <a:pt x="375" y="429"/>
                  </a:lnTo>
                  <a:lnTo>
                    <a:pt x="355" y="429"/>
                  </a:lnTo>
                  <a:lnTo>
                    <a:pt x="355" y="429"/>
                  </a:lnTo>
                  <a:lnTo>
                    <a:pt x="338" y="429"/>
                  </a:lnTo>
                  <a:lnTo>
                    <a:pt x="324" y="427"/>
                  </a:lnTo>
                  <a:lnTo>
                    <a:pt x="293" y="422"/>
                  </a:lnTo>
                  <a:lnTo>
                    <a:pt x="293" y="422"/>
                  </a:lnTo>
                  <a:lnTo>
                    <a:pt x="264" y="416"/>
                  </a:lnTo>
                  <a:lnTo>
                    <a:pt x="235" y="409"/>
                  </a:lnTo>
                  <a:lnTo>
                    <a:pt x="235" y="409"/>
                  </a:lnTo>
                  <a:lnTo>
                    <a:pt x="212" y="405"/>
                  </a:lnTo>
                  <a:lnTo>
                    <a:pt x="190" y="402"/>
                  </a:lnTo>
                  <a:lnTo>
                    <a:pt x="190" y="402"/>
                  </a:lnTo>
                  <a:lnTo>
                    <a:pt x="168" y="402"/>
                  </a:lnTo>
                  <a:lnTo>
                    <a:pt x="168" y="402"/>
                  </a:lnTo>
                  <a:lnTo>
                    <a:pt x="148" y="402"/>
                  </a:lnTo>
                  <a:lnTo>
                    <a:pt x="139" y="404"/>
                  </a:lnTo>
                  <a:lnTo>
                    <a:pt x="130" y="405"/>
                  </a:lnTo>
                  <a:lnTo>
                    <a:pt x="130" y="405"/>
                  </a:lnTo>
                  <a:lnTo>
                    <a:pt x="107" y="414"/>
                  </a:lnTo>
                  <a:lnTo>
                    <a:pt x="96" y="420"/>
                  </a:lnTo>
                  <a:lnTo>
                    <a:pt x="83" y="425"/>
                  </a:lnTo>
                  <a:lnTo>
                    <a:pt x="83" y="425"/>
                  </a:lnTo>
                  <a:lnTo>
                    <a:pt x="72" y="434"/>
                  </a:lnTo>
                  <a:lnTo>
                    <a:pt x="69" y="440"/>
                  </a:lnTo>
                  <a:lnTo>
                    <a:pt x="65" y="445"/>
                  </a:lnTo>
                  <a:lnTo>
                    <a:pt x="65" y="445"/>
                  </a:lnTo>
                  <a:lnTo>
                    <a:pt x="63" y="449"/>
                  </a:lnTo>
                  <a:lnTo>
                    <a:pt x="63" y="454"/>
                  </a:lnTo>
                  <a:lnTo>
                    <a:pt x="63" y="454"/>
                  </a:lnTo>
                  <a:lnTo>
                    <a:pt x="62" y="458"/>
                  </a:lnTo>
                  <a:lnTo>
                    <a:pt x="58" y="458"/>
                  </a:lnTo>
                  <a:lnTo>
                    <a:pt x="51" y="458"/>
                  </a:lnTo>
                  <a:lnTo>
                    <a:pt x="34" y="451"/>
                  </a:lnTo>
                  <a:lnTo>
                    <a:pt x="34" y="451"/>
                  </a:lnTo>
                  <a:lnTo>
                    <a:pt x="25" y="449"/>
                  </a:lnTo>
                  <a:lnTo>
                    <a:pt x="20" y="451"/>
                  </a:lnTo>
                  <a:lnTo>
                    <a:pt x="14" y="452"/>
                  </a:lnTo>
                  <a:lnTo>
                    <a:pt x="14" y="452"/>
                  </a:lnTo>
                  <a:lnTo>
                    <a:pt x="11" y="458"/>
                  </a:lnTo>
                  <a:lnTo>
                    <a:pt x="7" y="463"/>
                  </a:lnTo>
                  <a:lnTo>
                    <a:pt x="2" y="476"/>
                  </a:lnTo>
                  <a:lnTo>
                    <a:pt x="2" y="476"/>
                  </a:lnTo>
                  <a:lnTo>
                    <a:pt x="0" y="483"/>
                  </a:lnTo>
                  <a:lnTo>
                    <a:pt x="2" y="490"/>
                  </a:lnTo>
                  <a:lnTo>
                    <a:pt x="4" y="498"/>
                  </a:lnTo>
                  <a:lnTo>
                    <a:pt x="7" y="503"/>
                  </a:lnTo>
                  <a:lnTo>
                    <a:pt x="13" y="508"/>
                  </a:lnTo>
                  <a:lnTo>
                    <a:pt x="20" y="510"/>
                  </a:lnTo>
                  <a:lnTo>
                    <a:pt x="25" y="514"/>
                  </a:lnTo>
                  <a:lnTo>
                    <a:pt x="34" y="514"/>
                  </a:lnTo>
                  <a:lnTo>
                    <a:pt x="34" y="514"/>
                  </a:lnTo>
                  <a:lnTo>
                    <a:pt x="45" y="512"/>
                  </a:lnTo>
                  <a:lnTo>
                    <a:pt x="58" y="510"/>
                  </a:lnTo>
                  <a:lnTo>
                    <a:pt x="71" y="508"/>
                  </a:lnTo>
                  <a:lnTo>
                    <a:pt x="76" y="510"/>
                  </a:lnTo>
                  <a:lnTo>
                    <a:pt x="83" y="512"/>
                  </a:lnTo>
                  <a:lnTo>
                    <a:pt x="83" y="512"/>
                  </a:lnTo>
                  <a:lnTo>
                    <a:pt x="91" y="514"/>
                  </a:lnTo>
                  <a:lnTo>
                    <a:pt x="98" y="517"/>
                  </a:lnTo>
                  <a:lnTo>
                    <a:pt x="101" y="523"/>
                  </a:lnTo>
                  <a:lnTo>
                    <a:pt x="103" y="527"/>
                  </a:lnTo>
                  <a:lnTo>
                    <a:pt x="101" y="530"/>
                  </a:lnTo>
                  <a:lnTo>
                    <a:pt x="101" y="530"/>
                  </a:lnTo>
                  <a:lnTo>
                    <a:pt x="100" y="536"/>
                  </a:lnTo>
                  <a:lnTo>
                    <a:pt x="94" y="539"/>
                  </a:lnTo>
                  <a:lnTo>
                    <a:pt x="89" y="541"/>
                  </a:lnTo>
                  <a:lnTo>
                    <a:pt x="81" y="541"/>
                  </a:lnTo>
                  <a:lnTo>
                    <a:pt x="81" y="541"/>
                  </a:lnTo>
                  <a:lnTo>
                    <a:pt x="76" y="541"/>
                  </a:lnTo>
                  <a:lnTo>
                    <a:pt x="72" y="537"/>
                  </a:lnTo>
                  <a:lnTo>
                    <a:pt x="63" y="532"/>
                  </a:lnTo>
                  <a:lnTo>
                    <a:pt x="63" y="532"/>
                  </a:lnTo>
                  <a:lnTo>
                    <a:pt x="54" y="530"/>
                  </a:lnTo>
                  <a:lnTo>
                    <a:pt x="47" y="530"/>
                  </a:lnTo>
                  <a:lnTo>
                    <a:pt x="47" y="530"/>
                  </a:lnTo>
                  <a:lnTo>
                    <a:pt x="43" y="532"/>
                  </a:lnTo>
                  <a:lnTo>
                    <a:pt x="40" y="534"/>
                  </a:lnTo>
                  <a:lnTo>
                    <a:pt x="33" y="537"/>
                  </a:lnTo>
                  <a:lnTo>
                    <a:pt x="33" y="537"/>
                  </a:lnTo>
                  <a:lnTo>
                    <a:pt x="24" y="537"/>
                  </a:lnTo>
                  <a:lnTo>
                    <a:pt x="14" y="537"/>
                  </a:lnTo>
                  <a:lnTo>
                    <a:pt x="14" y="537"/>
                  </a:lnTo>
                  <a:lnTo>
                    <a:pt x="9" y="541"/>
                  </a:lnTo>
                  <a:lnTo>
                    <a:pt x="5" y="545"/>
                  </a:lnTo>
                  <a:lnTo>
                    <a:pt x="4" y="552"/>
                  </a:lnTo>
                  <a:lnTo>
                    <a:pt x="4" y="557"/>
                  </a:lnTo>
                  <a:lnTo>
                    <a:pt x="4" y="557"/>
                  </a:lnTo>
                  <a:lnTo>
                    <a:pt x="7" y="565"/>
                  </a:lnTo>
                  <a:lnTo>
                    <a:pt x="11" y="570"/>
                  </a:lnTo>
                  <a:lnTo>
                    <a:pt x="18" y="572"/>
                  </a:lnTo>
                  <a:lnTo>
                    <a:pt x="25" y="574"/>
                  </a:lnTo>
                  <a:lnTo>
                    <a:pt x="40" y="574"/>
                  </a:lnTo>
                  <a:lnTo>
                    <a:pt x="52" y="572"/>
                  </a:lnTo>
                  <a:lnTo>
                    <a:pt x="52" y="572"/>
                  </a:lnTo>
                  <a:lnTo>
                    <a:pt x="60" y="572"/>
                  </a:lnTo>
                  <a:lnTo>
                    <a:pt x="67" y="572"/>
                  </a:lnTo>
                  <a:lnTo>
                    <a:pt x="67" y="572"/>
                  </a:lnTo>
                  <a:lnTo>
                    <a:pt x="72" y="577"/>
                  </a:lnTo>
                  <a:lnTo>
                    <a:pt x="72" y="577"/>
                  </a:lnTo>
                  <a:lnTo>
                    <a:pt x="78" y="577"/>
                  </a:lnTo>
                  <a:lnTo>
                    <a:pt x="85" y="577"/>
                  </a:lnTo>
                  <a:lnTo>
                    <a:pt x="85" y="577"/>
                  </a:lnTo>
                  <a:lnTo>
                    <a:pt x="92" y="577"/>
                  </a:lnTo>
                  <a:lnTo>
                    <a:pt x="100" y="577"/>
                  </a:lnTo>
                  <a:lnTo>
                    <a:pt x="107" y="581"/>
                  </a:lnTo>
                  <a:lnTo>
                    <a:pt x="110" y="584"/>
                  </a:lnTo>
                  <a:lnTo>
                    <a:pt x="110" y="584"/>
                  </a:lnTo>
                  <a:lnTo>
                    <a:pt x="114" y="590"/>
                  </a:lnTo>
                  <a:lnTo>
                    <a:pt x="112" y="595"/>
                  </a:lnTo>
                  <a:lnTo>
                    <a:pt x="110" y="601"/>
                  </a:lnTo>
                  <a:lnTo>
                    <a:pt x="107" y="604"/>
                  </a:lnTo>
                  <a:lnTo>
                    <a:pt x="107" y="604"/>
                  </a:lnTo>
                  <a:lnTo>
                    <a:pt x="103" y="608"/>
                  </a:lnTo>
                  <a:lnTo>
                    <a:pt x="100" y="612"/>
                  </a:lnTo>
                  <a:lnTo>
                    <a:pt x="100" y="612"/>
                  </a:lnTo>
                  <a:lnTo>
                    <a:pt x="96" y="612"/>
                  </a:lnTo>
                  <a:lnTo>
                    <a:pt x="92" y="612"/>
                  </a:lnTo>
                  <a:lnTo>
                    <a:pt x="83" y="612"/>
                  </a:lnTo>
                  <a:lnTo>
                    <a:pt x="83" y="612"/>
                  </a:lnTo>
                  <a:lnTo>
                    <a:pt x="78" y="613"/>
                  </a:lnTo>
                  <a:lnTo>
                    <a:pt x="74" y="613"/>
                  </a:lnTo>
                  <a:lnTo>
                    <a:pt x="74" y="613"/>
                  </a:lnTo>
                  <a:lnTo>
                    <a:pt x="63" y="612"/>
                  </a:lnTo>
                  <a:lnTo>
                    <a:pt x="58" y="610"/>
                  </a:lnTo>
                  <a:lnTo>
                    <a:pt x="52" y="613"/>
                  </a:lnTo>
                  <a:lnTo>
                    <a:pt x="52" y="613"/>
                  </a:lnTo>
                  <a:lnTo>
                    <a:pt x="51" y="617"/>
                  </a:lnTo>
                  <a:lnTo>
                    <a:pt x="51" y="621"/>
                  </a:lnTo>
                  <a:lnTo>
                    <a:pt x="52" y="624"/>
                  </a:lnTo>
                  <a:lnTo>
                    <a:pt x="52" y="630"/>
                  </a:lnTo>
                  <a:lnTo>
                    <a:pt x="52" y="630"/>
                  </a:lnTo>
                  <a:lnTo>
                    <a:pt x="51" y="633"/>
                  </a:lnTo>
                  <a:lnTo>
                    <a:pt x="47" y="635"/>
                  </a:lnTo>
                  <a:lnTo>
                    <a:pt x="40" y="637"/>
                  </a:lnTo>
                  <a:lnTo>
                    <a:pt x="40" y="637"/>
                  </a:lnTo>
                  <a:lnTo>
                    <a:pt x="31" y="642"/>
                  </a:lnTo>
                  <a:lnTo>
                    <a:pt x="29" y="646"/>
                  </a:lnTo>
                  <a:lnTo>
                    <a:pt x="27" y="651"/>
                  </a:lnTo>
                  <a:lnTo>
                    <a:pt x="27" y="651"/>
                  </a:lnTo>
                  <a:lnTo>
                    <a:pt x="29" y="655"/>
                  </a:lnTo>
                  <a:lnTo>
                    <a:pt x="33" y="659"/>
                  </a:lnTo>
                  <a:lnTo>
                    <a:pt x="42" y="662"/>
                  </a:lnTo>
                  <a:lnTo>
                    <a:pt x="42" y="662"/>
                  </a:lnTo>
                  <a:lnTo>
                    <a:pt x="49" y="664"/>
                  </a:lnTo>
                  <a:lnTo>
                    <a:pt x="54" y="664"/>
                  </a:lnTo>
                  <a:lnTo>
                    <a:pt x="56" y="666"/>
                  </a:lnTo>
                  <a:lnTo>
                    <a:pt x="56" y="666"/>
                  </a:lnTo>
                  <a:lnTo>
                    <a:pt x="54" y="669"/>
                  </a:lnTo>
                  <a:lnTo>
                    <a:pt x="52" y="673"/>
                  </a:lnTo>
                  <a:lnTo>
                    <a:pt x="47" y="679"/>
                  </a:lnTo>
                  <a:lnTo>
                    <a:pt x="47" y="679"/>
                  </a:lnTo>
                  <a:lnTo>
                    <a:pt x="45" y="688"/>
                  </a:lnTo>
                  <a:lnTo>
                    <a:pt x="47" y="695"/>
                  </a:lnTo>
                  <a:lnTo>
                    <a:pt x="51" y="698"/>
                  </a:lnTo>
                  <a:lnTo>
                    <a:pt x="54" y="700"/>
                  </a:lnTo>
                  <a:lnTo>
                    <a:pt x="58" y="700"/>
                  </a:lnTo>
                  <a:lnTo>
                    <a:pt x="62" y="700"/>
                  </a:lnTo>
                  <a:lnTo>
                    <a:pt x="62" y="700"/>
                  </a:lnTo>
                  <a:lnTo>
                    <a:pt x="67" y="697"/>
                  </a:lnTo>
                  <a:lnTo>
                    <a:pt x="74" y="693"/>
                  </a:lnTo>
                  <a:lnTo>
                    <a:pt x="76" y="693"/>
                  </a:lnTo>
                  <a:lnTo>
                    <a:pt x="78" y="693"/>
                  </a:lnTo>
                  <a:lnTo>
                    <a:pt x="80" y="695"/>
                  </a:lnTo>
                  <a:lnTo>
                    <a:pt x="81" y="698"/>
                  </a:lnTo>
                  <a:lnTo>
                    <a:pt x="81" y="698"/>
                  </a:lnTo>
                  <a:lnTo>
                    <a:pt x="83" y="711"/>
                  </a:lnTo>
                  <a:lnTo>
                    <a:pt x="85" y="717"/>
                  </a:lnTo>
                  <a:lnTo>
                    <a:pt x="87" y="720"/>
                  </a:lnTo>
                  <a:lnTo>
                    <a:pt x="87" y="720"/>
                  </a:lnTo>
                  <a:lnTo>
                    <a:pt x="92" y="724"/>
                  </a:lnTo>
                  <a:lnTo>
                    <a:pt x="98" y="722"/>
                  </a:lnTo>
                  <a:lnTo>
                    <a:pt x="101" y="720"/>
                  </a:lnTo>
                  <a:lnTo>
                    <a:pt x="105" y="718"/>
                  </a:lnTo>
                  <a:lnTo>
                    <a:pt x="105" y="718"/>
                  </a:lnTo>
                  <a:lnTo>
                    <a:pt x="110" y="718"/>
                  </a:lnTo>
                  <a:lnTo>
                    <a:pt x="114" y="720"/>
                  </a:lnTo>
                  <a:lnTo>
                    <a:pt x="121" y="726"/>
                  </a:lnTo>
                  <a:lnTo>
                    <a:pt x="121" y="726"/>
                  </a:lnTo>
                  <a:lnTo>
                    <a:pt x="127" y="727"/>
                  </a:lnTo>
                  <a:lnTo>
                    <a:pt x="132" y="729"/>
                  </a:lnTo>
                  <a:lnTo>
                    <a:pt x="132" y="729"/>
                  </a:lnTo>
                  <a:lnTo>
                    <a:pt x="138" y="726"/>
                  </a:lnTo>
                  <a:lnTo>
                    <a:pt x="145" y="722"/>
                  </a:lnTo>
                  <a:lnTo>
                    <a:pt x="145" y="722"/>
                  </a:lnTo>
                  <a:lnTo>
                    <a:pt x="152" y="720"/>
                  </a:lnTo>
                  <a:lnTo>
                    <a:pt x="152" y="720"/>
                  </a:lnTo>
                  <a:lnTo>
                    <a:pt x="159" y="720"/>
                  </a:lnTo>
                  <a:lnTo>
                    <a:pt x="163" y="720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67" y="726"/>
                  </a:lnTo>
                  <a:lnTo>
                    <a:pt x="167" y="729"/>
                  </a:lnTo>
                  <a:lnTo>
                    <a:pt x="165" y="736"/>
                  </a:lnTo>
                  <a:lnTo>
                    <a:pt x="165" y="736"/>
                  </a:lnTo>
                  <a:lnTo>
                    <a:pt x="161" y="740"/>
                  </a:lnTo>
                  <a:lnTo>
                    <a:pt x="157" y="742"/>
                  </a:lnTo>
                  <a:lnTo>
                    <a:pt x="157" y="742"/>
                  </a:lnTo>
                  <a:lnTo>
                    <a:pt x="150" y="749"/>
                  </a:lnTo>
                  <a:lnTo>
                    <a:pt x="148" y="756"/>
                  </a:lnTo>
                  <a:lnTo>
                    <a:pt x="148" y="756"/>
                  </a:lnTo>
                  <a:lnTo>
                    <a:pt x="145" y="765"/>
                  </a:lnTo>
                  <a:lnTo>
                    <a:pt x="139" y="771"/>
                  </a:lnTo>
                  <a:lnTo>
                    <a:pt x="132" y="776"/>
                  </a:lnTo>
                  <a:lnTo>
                    <a:pt x="123" y="782"/>
                  </a:lnTo>
                  <a:lnTo>
                    <a:pt x="123" y="782"/>
                  </a:lnTo>
                  <a:lnTo>
                    <a:pt x="98" y="794"/>
                  </a:lnTo>
                  <a:lnTo>
                    <a:pt x="87" y="800"/>
                  </a:lnTo>
                  <a:lnTo>
                    <a:pt x="76" y="809"/>
                  </a:lnTo>
                  <a:lnTo>
                    <a:pt x="76" y="809"/>
                  </a:lnTo>
                  <a:lnTo>
                    <a:pt x="72" y="811"/>
                  </a:lnTo>
                  <a:lnTo>
                    <a:pt x="72" y="814"/>
                  </a:lnTo>
                  <a:lnTo>
                    <a:pt x="72" y="821"/>
                  </a:lnTo>
                  <a:lnTo>
                    <a:pt x="74" y="825"/>
                  </a:lnTo>
                  <a:lnTo>
                    <a:pt x="76" y="827"/>
                  </a:lnTo>
                  <a:lnTo>
                    <a:pt x="80" y="829"/>
                  </a:lnTo>
                  <a:lnTo>
                    <a:pt x="83" y="827"/>
                  </a:lnTo>
                  <a:lnTo>
                    <a:pt x="83" y="827"/>
                  </a:lnTo>
                  <a:lnTo>
                    <a:pt x="89" y="825"/>
                  </a:lnTo>
                  <a:lnTo>
                    <a:pt x="91" y="820"/>
                  </a:lnTo>
                  <a:lnTo>
                    <a:pt x="96" y="811"/>
                  </a:lnTo>
                  <a:lnTo>
                    <a:pt x="96" y="811"/>
                  </a:lnTo>
                  <a:lnTo>
                    <a:pt x="101" y="805"/>
                  </a:lnTo>
                  <a:lnTo>
                    <a:pt x="109" y="800"/>
                  </a:lnTo>
                  <a:lnTo>
                    <a:pt x="125" y="793"/>
                  </a:lnTo>
                  <a:lnTo>
                    <a:pt x="141" y="785"/>
                  </a:lnTo>
                  <a:lnTo>
                    <a:pt x="156" y="776"/>
                  </a:lnTo>
                  <a:lnTo>
                    <a:pt x="156" y="776"/>
                  </a:lnTo>
                  <a:lnTo>
                    <a:pt x="161" y="769"/>
                  </a:lnTo>
                  <a:lnTo>
                    <a:pt x="167" y="762"/>
                  </a:lnTo>
                  <a:lnTo>
                    <a:pt x="167" y="762"/>
                  </a:lnTo>
                  <a:lnTo>
                    <a:pt x="172" y="755"/>
                  </a:lnTo>
                  <a:lnTo>
                    <a:pt x="177" y="749"/>
                  </a:lnTo>
                  <a:lnTo>
                    <a:pt x="190" y="740"/>
                  </a:lnTo>
                  <a:lnTo>
                    <a:pt x="190" y="740"/>
                  </a:lnTo>
                  <a:lnTo>
                    <a:pt x="203" y="727"/>
                  </a:lnTo>
                  <a:lnTo>
                    <a:pt x="206" y="720"/>
                  </a:lnTo>
                  <a:lnTo>
                    <a:pt x="210" y="711"/>
                  </a:lnTo>
                  <a:lnTo>
                    <a:pt x="210" y="711"/>
                  </a:lnTo>
                  <a:lnTo>
                    <a:pt x="210" y="706"/>
                  </a:lnTo>
                  <a:lnTo>
                    <a:pt x="214" y="700"/>
                  </a:lnTo>
                  <a:lnTo>
                    <a:pt x="217" y="697"/>
                  </a:lnTo>
                  <a:lnTo>
                    <a:pt x="223" y="693"/>
                  </a:lnTo>
                  <a:lnTo>
                    <a:pt x="223" y="693"/>
                  </a:lnTo>
                  <a:lnTo>
                    <a:pt x="223" y="689"/>
                  </a:lnTo>
                  <a:lnTo>
                    <a:pt x="224" y="688"/>
                  </a:lnTo>
                  <a:lnTo>
                    <a:pt x="232" y="686"/>
                  </a:lnTo>
                  <a:lnTo>
                    <a:pt x="232" y="686"/>
                  </a:lnTo>
                  <a:lnTo>
                    <a:pt x="235" y="684"/>
                  </a:lnTo>
                  <a:lnTo>
                    <a:pt x="237" y="680"/>
                  </a:lnTo>
                  <a:lnTo>
                    <a:pt x="239" y="675"/>
                  </a:lnTo>
                  <a:lnTo>
                    <a:pt x="239" y="675"/>
                  </a:lnTo>
                  <a:lnTo>
                    <a:pt x="241" y="669"/>
                  </a:lnTo>
                  <a:lnTo>
                    <a:pt x="244" y="666"/>
                  </a:lnTo>
                  <a:lnTo>
                    <a:pt x="250" y="662"/>
                  </a:lnTo>
                  <a:lnTo>
                    <a:pt x="252" y="664"/>
                  </a:lnTo>
                  <a:lnTo>
                    <a:pt x="253" y="666"/>
                  </a:lnTo>
                  <a:lnTo>
                    <a:pt x="253" y="666"/>
                  </a:lnTo>
                  <a:lnTo>
                    <a:pt x="255" y="669"/>
                  </a:lnTo>
                  <a:lnTo>
                    <a:pt x="253" y="677"/>
                  </a:lnTo>
                  <a:lnTo>
                    <a:pt x="250" y="686"/>
                  </a:lnTo>
                  <a:lnTo>
                    <a:pt x="250" y="686"/>
                  </a:lnTo>
                  <a:lnTo>
                    <a:pt x="241" y="698"/>
                  </a:lnTo>
                  <a:lnTo>
                    <a:pt x="237" y="707"/>
                  </a:lnTo>
                  <a:lnTo>
                    <a:pt x="235" y="715"/>
                  </a:lnTo>
                  <a:lnTo>
                    <a:pt x="235" y="715"/>
                  </a:lnTo>
                  <a:lnTo>
                    <a:pt x="235" y="718"/>
                  </a:lnTo>
                  <a:lnTo>
                    <a:pt x="237" y="720"/>
                  </a:lnTo>
                  <a:lnTo>
                    <a:pt x="239" y="722"/>
                  </a:lnTo>
                  <a:lnTo>
                    <a:pt x="241" y="724"/>
                  </a:lnTo>
                  <a:lnTo>
                    <a:pt x="248" y="722"/>
                  </a:lnTo>
                  <a:lnTo>
                    <a:pt x="253" y="720"/>
                  </a:lnTo>
                  <a:lnTo>
                    <a:pt x="253" y="720"/>
                  </a:lnTo>
                  <a:lnTo>
                    <a:pt x="262" y="715"/>
                  </a:lnTo>
                  <a:lnTo>
                    <a:pt x="272" y="709"/>
                  </a:lnTo>
                  <a:lnTo>
                    <a:pt x="272" y="709"/>
                  </a:lnTo>
                  <a:lnTo>
                    <a:pt x="286" y="697"/>
                  </a:lnTo>
                  <a:lnTo>
                    <a:pt x="286" y="697"/>
                  </a:lnTo>
                  <a:lnTo>
                    <a:pt x="291" y="693"/>
                  </a:lnTo>
                  <a:lnTo>
                    <a:pt x="293" y="693"/>
                  </a:lnTo>
                  <a:lnTo>
                    <a:pt x="293" y="689"/>
                  </a:lnTo>
                  <a:lnTo>
                    <a:pt x="293" y="689"/>
                  </a:lnTo>
                  <a:lnTo>
                    <a:pt x="293" y="686"/>
                  </a:lnTo>
                  <a:lnTo>
                    <a:pt x="291" y="682"/>
                  </a:lnTo>
                  <a:lnTo>
                    <a:pt x="291" y="679"/>
                  </a:lnTo>
                  <a:lnTo>
                    <a:pt x="290" y="677"/>
                  </a:lnTo>
                  <a:lnTo>
                    <a:pt x="290" y="677"/>
                  </a:lnTo>
                  <a:lnTo>
                    <a:pt x="291" y="673"/>
                  </a:lnTo>
                  <a:lnTo>
                    <a:pt x="295" y="671"/>
                  </a:lnTo>
                  <a:lnTo>
                    <a:pt x="302" y="671"/>
                  </a:lnTo>
                  <a:lnTo>
                    <a:pt x="302" y="671"/>
                  </a:lnTo>
                  <a:lnTo>
                    <a:pt x="313" y="669"/>
                  </a:lnTo>
                  <a:lnTo>
                    <a:pt x="324" y="669"/>
                  </a:lnTo>
                  <a:lnTo>
                    <a:pt x="324" y="669"/>
                  </a:lnTo>
                  <a:lnTo>
                    <a:pt x="335" y="671"/>
                  </a:lnTo>
                  <a:lnTo>
                    <a:pt x="344" y="675"/>
                  </a:lnTo>
                  <a:lnTo>
                    <a:pt x="353" y="682"/>
                  </a:lnTo>
                  <a:lnTo>
                    <a:pt x="358" y="689"/>
                  </a:lnTo>
                  <a:lnTo>
                    <a:pt x="358" y="689"/>
                  </a:lnTo>
                  <a:lnTo>
                    <a:pt x="362" y="693"/>
                  </a:lnTo>
                  <a:lnTo>
                    <a:pt x="366" y="695"/>
                  </a:lnTo>
                  <a:lnTo>
                    <a:pt x="373" y="695"/>
                  </a:lnTo>
                  <a:lnTo>
                    <a:pt x="380" y="693"/>
                  </a:lnTo>
                  <a:lnTo>
                    <a:pt x="387" y="693"/>
                  </a:lnTo>
                  <a:lnTo>
                    <a:pt x="387" y="693"/>
                  </a:lnTo>
                  <a:lnTo>
                    <a:pt x="396" y="695"/>
                  </a:lnTo>
                  <a:lnTo>
                    <a:pt x="404" y="698"/>
                  </a:lnTo>
                  <a:lnTo>
                    <a:pt x="418" y="706"/>
                  </a:lnTo>
                  <a:lnTo>
                    <a:pt x="418" y="706"/>
                  </a:lnTo>
                  <a:lnTo>
                    <a:pt x="434" y="711"/>
                  </a:lnTo>
                  <a:lnTo>
                    <a:pt x="449" y="718"/>
                  </a:lnTo>
                  <a:lnTo>
                    <a:pt x="449" y="718"/>
                  </a:lnTo>
                  <a:lnTo>
                    <a:pt x="458" y="726"/>
                  </a:lnTo>
                  <a:lnTo>
                    <a:pt x="469" y="733"/>
                  </a:lnTo>
                  <a:lnTo>
                    <a:pt x="469" y="733"/>
                  </a:lnTo>
                  <a:lnTo>
                    <a:pt x="474" y="740"/>
                  </a:lnTo>
                  <a:lnTo>
                    <a:pt x="478" y="747"/>
                  </a:lnTo>
                  <a:lnTo>
                    <a:pt x="487" y="762"/>
                  </a:lnTo>
                  <a:lnTo>
                    <a:pt x="487" y="762"/>
                  </a:lnTo>
                  <a:lnTo>
                    <a:pt x="491" y="769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3" y="783"/>
                  </a:lnTo>
                  <a:lnTo>
                    <a:pt x="503" y="783"/>
                  </a:lnTo>
                  <a:lnTo>
                    <a:pt x="507" y="787"/>
                  </a:lnTo>
                  <a:lnTo>
                    <a:pt x="510" y="789"/>
                  </a:lnTo>
                  <a:lnTo>
                    <a:pt x="514" y="789"/>
                  </a:lnTo>
                  <a:lnTo>
                    <a:pt x="514" y="789"/>
                  </a:lnTo>
                  <a:lnTo>
                    <a:pt x="516" y="789"/>
                  </a:lnTo>
                  <a:lnTo>
                    <a:pt x="518" y="785"/>
                  </a:lnTo>
                  <a:lnTo>
                    <a:pt x="519" y="782"/>
                  </a:lnTo>
                  <a:lnTo>
                    <a:pt x="518" y="778"/>
                  </a:lnTo>
                  <a:lnTo>
                    <a:pt x="518" y="778"/>
                  </a:lnTo>
                  <a:lnTo>
                    <a:pt x="512" y="771"/>
                  </a:lnTo>
                  <a:lnTo>
                    <a:pt x="507" y="764"/>
                  </a:lnTo>
                  <a:lnTo>
                    <a:pt x="507" y="764"/>
                  </a:lnTo>
                  <a:lnTo>
                    <a:pt x="503" y="758"/>
                  </a:lnTo>
                  <a:lnTo>
                    <a:pt x="503" y="755"/>
                  </a:lnTo>
                  <a:lnTo>
                    <a:pt x="503" y="751"/>
                  </a:lnTo>
                  <a:lnTo>
                    <a:pt x="503" y="751"/>
                  </a:lnTo>
                  <a:lnTo>
                    <a:pt x="507" y="749"/>
                  </a:lnTo>
                  <a:lnTo>
                    <a:pt x="510" y="749"/>
                  </a:lnTo>
                  <a:lnTo>
                    <a:pt x="514" y="749"/>
                  </a:lnTo>
                  <a:lnTo>
                    <a:pt x="518" y="753"/>
                  </a:lnTo>
                  <a:lnTo>
                    <a:pt x="518" y="753"/>
                  </a:lnTo>
                  <a:lnTo>
                    <a:pt x="529" y="771"/>
                  </a:lnTo>
                  <a:lnTo>
                    <a:pt x="529" y="771"/>
                  </a:lnTo>
                  <a:lnTo>
                    <a:pt x="543" y="798"/>
                  </a:lnTo>
                  <a:lnTo>
                    <a:pt x="543" y="798"/>
                  </a:lnTo>
                  <a:lnTo>
                    <a:pt x="554" y="821"/>
                  </a:lnTo>
                  <a:lnTo>
                    <a:pt x="565" y="843"/>
                  </a:lnTo>
                  <a:lnTo>
                    <a:pt x="565" y="843"/>
                  </a:lnTo>
                  <a:lnTo>
                    <a:pt x="574" y="854"/>
                  </a:lnTo>
                  <a:lnTo>
                    <a:pt x="581" y="865"/>
                  </a:lnTo>
                  <a:lnTo>
                    <a:pt x="590" y="876"/>
                  </a:lnTo>
                  <a:lnTo>
                    <a:pt x="595" y="888"/>
                  </a:lnTo>
                  <a:lnTo>
                    <a:pt x="595" y="888"/>
                  </a:lnTo>
                  <a:lnTo>
                    <a:pt x="608" y="917"/>
                  </a:lnTo>
                  <a:lnTo>
                    <a:pt x="608" y="917"/>
                  </a:lnTo>
                  <a:lnTo>
                    <a:pt x="612" y="928"/>
                  </a:lnTo>
                  <a:lnTo>
                    <a:pt x="614" y="934"/>
                  </a:lnTo>
                  <a:lnTo>
                    <a:pt x="617" y="939"/>
                  </a:lnTo>
                  <a:lnTo>
                    <a:pt x="617" y="939"/>
                  </a:lnTo>
                  <a:lnTo>
                    <a:pt x="623" y="943"/>
                  </a:lnTo>
                  <a:lnTo>
                    <a:pt x="628" y="943"/>
                  </a:lnTo>
                  <a:lnTo>
                    <a:pt x="634" y="941"/>
                  </a:lnTo>
                  <a:lnTo>
                    <a:pt x="641" y="937"/>
                  </a:lnTo>
                  <a:lnTo>
                    <a:pt x="641" y="937"/>
                  </a:lnTo>
                  <a:lnTo>
                    <a:pt x="644" y="935"/>
                  </a:lnTo>
                  <a:lnTo>
                    <a:pt x="652" y="934"/>
                  </a:lnTo>
                  <a:lnTo>
                    <a:pt x="657" y="934"/>
                  </a:lnTo>
                  <a:lnTo>
                    <a:pt x="664" y="935"/>
                  </a:lnTo>
                  <a:lnTo>
                    <a:pt x="670" y="937"/>
                  </a:lnTo>
                  <a:lnTo>
                    <a:pt x="675" y="941"/>
                  </a:lnTo>
                  <a:lnTo>
                    <a:pt x="681" y="945"/>
                  </a:lnTo>
                  <a:lnTo>
                    <a:pt x="684" y="950"/>
                  </a:lnTo>
                  <a:lnTo>
                    <a:pt x="684" y="950"/>
                  </a:lnTo>
                  <a:lnTo>
                    <a:pt x="686" y="957"/>
                  </a:lnTo>
                  <a:lnTo>
                    <a:pt x="684" y="964"/>
                  </a:lnTo>
                  <a:lnTo>
                    <a:pt x="682" y="972"/>
                  </a:lnTo>
                  <a:lnTo>
                    <a:pt x="677" y="975"/>
                  </a:lnTo>
                  <a:lnTo>
                    <a:pt x="677" y="975"/>
                  </a:lnTo>
                  <a:lnTo>
                    <a:pt x="672" y="979"/>
                  </a:lnTo>
                  <a:lnTo>
                    <a:pt x="664" y="979"/>
                  </a:lnTo>
                  <a:lnTo>
                    <a:pt x="657" y="977"/>
                  </a:lnTo>
                  <a:lnTo>
                    <a:pt x="650" y="977"/>
                  </a:lnTo>
                  <a:lnTo>
                    <a:pt x="650" y="977"/>
                  </a:lnTo>
                  <a:lnTo>
                    <a:pt x="646" y="979"/>
                  </a:lnTo>
                  <a:lnTo>
                    <a:pt x="644" y="981"/>
                  </a:lnTo>
                  <a:lnTo>
                    <a:pt x="641" y="986"/>
                  </a:lnTo>
                  <a:lnTo>
                    <a:pt x="639" y="995"/>
                  </a:lnTo>
                  <a:lnTo>
                    <a:pt x="639" y="1002"/>
                  </a:lnTo>
                  <a:lnTo>
                    <a:pt x="639" y="1002"/>
                  </a:lnTo>
                  <a:lnTo>
                    <a:pt x="643" y="1013"/>
                  </a:lnTo>
                  <a:lnTo>
                    <a:pt x="648" y="1022"/>
                  </a:lnTo>
                  <a:lnTo>
                    <a:pt x="662" y="1039"/>
                  </a:lnTo>
                  <a:lnTo>
                    <a:pt x="662" y="1039"/>
                  </a:lnTo>
                  <a:lnTo>
                    <a:pt x="672" y="1049"/>
                  </a:lnTo>
                  <a:lnTo>
                    <a:pt x="673" y="1057"/>
                  </a:lnTo>
                  <a:lnTo>
                    <a:pt x="675" y="1064"/>
                  </a:lnTo>
                  <a:lnTo>
                    <a:pt x="675" y="1064"/>
                  </a:lnTo>
                  <a:lnTo>
                    <a:pt x="677" y="1082"/>
                  </a:lnTo>
                  <a:lnTo>
                    <a:pt x="675" y="1098"/>
                  </a:lnTo>
                  <a:lnTo>
                    <a:pt x="672" y="1133"/>
                  </a:lnTo>
                  <a:lnTo>
                    <a:pt x="672" y="1133"/>
                  </a:lnTo>
                  <a:lnTo>
                    <a:pt x="670" y="1149"/>
                  </a:lnTo>
                  <a:lnTo>
                    <a:pt x="670" y="1156"/>
                  </a:lnTo>
                  <a:lnTo>
                    <a:pt x="672" y="1165"/>
                  </a:lnTo>
                  <a:lnTo>
                    <a:pt x="672" y="1165"/>
                  </a:lnTo>
                  <a:lnTo>
                    <a:pt x="682" y="1191"/>
                  </a:lnTo>
                  <a:lnTo>
                    <a:pt x="686" y="1201"/>
                  </a:lnTo>
                  <a:lnTo>
                    <a:pt x="690" y="1216"/>
                  </a:lnTo>
                  <a:lnTo>
                    <a:pt x="690" y="1216"/>
                  </a:lnTo>
                  <a:lnTo>
                    <a:pt x="695" y="1229"/>
                  </a:lnTo>
                  <a:lnTo>
                    <a:pt x="700" y="1239"/>
                  </a:lnTo>
                  <a:lnTo>
                    <a:pt x="700" y="1239"/>
                  </a:lnTo>
                  <a:lnTo>
                    <a:pt x="713" y="1268"/>
                  </a:lnTo>
                  <a:lnTo>
                    <a:pt x="713" y="1268"/>
                  </a:lnTo>
                  <a:lnTo>
                    <a:pt x="726" y="1287"/>
                  </a:lnTo>
                  <a:lnTo>
                    <a:pt x="740" y="1303"/>
                  </a:lnTo>
                  <a:lnTo>
                    <a:pt x="740" y="1303"/>
                  </a:lnTo>
                  <a:lnTo>
                    <a:pt x="751" y="1310"/>
                  </a:lnTo>
                  <a:lnTo>
                    <a:pt x="760" y="1317"/>
                  </a:lnTo>
                  <a:lnTo>
                    <a:pt x="771" y="1323"/>
                  </a:lnTo>
                  <a:lnTo>
                    <a:pt x="778" y="1332"/>
                  </a:lnTo>
                  <a:lnTo>
                    <a:pt x="778" y="1332"/>
                  </a:lnTo>
                  <a:lnTo>
                    <a:pt x="784" y="1339"/>
                  </a:lnTo>
                  <a:lnTo>
                    <a:pt x="786" y="1346"/>
                  </a:lnTo>
                  <a:lnTo>
                    <a:pt x="793" y="1361"/>
                  </a:lnTo>
                  <a:lnTo>
                    <a:pt x="793" y="1361"/>
                  </a:lnTo>
                  <a:lnTo>
                    <a:pt x="804" y="1375"/>
                  </a:lnTo>
                  <a:lnTo>
                    <a:pt x="813" y="1390"/>
                  </a:lnTo>
                  <a:lnTo>
                    <a:pt x="813" y="1390"/>
                  </a:lnTo>
                  <a:lnTo>
                    <a:pt x="815" y="1395"/>
                  </a:lnTo>
                  <a:lnTo>
                    <a:pt x="815" y="1402"/>
                  </a:lnTo>
                  <a:lnTo>
                    <a:pt x="809" y="1413"/>
                  </a:lnTo>
                  <a:lnTo>
                    <a:pt x="809" y="1413"/>
                  </a:lnTo>
                  <a:lnTo>
                    <a:pt x="809" y="1417"/>
                  </a:lnTo>
                  <a:lnTo>
                    <a:pt x="811" y="1420"/>
                  </a:lnTo>
                  <a:lnTo>
                    <a:pt x="815" y="1428"/>
                  </a:lnTo>
                  <a:lnTo>
                    <a:pt x="827" y="1437"/>
                  </a:lnTo>
                  <a:lnTo>
                    <a:pt x="827" y="1437"/>
                  </a:lnTo>
                  <a:lnTo>
                    <a:pt x="836" y="1448"/>
                  </a:lnTo>
                  <a:lnTo>
                    <a:pt x="845" y="1458"/>
                  </a:lnTo>
                  <a:lnTo>
                    <a:pt x="845" y="1458"/>
                  </a:lnTo>
                  <a:lnTo>
                    <a:pt x="853" y="1473"/>
                  </a:lnTo>
                  <a:lnTo>
                    <a:pt x="858" y="1487"/>
                  </a:lnTo>
                  <a:lnTo>
                    <a:pt x="858" y="1487"/>
                  </a:lnTo>
                  <a:lnTo>
                    <a:pt x="862" y="1493"/>
                  </a:lnTo>
                  <a:lnTo>
                    <a:pt x="863" y="1496"/>
                  </a:lnTo>
                  <a:lnTo>
                    <a:pt x="867" y="1500"/>
                  </a:lnTo>
                  <a:lnTo>
                    <a:pt x="872" y="1500"/>
                  </a:lnTo>
                  <a:lnTo>
                    <a:pt x="872" y="1500"/>
                  </a:lnTo>
                  <a:lnTo>
                    <a:pt x="876" y="1500"/>
                  </a:lnTo>
                  <a:lnTo>
                    <a:pt x="880" y="1496"/>
                  </a:lnTo>
                  <a:lnTo>
                    <a:pt x="880" y="1493"/>
                  </a:lnTo>
                  <a:lnTo>
                    <a:pt x="880" y="1489"/>
                  </a:lnTo>
                  <a:lnTo>
                    <a:pt x="880" y="1489"/>
                  </a:lnTo>
                  <a:lnTo>
                    <a:pt x="876" y="1482"/>
                  </a:lnTo>
                  <a:lnTo>
                    <a:pt x="872" y="1475"/>
                  </a:lnTo>
                  <a:lnTo>
                    <a:pt x="872" y="1475"/>
                  </a:lnTo>
                  <a:lnTo>
                    <a:pt x="860" y="1457"/>
                  </a:lnTo>
                  <a:lnTo>
                    <a:pt x="860" y="1457"/>
                  </a:lnTo>
                  <a:lnTo>
                    <a:pt x="854" y="1449"/>
                  </a:lnTo>
                  <a:lnTo>
                    <a:pt x="847" y="1440"/>
                  </a:lnTo>
                  <a:lnTo>
                    <a:pt x="847" y="1440"/>
                  </a:lnTo>
                  <a:lnTo>
                    <a:pt x="840" y="1428"/>
                  </a:lnTo>
                  <a:lnTo>
                    <a:pt x="833" y="1413"/>
                  </a:lnTo>
                  <a:lnTo>
                    <a:pt x="833" y="1413"/>
                  </a:lnTo>
                  <a:lnTo>
                    <a:pt x="827" y="1399"/>
                  </a:lnTo>
                  <a:lnTo>
                    <a:pt x="822" y="1382"/>
                  </a:lnTo>
                  <a:lnTo>
                    <a:pt x="822" y="1382"/>
                  </a:lnTo>
                  <a:lnTo>
                    <a:pt x="818" y="1370"/>
                  </a:lnTo>
                  <a:lnTo>
                    <a:pt x="818" y="1357"/>
                  </a:lnTo>
                  <a:lnTo>
                    <a:pt x="818" y="1357"/>
                  </a:lnTo>
                  <a:lnTo>
                    <a:pt x="820" y="1353"/>
                  </a:lnTo>
                  <a:lnTo>
                    <a:pt x="820" y="1350"/>
                  </a:lnTo>
                  <a:lnTo>
                    <a:pt x="824" y="1346"/>
                  </a:lnTo>
                  <a:lnTo>
                    <a:pt x="825" y="1344"/>
                  </a:lnTo>
                  <a:lnTo>
                    <a:pt x="833" y="1344"/>
                  </a:lnTo>
                  <a:lnTo>
                    <a:pt x="840" y="1348"/>
                  </a:lnTo>
                  <a:lnTo>
                    <a:pt x="840" y="1348"/>
                  </a:lnTo>
                  <a:lnTo>
                    <a:pt x="845" y="1353"/>
                  </a:lnTo>
                  <a:lnTo>
                    <a:pt x="851" y="1361"/>
                  </a:lnTo>
                  <a:lnTo>
                    <a:pt x="858" y="1375"/>
                  </a:lnTo>
                  <a:lnTo>
                    <a:pt x="858" y="1375"/>
                  </a:lnTo>
                  <a:lnTo>
                    <a:pt x="878" y="1406"/>
                  </a:lnTo>
                  <a:lnTo>
                    <a:pt x="878" y="1406"/>
                  </a:lnTo>
                  <a:lnTo>
                    <a:pt x="923" y="1484"/>
                  </a:lnTo>
                  <a:lnTo>
                    <a:pt x="923" y="1484"/>
                  </a:lnTo>
                  <a:lnTo>
                    <a:pt x="936" y="1502"/>
                  </a:lnTo>
                  <a:lnTo>
                    <a:pt x="936" y="1502"/>
                  </a:lnTo>
                  <a:lnTo>
                    <a:pt x="943" y="1515"/>
                  </a:lnTo>
                  <a:lnTo>
                    <a:pt x="943" y="1515"/>
                  </a:lnTo>
                  <a:lnTo>
                    <a:pt x="950" y="1525"/>
                  </a:lnTo>
                  <a:lnTo>
                    <a:pt x="952" y="1531"/>
                  </a:lnTo>
                  <a:lnTo>
                    <a:pt x="954" y="1536"/>
                  </a:lnTo>
                  <a:lnTo>
                    <a:pt x="954" y="1536"/>
                  </a:lnTo>
                  <a:lnTo>
                    <a:pt x="954" y="1552"/>
                  </a:lnTo>
                  <a:lnTo>
                    <a:pt x="954" y="1567"/>
                  </a:lnTo>
                  <a:lnTo>
                    <a:pt x="954" y="1567"/>
                  </a:lnTo>
                  <a:lnTo>
                    <a:pt x="957" y="1585"/>
                  </a:lnTo>
                  <a:lnTo>
                    <a:pt x="961" y="1592"/>
                  </a:lnTo>
                  <a:lnTo>
                    <a:pt x="965" y="1600"/>
                  </a:lnTo>
                  <a:lnTo>
                    <a:pt x="965" y="1600"/>
                  </a:lnTo>
                  <a:lnTo>
                    <a:pt x="972" y="1603"/>
                  </a:lnTo>
                  <a:lnTo>
                    <a:pt x="979" y="1605"/>
                  </a:lnTo>
                  <a:lnTo>
                    <a:pt x="985" y="1609"/>
                  </a:lnTo>
                  <a:lnTo>
                    <a:pt x="992" y="1610"/>
                  </a:lnTo>
                  <a:lnTo>
                    <a:pt x="992" y="1610"/>
                  </a:lnTo>
                  <a:lnTo>
                    <a:pt x="999" y="1618"/>
                  </a:lnTo>
                  <a:lnTo>
                    <a:pt x="1003" y="1621"/>
                  </a:lnTo>
                  <a:lnTo>
                    <a:pt x="1008" y="1623"/>
                  </a:lnTo>
                  <a:lnTo>
                    <a:pt x="1008" y="1623"/>
                  </a:lnTo>
                  <a:lnTo>
                    <a:pt x="1017" y="1625"/>
                  </a:lnTo>
                  <a:lnTo>
                    <a:pt x="1021" y="1625"/>
                  </a:lnTo>
                  <a:lnTo>
                    <a:pt x="1024" y="1627"/>
                  </a:lnTo>
                  <a:lnTo>
                    <a:pt x="1024" y="1627"/>
                  </a:lnTo>
                  <a:lnTo>
                    <a:pt x="1032" y="1634"/>
                  </a:lnTo>
                  <a:lnTo>
                    <a:pt x="1032" y="1634"/>
                  </a:lnTo>
                  <a:lnTo>
                    <a:pt x="1043" y="1643"/>
                  </a:lnTo>
                  <a:lnTo>
                    <a:pt x="1053" y="1650"/>
                  </a:lnTo>
                  <a:lnTo>
                    <a:pt x="1053" y="1650"/>
                  </a:lnTo>
                  <a:lnTo>
                    <a:pt x="1064" y="1654"/>
                  </a:lnTo>
                  <a:lnTo>
                    <a:pt x="1075" y="1656"/>
                  </a:lnTo>
                  <a:lnTo>
                    <a:pt x="1088" y="1654"/>
                  </a:lnTo>
                  <a:lnTo>
                    <a:pt x="1099" y="1652"/>
                  </a:lnTo>
                  <a:lnTo>
                    <a:pt x="1099" y="1652"/>
                  </a:lnTo>
                  <a:lnTo>
                    <a:pt x="1113" y="1647"/>
                  </a:lnTo>
                  <a:lnTo>
                    <a:pt x="1122" y="1647"/>
                  </a:lnTo>
                  <a:lnTo>
                    <a:pt x="1129" y="1648"/>
                  </a:lnTo>
                  <a:lnTo>
                    <a:pt x="1129" y="1648"/>
                  </a:lnTo>
                  <a:lnTo>
                    <a:pt x="1140" y="1657"/>
                  </a:lnTo>
                  <a:lnTo>
                    <a:pt x="1151" y="1666"/>
                  </a:lnTo>
                  <a:lnTo>
                    <a:pt x="1151" y="1666"/>
                  </a:lnTo>
                  <a:lnTo>
                    <a:pt x="1157" y="1672"/>
                  </a:lnTo>
                  <a:lnTo>
                    <a:pt x="1164" y="1679"/>
                  </a:lnTo>
                  <a:lnTo>
                    <a:pt x="1169" y="1686"/>
                  </a:lnTo>
                  <a:lnTo>
                    <a:pt x="1177" y="1692"/>
                  </a:lnTo>
                  <a:lnTo>
                    <a:pt x="1177" y="1692"/>
                  </a:lnTo>
                  <a:lnTo>
                    <a:pt x="1182" y="1694"/>
                  </a:lnTo>
                  <a:lnTo>
                    <a:pt x="1189" y="1695"/>
                  </a:lnTo>
                  <a:lnTo>
                    <a:pt x="1189" y="1695"/>
                  </a:lnTo>
                  <a:lnTo>
                    <a:pt x="1198" y="1697"/>
                  </a:lnTo>
                  <a:lnTo>
                    <a:pt x="1205" y="1701"/>
                  </a:lnTo>
                  <a:lnTo>
                    <a:pt x="1213" y="1704"/>
                  </a:lnTo>
                  <a:lnTo>
                    <a:pt x="1220" y="1712"/>
                  </a:lnTo>
                  <a:lnTo>
                    <a:pt x="1220" y="1712"/>
                  </a:lnTo>
                  <a:lnTo>
                    <a:pt x="1224" y="1715"/>
                  </a:lnTo>
                  <a:lnTo>
                    <a:pt x="1225" y="1721"/>
                  </a:lnTo>
                  <a:lnTo>
                    <a:pt x="1229" y="1733"/>
                  </a:lnTo>
                  <a:lnTo>
                    <a:pt x="1233" y="1744"/>
                  </a:lnTo>
                  <a:lnTo>
                    <a:pt x="1234" y="1750"/>
                  </a:lnTo>
                  <a:lnTo>
                    <a:pt x="1238" y="1755"/>
                  </a:lnTo>
                  <a:lnTo>
                    <a:pt x="1238" y="1755"/>
                  </a:lnTo>
                  <a:lnTo>
                    <a:pt x="1243" y="1759"/>
                  </a:lnTo>
                  <a:lnTo>
                    <a:pt x="1249" y="1762"/>
                  </a:lnTo>
                  <a:lnTo>
                    <a:pt x="1258" y="1766"/>
                  </a:lnTo>
                  <a:lnTo>
                    <a:pt x="1258" y="1766"/>
                  </a:lnTo>
                  <a:lnTo>
                    <a:pt x="1263" y="1771"/>
                  </a:lnTo>
                  <a:lnTo>
                    <a:pt x="1269" y="1777"/>
                  </a:lnTo>
                  <a:lnTo>
                    <a:pt x="1272" y="1782"/>
                  </a:lnTo>
                  <a:lnTo>
                    <a:pt x="1278" y="1788"/>
                  </a:lnTo>
                  <a:lnTo>
                    <a:pt x="1278" y="1788"/>
                  </a:lnTo>
                  <a:lnTo>
                    <a:pt x="1287" y="1790"/>
                  </a:lnTo>
                  <a:lnTo>
                    <a:pt x="1296" y="1791"/>
                  </a:lnTo>
                  <a:lnTo>
                    <a:pt x="1316" y="1788"/>
                  </a:lnTo>
                  <a:lnTo>
                    <a:pt x="1316" y="1788"/>
                  </a:lnTo>
                  <a:lnTo>
                    <a:pt x="1330" y="1784"/>
                  </a:lnTo>
                  <a:lnTo>
                    <a:pt x="1338" y="1784"/>
                  </a:lnTo>
                  <a:lnTo>
                    <a:pt x="1345" y="1784"/>
                  </a:lnTo>
                  <a:lnTo>
                    <a:pt x="1345" y="1784"/>
                  </a:lnTo>
                  <a:lnTo>
                    <a:pt x="1348" y="1770"/>
                  </a:lnTo>
                  <a:lnTo>
                    <a:pt x="1348" y="1770"/>
                  </a:lnTo>
                  <a:lnTo>
                    <a:pt x="1341" y="1770"/>
                  </a:lnTo>
                  <a:lnTo>
                    <a:pt x="1334" y="1771"/>
                  </a:lnTo>
                  <a:lnTo>
                    <a:pt x="1325" y="1773"/>
                  </a:lnTo>
                  <a:lnTo>
                    <a:pt x="1318" y="1775"/>
                  </a:lnTo>
                  <a:lnTo>
                    <a:pt x="1318" y="17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2343150" y="4178300"/>
              <a:ext cx="1117600" cy="2103438"/>
            </a:xfrm>
            <a:custGeom>
              <a:avLst/>
              <a:gdLst>
                <a:gd name="T0" fmla="*/ 644 w 704"/>
                <a:gd name="T1" fmla="*/ 283 h 1325"/>
                <a:gd name="T2" fmla="*/ 561 w 704"/>
                <a:gd name="T3" fmla="*/ 256 h 1325"/>
                <a:gd name="T4" fmla="*/ 512 w 704"/>
                <a:gd name="T5" fmla="*/ 227 h 1325"/>
                <a:gd name="T6" fmla="*/ 449 w 704"/>
                <a:gd name="T7" fmla="*/ 152 h 1325"/>
                <a:gd name="T8" fmla="*/ 394 w 704"/>
                <a:gd name="T9" fmla="*/ 95 h 1325"/>
                <a:gd name="T10" fmla="*/ 291 w 704"/>
                <a:gd name="T11" fmla="*/ 24 h 1325"/>
                <a:gd name="T12" fmla="*/ 211 w 704"/>
                <a:gd name="T13" fmla="*/ 4 h 1325"/>
                <a:gd name="T14" fmla="*/ 143 w 704"/>
                <a:gd name="T15" fmla="*/ 11 h 1325"/>
                <a:gd name="T16" fmla="*/ 146 w 704"/>
                <a:gd name="T17" fmla="*/ 42 h 1325"/>
                <a:gd name="T18" fmla="*/ 119 w 704"/>
                <a:gd name="T19" fmla="*/ 4 h 1325"/>
                <a:gd name="T20" fmla="*/ 79 w 704"/>
                <a:gd name="T21" fmla="*/ 38 h 1325"/>
                <a:gd name="T22" fmla="*/ 32 w 704"/>
                <a:gd name="T23" fmla="*/ 28 h 1325"/>
                <a:gd name="T24" fmla="*/ 40 w 704"/>
                <a:gd name="T25" fmla="*/ 51 h 1325"/>
                <a:gd name="T26" fmla="*/ 56 w 704"/>
                <a:gd name="T27" fmla="*/ 96 h 1325"/>
                <a:gd name="T28" fmla="*/ 50 w 704"/>
                <a:gd name="T29" fmla="*/ 178 h 1325"/>
                <a:gd name="T30" fmla="*/ 0 w 704"/>
                <a:gd name="T31" fmla="*/ 299 h 1325"/>
                <a:gd name="T32" fmla="*/ 49 w 704"/>
                <a:gd name="T33" fmla="*/ 382 h 1325"/>
                <a:gd name="T34" fmla="*/ 74 w 704"/>
                <a:gd name="T35" fmla="*/ 473 h 1325"/>
                <a:gd name="T36" fmla="*/ 119 w 704"/>
                <a:gd name="T37" fmla="*/ 518 h 1325"/>
                <a:gd name="T38" fmla="*/ 164 w 704"/>
                <a:gd name="T39" fmla="*/ 580 h 1325"/>
                <a:gd name="T40" fmla="*/ 159 w 704"/>
                <a:gd name="T41" fmla="*/ 652 h 1325"/>
                <a:gd name="T42" fmla="*/ 154 w 704"/>
                <a:gd name="T43" fmla="*/ 715 h 1325"/>
                <a:gd name="T44" fmla="*/ 144 w 704"/>
                <a:gd name="T45" fmla="*/ 779 h 1325"/>
                <a:gd name="T46" fmla="*/ 146 w 704"/>
                <a:gd name="T47" fmla="*/ 817 h 1325"/>
                <a:gd name="T48" fmla="*/ 130 w 704"/>
                <a:gd name="T49" fmla="*/ 885 h 1325"/>
                <a:gd name="T50" fmla="*/ 123 w 704"/>
                <a:gd name="T51" fmla="*/ 954 h 1325"/>
                <a:gd name="T52" fmla="*/ 121 w 704"/>
                <a:gd name="T53" fmla="*/ 1025 h 1325"/>
                <a:gd name="T54" fmla="*/ 126 w 704"/>
                <a:gd name="T55" fmla="*/ 1073 h 1325"/>
                <a:gd name="T56" fmla="*/ 117 w 704"/>
                <a:gd name="T57" fmla="*/ 1124 h 1325"/>
                <a:gd name="T58" fmla="*/ 110 w 704"/>
                <a:gd name="T59" fmla="*/ 1238 h 1325"/>
                <a:gd name="T60" fmla="*/ 186 w 704"/>
                <a:gd name="T61" fmla="*/ 1325 h 1325"/>
                <a:gd name="T62" fmla="*/ 179 w 704"/>
                <a:gd name="T63" fmla="*/ 1282 h 1325"/>
                <a:gd name="T64" fmla="*/ 188 w 704"/>
                <a:gd name="T65" fmla="*/ 1225 h 1325"/>
                <a:gd name="T66" fmla="*/ 202 w 704"/>
                <a:gd name="T67" fmla="*/ 1211 h 1325"/>
                <a:gd name="T68" fmla="*/ 221 w 704"/>
                <a:gd name="T69" fmla="*/ 1173 h 1325"/>
                <a:gd name="T70" fmla="*/ 211 w 704"/>
                <a:gd name="T71" fmla="*/ 1128 h 1325"/>
                <a:gd name="T72" fmla="*/ 239 w 704"/>
                <a:gd name="T73" fmla="*/ 1090 h 1325"/>
                <a:gd name="T74" fmla="*/ 244 w 704"/>
                <a:gd name="T75" fmla="*/ 1054 h 1325"/>
                <a:gd name="T76" fmla="*/ 255 w 704"/>
                <a:gd name="T77" fmla="*/ 1043 h 1325"/>
                <a:gd name="T78" fmla="*/ 257 w 704"/>
                <a:gd name="T79" fmla="*/ 1016 h 1325"/>
                <a:gd name="T80" fmla="*/ 284 w 704"/>
                <a:gd name="T81" fmla="*/ 981 h 1325"/>
                <a:gd name="T82" fmla="*/ 313 w 704"/>
                <a:gd name="T83" fmla="*/ 963 h 1325"/>
                <a:gd name="T84" fmla="*/ 360 w 704"/>
                <a:gd name="T85" fmla="*/ 940 h 1325"/>
                <a:gd name="T86" fmla="*/ 353 w 704"/>
                <a:gd name="T87" fmla="*/ 907 h 1325"/>
                <a:gd name="T88" fmla="*/ 338 w 704"/>
                <a:gd name="T89" fmla="*/ 880 h 1325"/>
                <a:gd name="T90" fmla="*/ 347 w 704"/>
                <a:gd name="T91" fmla="*/ 860 h 1325"/>
                <a:gd name="T92" fmla="*/ 382 w 704"/>
                <a:gd name="T93" fmla="*/ 883 h 1325"/>
                <a:gd name="T94" fmla="*/ 429 w 704"/>
                <a:gd name="T95" fmla="*/ 842 h 1325"/>
                <a:gd name="T96" fmla="*/ 438 w 704"/>
                <a:gd name="T97" fmla="*/ 818 h 1325"/>
                <a:gd name="T98" fmla="*/ 468 w 704"/>
                <a:gd name="T99" fmla="*/ 786 h 1325"/>
                <a:gd name="T100" fmla="*/ 485 w 704"/>
                <a:gd name="T101" fmla="*/ 706 h 1325"/>
                <a:gd name="T102" fmla="*/ 559 w 704"/>
                <a:gd name="T103" fmla="*/ 648 h 1325"/>
                <a:gd name="T104" fmla="*/ 604 w 704"/>
                <a:gd name="T105" fmla="*/ 603 h 1325"/>
                <a:gd name="T106" fmla="*/ 626 w 704"/>
                <a:gd name="T107" fmla="*/ 551 h 1325"/>
                <a:gd name="T108" fmla="*/ 628 w 704"/>
                <a:gd name="T109" fmla="*/ 480 h 1325"/>
                <a:gd name="T110" fmla="*/ 653 w 704"/>
                <a:gd name="T111" fmla="*/ 446 h 1325"/>
                <a:gd name="T112" fmla="*/ 680 w 704"/>
                <a:gd name="T113" fmla="*/ 400 h 1325"/>
                <a:gd name="T114" fmla="*/ 702 w 704"/>
                <a:gd name="T115" fmla="*/ 342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4" h="1325">
                  <a:moveTo>
                    <a:pt x="702" y="342"/>
                  </a:moveTo>
                  <a:lnTo>
                    <a:pt x="702" y="342"/>
                  </a:lnTo>
                  <a:lnTo>
                    <a:pt x="695" y="324"/>
                  </a:lnTo>
                  <a:lnTo>
                    <a:pt x="695" y="324"/>
                  </a:lnTo>
                  <a:lnTo>
                    <a:pt x="687" y="317"/>
                  </a:lnTo>
                  <a:lnTo>
                    <a:pt x="680" y="310"/>
                  </a:lnTo>
                  <a:lnTo>
                    <a:pt x="680" y="310"/>
                  </a:lnTo>
                  <a:lnTo>
                    <a:pt x="662" y="295"/>
                  </a:lnTo>
                  <a:lnTo>
                    <a:pt x="655" y="290"/>
                  </a:lnTo>
                  <a:lnTo>
                    <a:pt x="644" y="283"/>
                  </a:lnTo>
                  <a:lnTo>
                    <a:pt x="644" y="283"/>
                  </a:lnTo>
                  <a:lnTo>
                    <a:pt x="628" y="276"/>
                  </a:lnTo>
                  <a:lnTo>
                    <a:pt x="610" y="270"/>
                  </a:lnTo>
                  <a:lnTo>
                    <a:pt x="610" y="270"/>
                  </a:lnTo>
                  <a:lnTo>
                    <a:pt x="599" y="268"/>
                  </a:lnTo>
                  <a:lnTo>
                    <a:pt x="586" y="266"/>
                  </a:lnTo>
                  <a:lnTo>
                    <a:pt x="586" y="266"/>
                  </a:lnTo>
                  <a:lnTo>
                    <a:pt x="577" y="265"/>
                  </a:lnTo>
                  <a:lnTo>
                    <a:pt x="568" y="261"/>
                  </a:lnTo>
                  <a:lnTo>
                    <a:pt x="561" y="256"/>
                  </a:lnTo>
                  <a:lnTo>
                    <a:pt x="554" y="248"/>
                  </a:lnTo>
                  <a:lnTo>
                    <a:pt x="554" y="248"/>
                  </a:lnTo>
                  <a:lnTo>
                    <a:pt x="548" y="241"/>
                  </a:lnTo>
                  <a:lnTo>
                    <a:pt x="539" y="236"/>
                  </a:lnTo>
                  <a:lnTo>
                    <a:pt x="539" y="236"/>
                  </a:lnTo>
                  <a:lnTo>
                    <a:pt x="530" y="230"/>
                  </a:lnTo>
                  <a:lnTo>
                    <a:pt x="525" y="227"/>
                  </a:lnTo>
                  <a:lnTo>
                    <a:pt x="519" y="227"/>
                  </a:lnTo>
                  <a:lnTo>
                    <a:pt x="519" y="227"/>
                  </a:lnTo>
                  <a:lnTo>
                    <a:pt x="512" y="227"/>
                  </a:lnTo>
                  <a:lnTo>
                    <a:pt x="503" y="225"/>
                  </a:lnTo>
                  <a:lnTo>
                    <a:pt x="503" y="225"/>
                  </a:lnTo>
                  <a:lnTo>
                    <a:pt x="492" y="219"/>
                  </a:lnTo>
                  <a:lnTo>
                    <a:pt x="481" y="210"/>
                  </a:lnTo>
                  <a:lnTo>
                    <a:pt x="481" y="210"/>
                  </a:lnTo>
                  <a:lnTo>
                    <a:pt x="468" y="198"/>
                  </a:lnTo>
                  <a:lnTo>
                    <a:pt x="463" y="190"/>
                  </a:lnTo>
                  <a:lnTo>
                    <a:pt x="458" y="181"/>
                  </a:lnTo>
                  <a:lnTo>
                    <a:pt x="458" y="181"/>
                  </a:lnTo>
                  <a:lnTo>
                    <a:pt x="449" y="152"/>
                  </a:lnTo>
                  <a:lnTo>
                    <a:pt x="449" y="152"/>
                  </a:lnTo>
                  <a:lnTo>
                    <a:pt x="443" y="140"/>
                  </a:lnTo>
                  <a:lnTo>
                    <a:pt x="438" y="127"/>
                  </a:lnTo>
                  <a:lnTo>
                    <a:pt x="434" y="120"/>
                  </a:lnTo>
                  <a:lnTo>
                    <a:pt x="430" y="114"/>
                  </a:lnTo>
                  <a:lnTo>
                    <a:pt x="425" y="111"/>
                  </a:lnTo>
                  <a:lnTo>
                    <a:pt x="420" y="107"/>
                  </a:lnTo>
                  <a:lnTo>
                    <a:pt x="420" y="107"/>
                  </a:lnTo>
                  <a:lnTo>
                    <a:pt x="407" y="102"/>
                  </a:lnTo>
                  <a:lnTo>
                    <a:pt x="394" y="95"/>
                  </a:lnTo>
                  <a:lnTo>
                    <a:pt x="394" y="95"/>
                  </a:lnTo>
                  <a:lnTo>
                    <a:pt x="378" y="89"/>
                  </a:lnTo>
                  <a:lnTo>
                    <a:pt x="362" y="84"/>
                  </a:lnTo>
                  <a:lnTo>
                    <a:pt x="362" y="84"/>
                  </a:lnTo>
                  <a:lnTo>
                    <a:pt x="345" y="75"/>
                  </a:lnTo>
                  <a:lnTo>
                    <a:pt x="327" y="64"/>
                  </a:lnTo>
                  <a:lnTo>
                    <a:pt x="313" y="49"/>
                  </a:lnTo>
                  <a:lnTo>
                    <a:pt x="300" y="35"/>
                  </a:lnTo>
                  <a:lnTo>
                    <a:pt x="300" y="35"/>
                  </a:lnTo>
                  <a:lnTo>
                    <a:pt x="291" y="24"/>
                  </a:lnTo>
                  <a:lnTo>
                    <a:pt x="286" y="19"/>
                  </a:lnTo>
                  <a:lnTo>
                    <a:pt x="280" y="15"/>
                  </a:lnTo>
                  <a:lnTo>
                    <a:pt x="280" y="15"/>
                  </a:lnTo>
                  <a:lnTo>
                    <a:pt x="266" y="10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40" y="4"/>
                  </a:lnTo>
                  <a:lnTo>
                    <a:pt x="231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193" y="4"/>
                  </a:lnTo>
                  <a:lnTo>
                    <a:pt x="173" y="2"/>
                  </a:lnTo>
                  <a:lnTo>
                    <a:pt x="173" y="2"/>
                  </a:lnTo>
                  <a:lnTo>
                    <a:pt x="163" y="0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46" y="4"/>
                  </a:lnTo>
                  <a:lnTo>
                    <a:pt x="143" y="8"/>
                  </a:lnTo>
                  <a:lnTo>
                    <a:pt x="143" y="8"/>
                  </a:lnTo>
                  <a:lnTo>
                    <a:pt x="143" y="11"/>
                  </a:lnTo>
                  <a:lnTo>
                    <a:pt x="144" y="15"/>
                  </a:lnTo>
                  <a:lnTo>
                    <a:pt x="144" y="15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50" y="33"/>
                  </a:lnTo>
                  <a:lnTo>
                    <a:pt x="150" y="33"/>
                  </a:lnTo>
                  <a:lnTo>
                    <a:pt x="150" y="38"/>
                  </a:lnTo>
                  <a:lnTo>
                    <a:pt x="148" y="40"/>
                  </a:lnTo>
                  <a:lnTo>
                    <a:pt x="146" y="42"/>
                  </a:lnTo>
                  <a:lnTo>
                    <a:pt x="146" y="42"/>
                  </a:lnTo>
                  <a:lnTo>
                    <a:pt x="139" y="42"/>
                  </a:lnTo>
                  <a:lnTo>
                    <a:pt x="135" y="38"/>
                  </a:lnTo>
                  <a:lnTo>
                    <a:pt x="132" y="35"/>
                  </a:lnTo>
                  <a:lnTo>
                    <a:pt x="128" y="29"/>
                  </a:lnTo>
                  <a:lnTo>
                    <a:pt x="128" y="29"/>
                  </a:lnTo>
                  <a:lnTo>
                    <a:pt x="126" y="19"/>
                  </a:lnTo>
                  <a:lnTo>
                    <a:pt x="125" y="13"/>
                  </a:lnTo>
                  <a:lnTo>
                    <a:pt x="123" y="8"/>
                  </a:lnTo>
                  <a:lnTo>
                    <a:pt x="123" y="8"/>
                  </a:lnTo>
                  <a:lnTo>
                    <a:pt x="119" y="4"/>
                  </a:lnTo>
                  <a:lnTo>
                    <a:pt x="116" y="2"/>
                  </a:lnTo>
                  <a:lnTo>
                    <a:pt x="110" y="2"/>
                  </a:lnTo>
                  <a:lnTo>
                    <a:pt x="105" y="6"/>
                  </a:lnTo>
                  <a:lnTo>
                    <a:pt x="105" y="6"/>
                  </a:lnTo>
                  <a:lnTo>
                    <a:pt x="94" y="13"/>
                  </a:lnTo>
                  <a:lnTo>
                    <a:pt x="90" y="17"/>
                  </a:lnTo>
                  <a:lnTo>
                    <a:pt x="87" y="22"/>
                  </a:lnTo>
                  <a:lnTo>
                    <a:pt x="87" y="22"/>
                  </a:lnTo>
                  <a:lnTo>
                    <a:pt x="83" y="33"/>
                  </a:lnTo>
                  <a:lnTo>
                    <a:pt x="79" y="38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72" y="46"/>
                  </a:lnTo>
                  <a:lnTo>
                    <a:pt x="65" y="48"/>
                  </a:lnTo>
                  <a:lnTo>
                    <a:pt x="59" y="46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43" y="35"/>
                  </a:lnTo>
                  <a:lnTo>
                    <a:pt x="40" y="31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9" y="44"/>
                  </a:lnTo>
                  <a:lnTo>
                    <a:pt x="29" y="44"/>
                  </a:lnTo>
                  <a:lnTo>
                    <a:pt x="32" y="44"/>
                  </a:lnTo>
                  <a:lnTo>
                    <a:pt x="38" y="48"/>
                  </a:lnTo>
                  <a:lnTo>
                    <a:pt x="40" y="51"/>
                  </a:lnTo>
                  <a:lnTo>
                    <a:pt x="41" y="55"/>
                  </a:lnTo>
                  <a:lnTo>
                    <a:pt x="41" y="55"/>
                  </a:lnTo>
                  <a:lnTo>
                    <a:pt x="43" y="66"/>
                  </a:lnTo>
                  <a:lnTo>
                    <a:pt x="43" y="69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52" y="78"/>
                  </a:lnTo>
                  <a:lnTo>
                    <a:pt x="56" y="84"/>
                  </a:lnTo>
                  <a:lnTo>
                    <a:pt x="56" y="91"/>
                  </a:lnTo>
                  <a:lnTo>
                    <a:pt x="56" y="96"/>
                  </a:lnTo>
                  <a:lnTo>
                    <a:pt x="54" y="111"/>
                  </a:lnTo>
                  <a:lnTo>
                    <a:pt x="50" y="124"/>
                  </a:lnTo>
                  <a:lnTo>
                    <a:pt x="50" y="124"/>
                  </a:lnTo>
                  <a:lnTo>
                    <a:pt x="49" y="134"/>
                  </a:lnTo>
                  <a:lnTo>
                    <a:pt x="47" y="145"/>
                  </a:lnTo>
                  <a:lnTo>
                    <a:pt x="47" y="145"/>
                  </a:lnTo>
                  <a:lnTo>
                    <a:pt x="50" y="167"/>
                  </a:lnTo>
                  <a:lnTo>
                    <a:pt x="50" y="167"/>
                  </a:lnTo>
                  <a:lnTo>
                    <a:pt x="50" y="172"/>
                  </a:lnTo>
                  <a:lnTo>
                    <a:pt x="50" y="178"/>
                  </a:lnTo>
                  <a:lnTo>
                    <a:pt x="45" y="190"/>
                  </a:lnTo>
                  <a:lnTo>
                    <a:pt x="45" y="190"/>
                  </a:lnTo>
                  <a:lnTo>
                    <a:pt x="36" y="205"/>
                  </a:lnTo>
                  <a:lnTo>
                    <a:pt x="27" y="218"/>
                  </a:lnTo>
                  <a:lnTo>
                    <a:pt x="9" y="245"/>
                  </a:lnTo>
                  <a:lnTo>
                    <a:pt x="9" y="245"/>
                  </a:lnTo>
                  <a:lnTo>
                    <a:pt x="3" y="257"/>
                  </a:lnTo>
                  <a:lnTo>
                    <a:pt x="0" y="272"/>
                  </a:lnTo>
                  <a:lnTo>
                    <a:pt x="0" y="286"/>
                  </a:lnTo>
                  <a:lnTo>
                    <a:pt x="0" y="299"/>
                  </a:lnTo>
                  <a:lnTo>
                    <a:pt x="0" y="299"/>
                  </a:lnTo>
                  <a:lnTo>
                    <a:pt x="2" y="308"/>
                  </a:lnTo>
                  <a:lnTo>
                    <a:pt x="3" y="317"/>
                  </a:lnTo>
                  <a:lnTo>
                    <a:pt x="11" y="332"/>
                  </a:lnTo>
                  <a:lnTo>
                    <a:pt x="21" y="346"/>
                  </a:lnTo>
                  <a:lnTo>
                    <a:pt x="32" y="359"/>
                  </a:lnTo>
                  <a:lnTo>
                    <a:pt x="32" y="359"/>
                  </a:lnTo>
                  <a:lnTo>
                    <a:pt x="38" y="364"/>
                  </a:lnTo>
                  <a:lnTo>
                    <a:pt x="43" y="370"/>
                  </a:lnTo>
                  <a:lnTo>
                    <a:pt x="49" y="382"/>
                  </a:lnTo>
                  <a:lnTo>
                    <a:pt x="54" y="411"/>
                  </a:lnTo>
                  <a:lnTo>
                    <a:pt x="54" y="411"/>
                  </a:lnTo>
                  <a:lnTo>
                    <a:pt x="59" y="424"/>
                  </a:lnTo>
                  <a:lnTo>
                    <a:pt x="65" y="437"/>
                  </a:lnTo>
                  <a:lnTo>
                    <a:pt x="65" y="437"/>
                  </a:lnTo>
                  <a:lnTo>
                    <a:pt x="72" y="446"/>
                  </a:lnTo>
                  <a:lnTo>
                    <a:pt x="74" y="451"/>
                  </a:lnTo>
                  <a:lnTo>
                    <a:pt x="74" y="458"/>
                  </a:lnTo>
                  <a:lnTo>
                    <a:pt x="74" y="458"/>
                  </a:lnTo>
                  <a:lnTo>
                    <a:pt x="74" y="473"/>
                  </a:lnTo>
                  <a:lnTo>
                    <a:pt x="74" y="473"/>
                  </a:lnTo>
                  <a:lnTo>
                    <a:pt x="76" y="480"/>
                  </a:lnTo>
                  <a:lnTo>
                    <a:pt x="78" y="489"/>
                  </a:lnTo>
                  <a:lnTo>
                    <a:pt x="81" y="498"/>
                  </a:lnTo>
                  <a:lnTo>
                    <a:pt x="87" y="505"/>
                  </a:lnTo>
                  <a:lnTo>
                    <a:pt x="87" y="505"/>
                  </a:lnTo>
                  <a:lnTo>
                    <a:pt x="96" y="509"/>
                  </a:lnTo>
                  <a:lnTo>
                    <a:pt x="105" y="513"/>
                  </a:lnTo>
                  <a:lnTo>
                    <a:pt x="105" y="513"/>
                  </a:lnTo>
                  <a:lnTo>
                    <a:pt x="119" y="518"/>
                  </a:lnTo>
                  <a:lnTo>
                    <a:pt x="126" y="522"/>
                  </a:lnTo>
                  <a:lnTo>
                    <a:pt x="132" y="527"/>
                  </a:lnTo>
                  <a:lnTo>
                    <a:pt x="132" y="527"/>
                  </a:lnTo>
                  <a:lnTo>
                    <a:pt x="144" y="536"/>
                  </a:lnTo>
                  <a:lnTo>
                    <a:pt x="154" y="547"/>
                  </a:lnTo>
                  <a:lnTo>
                    <a:pt x="154" y="547"/>
                  </a:lnTo>
                  <a:lnTo>
                    <a:pt x="159" y="554"/>
                  </a:lnTo>
                  <a:lnTo>
                    <a:pt x="163" y="563"/>
                  </a:lnTo>
                  <a:lnTo>
                    <a:pt x="163" y="563"/>
                  </a:lnTo>
                  <a:lnTo>
                    <a:pt x="164" y="580"/>
                  </a:lnTo>
                  <a:lnTo>
                    <a:pt x="164" y="594"/>
                  </a:lnTo>
                  <a:lnTo>
                    <a:pt x="164" y="594"/>
                  </a:lnTo>
                  <a:lnTo>
                    <a:pt x="164" y="610"/>
                  </a:lnTo>
                  <a:lnTo>
                    <a:pt x="164" y="610"/>
                  </a:lnTo>
                  <a:lnTo>
                    <a:pt x="164" y="616"/>
                  </a:lnTo>
                  <a:lnTo>
                    <a:pt x="164" y="623"/>
                  </a:lnTo>
                  <a:lnTo>
                    <a:pt x="164" y="623"/>
                  </a:lnTo>
                  <a:lnTo>
                    <a:pt x="163" y="637"/>
                  </a:lnTo>
                  <a:lnTo>
                    <a:pt x="163" y="637"/>
                  </a:lnTo>
                  <a:lnTo>
                    <a:pt x="159" y="652"/>
                  </a:lnTo>
                  <a:lnTo>
                    <a:pt x="157" y="661"/>
                  </a:lnTo>
                  <a:lnTo>
                    <a:pt x="157" y="668"/>
                  </a:lnTo>
                  <a:lnTo>
                    <a:pt x="157" y="668"/>
                  </a:lnTo>
                  <a:lnTo>
                    <a:pt x="157" y="681"/>
                  </a:lnTo>
                  <a:lnTo>
                    <a:pt x="159" y="688"/>
                  </a:lnTo>
                  <a:lnTo>
                    <a:pt x="157" y="694"/>
                  </a:lnTo>
                  <a:lnTo>
                    <a:pt x="157" y="694"/>
                  </a:lnTo>
                  <a:lnTo>
                    <a:pt x="154" y="704"/>
                  </a:lnTo>
                  <a:lnTo>
                    <a:pt x="154" y="715"/>
                  </a:lnTo>
                  <a:lnTo>
                    <a:pt x="154" y="715"/>
                  </a:lnTo>
                  <a:lnTo>
                    <a:pt x="155" y="722"/>
                  </a:lnTo>
                  <a:lnTo>
                    <a:pt x="155" y="732"/>
                  </a:lnTo>
                  <a:lnTo>
                    <a:pt x="155" y="732"/>
                  </a:lnTo>
                  <a:lnTo>
                    <a:pt x="154" y="739"/>
                  </a:lnTo>
                  <a:lnTo>
                    <a:pt x="152" y="748"/>
                  </a:lnTo>
                  <a:lnTo>
                    <a:pt x="152" y="748"/>
                  </a:lnTo>
                  <a:lnTo>
                    <a:pt x="148" y="762"/>
                  </a:lnTo>
                  <a:lnTo>
                    <a:pt x="148" y="762"/>
                  </a:lnTo>
                  <a:lnTo>
                    <a:pt x="146" y="770"/>
                  </a:lnTo>
                  <a:lnTo>
                    <a:pt x="144" y="779"/>
                  </a:lnTo>
                  <a:lnTo>
                    <a:pt x="144" y="779"/>
                  </a:lnTo>
                  <a:lnTo>
                    <a:pt x="146" y="786"/>
                  </a:lnTo>
                  <a:lnTo>
                    <a:pt x="148" y="791"/>
                  </a:lnTo>
                  <a:lnTo>
                    <a:pt x="148" y="791"/>
                  </a:lnTo>
                  <a:lnTo>
                    <a:pt x="144" y="800"/>
                  </a:lnTo>
                  <a:lnTo>
                    <a:pt x="144" y="804"/>
                  </a:lnTo>
                  <a:lnTo>
                    <a:pt x="144" y="809"/>
                  </a:lnTo>
                  <a:lnTo>
                    <a:pt x="144" y="809"/>
                  </a:lnTo>
                  <a:lnTo>
                    <a:pt x="144" y="813"/>
                  </a:lnTo>
                  <a:lnTo>
                    <a:pt x="146" y="817"/>
                  </a:lnTo>
                  <a:lnTo>
                    <a:pt x="150" y="824"/>
                  </a:lnTo>
                  <a:lnTo>
                    <a:pt x="150" y="824"/>
                  </a:lnTo>
                  <a:lnTo>
                    <a:pt x="152" y="831"/>
                  </a:lnTo>
                  <a:lnTo>
                    <a:pt x="152" y="836"/>
                  </a:lnTo>
                  <a:lnTo>
                    <a:pt x="150" y="842"/>
                  </a:lnTo>
                  <a:lnTo>
                    <a:pt x="148" y="847"/>
                  </a:lnTo>
                  <a:lnTo>
                    <a:pt x="141" y="858"/>
                  </a:lnTo>
                  <a:lnTo>
                    <a:pt x="137" y="869"/>
                  </a:lnTo>
                  <a:lnTo>
                    <a:pt x="137" y="869"/>
                  </a:lnTo>
                  <a:lnTo>
                    <a:pt x="130" y="885"/>
                  </a:lnTo>
                  <a:lnTo>
                    <a:pt x="128" y="894"/>
                  </a:lnTo>
                  <a:lnTo>
                    <a:pt x="126" y="903"/>
                  </a:lnTo>
                  <a:lnTo>
                    <a:pt x="126" y="903"/>
                  </a:lnTo>
                  <a:lnTo>
                    <a:pt x="125" y="920"/>
                  </a:lnTo>
                  <a:lnTo>
                    <a:pt x="119" y="934"/>
                  </a:lnTo>
                  <a:lnTo>
                    <a:pt x="119" y="934"/>
                  </a:lnTo>
                  <a:lnTo>
                    <a:pt x="119" y="940"/>
                  </a:lnTo>
                  <a:lnTo>
                    <a:pt x="119" y="945"/>
                  </a:lnTo>
                  <a:lnTo>
                    <a:pt x="123" y="954"/>
                  </a:lnTo>
                  <a:lnTo>
                    <a:pt x="123" y="954"/>
                  </a:lnTo>
                  <a:lnTo>
                    <a:pt x="126" y="965"/>
                  </a:lnTo>
                  <a:lnTo>
                    <a:pt x="128" y="978"/>
                  </a:lnTo>
                  <a:lnTo>
                    <a:pt x="128" y="978"/>
                  </a:lnTo>
                  <a:lnTo>
                    <a:pt x="126" y="987"/>
                  </a:lnTo>
                  <a:lnTo>
                    <a:pt x="125" y="994"/>
                  </a:lnTo>
                  <a:lnTo>
                    <a:pt x="121" y="1003"/>
                  </a:lnTo>
                  <a:lnTo>
                    <a:pt x="121" y="1012"/>
                  </a:lnTo>
                  <a:lnTo>
                    <a:pt x="121" y="1012"/>
                  </a:lnTo>
                  <a:lnTo>
                    <a:pt x="121" y="1019"/>
                  </a:lnTo>
                  <a:lnTo>
                    <a:pt x="121" y="1025"/>
                  </a:lnTo>
                  <a:lnTo>
                    <a:pt x="121" y="1025"/>
                  </a:lnTo>
                  <a:lnTo>
                    <a:pt x="125" y="1030"/>
                  </a:lnTo>
                  <a:lnTo>
                    <a:pt x="128" y="1034"/>
                  </a:lnTo>
                  <a:lnTo>
                    <a:pt x="128" y="1034"/>
                  </a:lnTo>
                  <a:lnTo>
                    <a:pt x="130" y="1037"/>
                  </a:lnTo>
                  <a:lnTo>
                    <a:pt x="128" y="1045"/>
                  </a:lnTo>
                  <a:lnTo>
                    <a:pt x="128" y="1045"/>
                  </a:lnTo>
                  <a:lnTo>
                    <a:pt x="126" y="1064"/>
                  </a:lnTo>
                  <a:lnTo>
                    <a:pt x="126" y="1064"/>
                  </a:lnTo>
                  <a:lnTo>
                    <a:pt x="126" y="1073"/>
                  </a:lnTo>
                  <a:lnTo>
                    <a:pt x="126" y="1077"/>
                  </a:lnTo>
                  <a:lnTo>
                    <a:pt x="125" y="1081"/>
                  </a:lnTo>
                  <a:lnTo>
                    <a:pt x="125" y="1081"/>
                  </a:lnTo>
                  <a:lnTo>
                    <a:pt x="117" y="1088"/>
                  </a:lnTo>
                  <a:lnTo>
                    <a:pt x="116" y="1092"/>
                  </a:lnTo>
                  <a:lnTo>
                    <a:pt x="112" y="1097"/>
                  </a:lnTo>
                  <a:lnTo>
                    <a:pt x="112" y="1097"/>
                  </a:lnTo>
                  <a:lnTo>
                    <a:pt x="112" y="1106"/>
                  </a:lnTo>
                  <a:lnTo>
                    <a:pt x="116" y="1115"/>
                  </a:lnTo>
                  <a:lnTo>
                    <a:pt x="117" y="1124"/>
                  </a:lnTo>
                  <a:lnTo>
                    <a:pt x="117" y="1135"/>
                  </a:lnTo>
                  <a:lnTo>
                    <a:pt x="117" y="1135"/>
                  </a:lnTo>
                  <a:lnTo>
                    <a:pt x="116" y="1144"/>
                  </a:lnTo>
                  <a:lnTo>
                    <a:pt x="112" y="1153"/>
                  </a:lnTo>
                  <a:lnTo>
                    <a:pt x="108" y="1162"/>
                  </a:lnTo>
                  <a:lnTo>
                    <a:pt x="106" y="1173"/>
                  </a:lnTo>
                  <a:lnTo>
                    <a:pt x="106" y="1173"/>
                  </a:lnTo>
                  <a:lnTo>
                    <a:pt x="105" y="1195"/>
                  </a:lnTo>
                  <a:lnTo>
                    <a:pt x="106" y="1216"/>
                  </a:lnTo>
                  <a:lnTo>
                    <a:pt x="110" y="1238"/>
                  </a:lnTo>
                  <a:lnTo>
                    <a:pt x="116" y="1258"/>
                  </a:lnTo>
                  <a:lnTo>
                    <a:pt x="116" y="1258"/>
                  </a:lnTo>
                  <a:lnTo>
                    <a:pt x="123" y="1273"/>
                  </a:lnTo>
                  <a:lnTo>
                    <a:pt x="130" y="1287"/>
                  </a:lnTo>
                  <a:lnTo>
                    <a:pt x="141" y="1298"/>
                  </a:lnTo>
                  <a:lnTo>
                    <a:pt x="154" y="1309"/>
                  </a:lnTo>
                  <a:lnTo>
                    <a:pt x="154" y="1309"/>
                  </a:lnTo>
                  <a:lnTo>
                    <a:pt x="164" y="1316"/>
                  </a:lnTo>
                  <a:lnTo>
                    <a:pt x="179" y="1323"/>
                  </a:lnTo>
                  <a:lnTo>
                    <a:pt x="186" y="1325"/>
                  </a:lnTo>
                  <a:lnTo>
                    <a:pt x="192" y="1325"/>
                  </a:lnTo>
                  <a:lnTo>
                    <a:pt x="197" y="1321"/>
                  </a:lnTo>
                  <a:lnTo>
                    <a:pt x="199" y="1314"/>
                  </a:lnTo>
                  <a:lnTo>
                    <a:pt x="199" y="1314"/>
                  </a:lnTo>
                  <a:lnTo>
                    <a:pt x="199" y="1311"/>
                  </a:lnTo>
                  <a:lnTo>
                    <a:pt x="197" y="1305"/>
                  </a:lnTo>
                  <a:lnTo>
                    <a:pt x="192" y="1298"/>
                  </a:lnTo>
                  <a:lnTo>
                    <a:pt x="184" y="1289"/>
                  </a:lnTo>
                  <a:lnTo>
                    <a:pt x="179" y="1282"/>
                  </a:lnTo>
                  <a:lnTo>
                    <a:pt x="179" y="1282"/>
                  </a:lnTo>
                  <a:lnTo>
                    <a:pt x="177" y="1274"/>
                  </a:lnTo>
                  <a:lnTo>
                    <a:pt x="177" y="1265"/>
                  </a:lnTo>
                  <a:lnTo>
                    <a:pt x="177" y="1251"/>
                  </a:lnTo>
                  <a:lnTo>
                    <a:pt x="177" y="1251"/>
                  </a:lnTo>
                  <a:lnTo>
                    <a:pt x="177" y="1244"/>
                  </a:lnTo>
                  <a:lnTo>
                    <a:pt x="177" y="1236"/>
                  </a:lnTo>
                  <a:lnTo>
                    <a:pt x="177" y="1236"/>
                  </a:lnTo>
                  <a:lnTo>
                    <a:pt x="183" y="1231"/>
                  </a:lnTo>
                  <a:lnTo>
                    <a:pt x="188" y="1225"/>
                  </a:lnTo>
                  <a:lnTo>
                    <a:pt x="188" y="1225"/>
                  </a:lnTo>
                  <a:lnTo>
                    <a:pt x="186" y="1216"/>
                  </a:lnTo>
                  <a:lnTo>
                    <a:pt x="186" y="1215"/>
                  </a:lnTo>
                  <a:lnTo>
                    <a:pt x="188" y="1215"/>
                  </a:lnTo>
                  <a:lnTo>
                    <a:pt x="190" y="1215"/>
                  </a:lnTo>
                  <a:lnTo>
                    <a:pt x="190" y="1215"/>
                  </a:lnTo>
                  <a:lnTo>
                    <a:pt x="195" y="1220"/>
                  </a:lnTo>
                  <a:lnTo>
                    <a:pt x="197" y="1220"/>
                  </a:lnTo>
                  <a:lnTo>
                    <a:pt x="201" y="1216"/>
                  </a:lnTo>
                  <a:lnTo>
                    <a:pt x="201" y="1216"/>
                  </a:lnTo>
                  <a:lnTo>
                    <a:pt x="202" y="1211"/>
                  </a:lnTo>
                  <a:lnTo>
                    <a:pt x="202" y="1207"/>
                  </a:lnTo>
                  <a:lnTo>
                    <a:pt x="204" y="1197"/>
                  </a:lnTo>
                  <a:lnTo>
                    <a:pt x="204" y="1197"/>
                  </a:lnTo>
                  <a:lnTo>
                    <a:pt x="208" y="1191"/>
                  </a:lnTo>
                  <a:lnTo>
                    <a:pt x="213" y="1184"/>
                  </a:lnTo>
                  <a:lnTo>
                    <a:pt x="213" y="1184"/>
                  </a:lnTo>
                  <a:lnTo>
                    <a:pt x="215" y="1178"/>
                  </a:lnTo>
                  <a:lnTo>
                    <a:pt x="217" y="1175"/>
                  </a:lnTo>
                  <a:lnTo>
                    <a:pt x="221" y="1173"/>
                  </a:lnTo>
                  <a:lnTo>
                    <a:pt x="221" y="1173"/>
                  </a:lnTo>
                  <a:lnTo>
                    <a:pt x="226" y="1169"/>
                  </a:lnTo>
                  <a:lnTo>
                    <a:pt x="231" y="1164"/>
                  </a:lnTo>
                  <a:lnTo>
                    <a:pt x="231" y="1164"/>
                  </a:lnTo>
                  <a:lnTo>
                    <a:pt x="231" y="1160"/>
                  </a:lnTo>
                  <a:lnTo>
                    <a:pt x="231" y="1157"/>
                  </a:lnTo>
                  <a:lnTo>
                    <a:pt x="228" y="1148"/>
                  </a:lnTo>
                  <a:lnTo>
                    <a:pt x="222" y="1140"/>
                  </a:lnTo>
                  <a:lnTo>
                    <a:pt x="217" y="1135"/>
                  </a:lnTo>
                  <a:lnTo>
                    <a:pt x="217" y="1135"/>
                  </a:lnTo>
                  <a:lnTo>
                    <a:pt x="211" y="1128"/>
                  </a:lnTo>
                  <a:lnTo>
                    <a:pt x="211" y="1121"/>
                  </a:lnTo>
                  <a:lnTo>
                    <a:pt x="213" y="1113"/>
                  </a:lnTo>
                  <a:lnTo>
                    <a:pt x="217" y="1106"/>
                  </a:lnTo>
                  <a:lnTo>
                    <a:pt x="217" y="1106"/>
                  </a:lnTo>
                  <a:lnTo>
                    <a:pt x="222" y="1102"/>
                  </a:lnTo>
                  <a:lnTo>
                    <a:pt x="230" y="1099"/>
                  </a:lnTo>
                  <a:lnTo>
                    <a:pt x="235" y="1095"/>
                  </a:lnTo>
                  <a:lnTo>
                    <a:pt x="239" y="1093"/>
                  </a:lnTo>
                  <a:lnTo>
                    <a:pt x="239" y="1090"/>
                  </a:lnTo>
                  <a:lnTo>
                    <a:pt x="239" y="1090"/>
                  </a:lnTo>
                  <a:lnTo>
                    <a:pt x="240" y="1081"/>
                  </a:lnTo>
                  <a:lnTo>
                    <a:pt x="239" y="1072"/>
                  </a:lnTo>
                  <a:lnTo>
                    <a:pt x="239" y="1072"/>
                  </a:lnTo>
                  <a:lnTo>
                    <a:pt x="239" y="1068"/>
                  </a:lnTo>
                  <a:lnTo>
                    <a:pt x="240" y="1066"/>
                  </a:lnTo>
                  <a:lnTo>
                    <a:pt x="244" y="1061"/>
                  </a:lnTo>
                  <a:lnTo>
                    <a:pt x="244" y="1061"/>
                  </a:lnTo>
                  <a:lnTo>
                    <a:pt x="246" y="1057"/>
                  </a:lnTo>
                  <a:lnTo>
                    <a:pt x="246" y="1055"/>
                  </a:lnTo>
                  <a:lnTo>
                    <a:pt x="244" y="1054"/>
                  </a:lnTo>
                  <a:lnTo>
                    <a:pt x="246" y="1050"/>
                  </a:lnTo>
                  <a:lnTo>
                    <a:pt x="246" y="1050"/>
                  </a:lnTo>
                  <a:lnTo>
                    <a:pt x="248" y="1050"/>
                  </a:lnTo>
                  <a:lnTo>
                    <a:pt x="253" y="1050"/>
                  </a:lnTo>
                  <a:lnTo>
                    <a:pt x="257" y="1050"/>
                  </a:lnTo>
                  <a:lnTo>
                    <a:pt x="259" y="1048"/>
                  </a:lnTo>
                  <a:lnTo>
                    <a:pt x="259" y="1048"/>
                  </a:lnTo>
                  <a:lnTo>
                    <a:pt x="260" y="1046"/>
                  </a:lnTo>
                  <a:lnTo>
                    <a:pt x="259" y="1046"/>
                  </a:lnTo>
                  <a:lnTo>
                    <a:pt x="255" y="1043"/>
                  </a:lnTo>
                  <a:lnTo>
                    <a:pt x="249" y="1041"/>
                  </a:lnTo>
                  <a:lnTo>
                    <a:pt x="246" y="1037"/>
                  </a:lnTo>
                  <a:lnTo>
                    <a:pt x="246" y="1037"/>
                  </a:lnTo>
                  <a:lnTo>
                    <a:pt x="244" y="1032"/>
                  </a:lnTo>
                  <a:lnTo>
                    <a:pt x="244" y="1026"/>
                  </a:lnTo>
                  <a:lnTo>
                    <a:pt x="246" y="1023"/>
                  </a:lnTo>
                  <a:lnTo>
                    <a:pt x="249" y="1017"/>
                  </a:lnTo>
                  <a:lnTo>
                    <a:pt x="249" y="1017"/>
                  </a:lnTo>
                  <a:lnTo>
                    <a:pt x="253" y="1016"/>
                  </a:lnTo>
                  <a:lnTo>
                    <a:pt x="257" y="1016"/>
                  </a:lnTo>
                  <a:lnTo>
                    <a:pt x="266" y="1016"/>
                  </a:lnTo>
                  <a:lnTo>
                    <a:pt x="266" y="1016"/>
                  </a:lnTo>
                  <a:lnTo>
                    <a:pt x="271" y="1014"/>
                  </a:lnTo>
                  <a:lnTo>
                    <a:pt x="275" y="1012"/>
                  </a:lnTo>
                  <a:lnTo>
                    <a:pt x="282" y="1005"/>
                  </a:lnTo>
                  <a:lnTo>
                    <a:pt x="287" y="994"/>
                  </a:lnTo>
                  <a:lnTo>
                    <a:pt x="287" y="990"/>
                  </a:lnTo>
                  <a:lnTo>
                    <a:pt x="286" y="985"/>
                  </a:lnTo>
                  <a:lnTo>
                    <a:pt x="286" y="985"/>
                  </a:lnTo>
                  <a:lnTo>
                    <a:pt x="284" y="981"/>
                  </a:lnTo>
                  <a:lnTo>
                    <a:pt x="280" y="978"/>
                  </a:lnTo>
                  <a:lnTo>
                    <a:pt x="280" y="978"/>
                  </a:lnTo>
                  <a:lnTo>
                    <a:pt x="278" y="972"/>
                  </a:lnTo>
                  <a:lnTo>
                    <a:pt x="278" y="970"/>
                  </a:lnTo>
                  <a:lnTo>
                    <a:pt x="280" y="970"/>
                  </a:lnTo>
                  <a:lnTo>
                    <a:pt x="291" y="970"/>
                  </a:lnTo>
                  <a:lnTo>
                    <a:pt x="291" y="970"/>
                  </a:lnTo>
                  <a:lnTo>
                    <a:pt x="298" y="969"/>
                  </a:lnTo>
                  <a:lnTo>
                    <a:pt x="306" y="965"/>
                  </a:lnTo>
                  <a:lnTo>
                    <a:pt x="313" y="963"/>
                  </a:lnTo>
                  <a:lnTo>
                    <a:pt x="320" y="959"/>
                  </a:lnTo>
                  <a:lnTo>
                    <a:pt x="320" y="959"/>
                  </a:lnTo>
                  <a:lnTo>
                    <a:pt x="333" y="959"/>
                  </a:lnTo>
                  <a:lnTo>
                    <a:pt x="338" y="959"/>
                  </a:lnTo>
                  <a:lnTo>
                    <a:pt x="345" y="958"/>
                  </a:lnTo>
                  <a:lnTo>
                    <a:pt x="345" y="958"/>
                  </a:lnTo>
                  <a:lnTo>
                    <a:pt x="349" y="954"/>
                  </a:lnTo>
                  <a:lnTo>
                    <a:pt x="353" y="949"/>
                  </a:lnTo>
                  <a:lnTo>
                    <a:pt x="360" y="940"/>
                  </a:lnTo>
                  <a:lnTo>
                    <a:pt x="360" y="940"/>
                  </a:lnTo>
                  <a:lnTo>
                    <a:pt x="365" y="932"/>
                  </a:lnTo>
                  <a:lnTo>
                    <a:pt x="365" y="927"/>
                  </a:lnTo>
                  <a:lnTo>
                    <a:pt x="365" y="923"/>
                  </a:lnTo>
                  <a:lnTo>
                    <a:pt x="365" y="923"/>
                  </a:lnTo>
                  <a:lnTo>
                    <a:pt x="364" y="920"/>
                  </a:lnTo>
                  <a:lnTo>
                    <a:pt x="360" y="916"/>
                  </a:lnTo>
                  <a:lnTo>
                    <a:pt x="356" y="914"/>
                  </a:lnTo>
                  <a:lnTo>
                    <a:pt x="354" y="911"/>
                  </a:lnTo>
                  <a:lnTo>
                    <a:pt x="354" y="911"/>
                  </a:lnTo>
                  <a:lnTo>
                    <a:pt x="353" y="907"/>
                  </a:lnTo>
                  <a:lnTo>
                    <a:pt x="354" y="903"/>
                  </a:lnTo>
                  <a:lnTo>
                    <a:pt x="356" y="900"/>
                  </a:lnTo>
                  <a:lnTo>
                    <a:pt x="356" y="896"/>
                  </a:lnTo>
                  <a:lnTo>
                    <a:pt x="356" y="896"/>
                  </a:lnTo>
                  <a:lnTo>
                    <a:pt x="356" y="893"/>
                  </a:lnTo>
                  <a:lnTo>
                    <a:pt x="353" y="891"/>
                  </a:lnTo>
                  <a:lnTo>
                    <a:pt x="349" y="887"/>
                  </a:lnTo>
                  <a:lnTo>
                    <a:pt x="342" y="885"/>
                  </a:lnTo>
                  <a:lnTo>
                    <a:pt x="338" y="880"/>
                  </a:lnTo>
                  <a:lnTo>
                    <a:pt x="338" y="880"/>
                  </a:lnTo>
                  <a:lnTo>
                    <a:pt x="335" y="874"/>
                  </a:lnTo>
                  <a:lnTo>
                    <a:pt x="333" y="869"/>
                  </a:lnTo>
                  <a:lnTo>
                    <a:pt x="331" y="856"/>
                  </a:lnTo>
                  <a:lnTo>
                    <a:pt x="331" y="856"/>
                  </a:lnTo>
                  <a:lnTo>
                    <a:pt x="333" y="851"/>
                  </a:lnTo>
                  <a:lnTo>
                    <a:pt x="336" y="847"/>
                  </a:lnTo>
                  <a:lnTo>
                    <a:pt x="340" y="849"/>
                  </a:lnTo>
                  <a:lnTo>
                    <a:pt x="345" y="855"/>
                  </a:lnTo>
                  <a:lnTo>
                    <a:pt x="345" y="855"/>
                  </a:lnTo>
                  <a:lnTo>
                    <a:pt x="347" y="860"/>
                  </a:lnTo>
                  <a:lnTo>
                    <a:pt x="349" y="867"/>
                  </a:lnTo>
                  <a:lnTo>
                    <a:pt x="353" y="873"/>
                  </a:lnTo>
                  <a:lnTo>
                    <a:pt x="354" y="878"/>
                  </a:lnTo>
                  <a:lnTo>
                    <a:pt x="354" y="878"/>
                  </a:lnTo>
                  <a:lnTo>
                    <a:pt x="360" y="883"/>
                  </a:lnTo>
                  <a:lnTo>
                    <a:pt x="364" y="885"/>
                  </a:lnTo>
                  <a:lnTo>
                    <a:pt x="369" y="885"/>
                  </a:lnTo>
                  <a:lnTo>
                    <a:pt x="374" y="885"/>
                  </a:lnTo>
                  <a:lnTo>
                    <a:pt x="374" y="885"/>
                  </a:lnTo>
                  <a:lnTo>
                    <a:pt x="382" y="883"/>
                  </a:lnTo>
                  <a:lnTo>
                    <a:pt x="387" y="883"/>
                  </a:lnTo>
                  <a:lnTo>
                    <a:pt x="387" y="883"/>
                  </a:lnTo>
                  <a:lnTo>
                    <a:pt x="392" y="883"/>
                  </a:lnTo>
                  <a:lnTo>
                    <a:pt x="400" y="883"/>
                  </a:lnTo>
                  <a:lnTo>
                    <a:pt x="400" y="883"/>
                  </a:lnTo>
                  <a:lnTo>
                    <a:pt x="403" y="882"/>
                  </a:lnTo>
                  <a:lnTo>
                    <a:pt x="409" y="874"/>
                  </a:lnTo>
                  <a:lnTo>
                    <a:pt x="421" y="856"/>
                  </a:lnTo>
                  <a:lnTo>
                    <a:pt x="421" y="856"/>
                  </a:lnTo>
                  <a:lnTo>
                    <a:pt x="429" y="842"/>
                  </a:lnTo>
                  <a:lnTo>
                    <a:pt x="429" y="842"/>
                  </a:lnTo>
                  <a:lnTo>
                    <a:pt x="429" y="838"/>
                  </a:lnTo>
                  <a:lnTo>
                    <a:pt x="429" y="836"/>
                  </a:lnTo>
                  <a:lnTo>
                    <a:pt x="427" y="835"/>
                  </a:lnTo>
                  <a:lnTo>
                    <a:pt x="427" y="831"/>
                  </a:lnTo>
                  <a:lnTo>
                    <a:pt x="427" y="831"/>
                  </a:lnTo>
                  <a:lnTo>
                    <a:pt x="429" y="827"/>
                  </a:lnTo>
                  <a:lnTo>
                    <a:pt x="432" y="824"/>
                  </a:lnTo>
                  <a:lnTo>
                    <a:pt x="438" y="818"/>
                  </a:lnTo>
                  <a:lnTo>
                    <a:pt x="438" y="818"/>
                  </a:lnTo>
                  <a:lnTo>
                    <a:pt x="443" y="809"/>
                  </a:lnTo>
                  <a:lnTo>
                    <a:pt x="450" y="802"/>
                  </a:lnTo>
                  <a:lnTo>
                    <a:pt x="450" y="802"/>
                  </a:lnTo>
                  <a:lnTo>
                    <a:pt x="456" y="800"/>
                  </a:lnTo>
                  <a:lnTo>
                    <a:pt x="461" y="800"/>
                  </a:lnTo>
                  <a:lnTo>
                    <a:pt x="461" y="800"/>
                  </a:lnTo>
                  <a:lnTo>
                    <a:pt x="463" y="797"/>
                  </a:lnTo>
                  <a:lnTo>
                    <a:pt x="465" y="793"/>
                  </a:lnTo>
                  <a:lnTo>
                    <a:pt x="468" y="786"/>
                  </a:lnTo>
                  <a:lnTo>
                    <a:pt x="468" y="786"/>
                  </a:lnTo>
                  <a:lnTo>
                    <a:pt x="474" y="775"/>
                  </a:lnTo>
                  <a:lnTo>
                    <a:pt x="481" y="768"/>
                  </a:lnTo>
                  <a:lnTo>
                    <a:pt x="481" y="768"/>
                  </a:lnTo>
                  <a:lnTo>
                    <a:pt x="487" y="760"/>
                  </a:lnTo>
                  <a:lnTo>
                    <a:pt x="488" y="753"/>
                  </a:lnTo>
                  <a:lnTo>
                    <a:pt x="490" y="746"/>
                  </a:lnTo>
                  <a:lnTo>
                    <a:pt x="488" y="739"/>
                  </a:lnTo>
                  <a:lnTo>
                    <a:pt x="485" y="722"/>
                  </a:lnTo>
                  <a:lnTo>
                    <a:pt x="485" y="715"/>
                  </a:lnTo>
                  <a:lnTo>
                    <a:pt x="485" y="706"/>
                  </a:lnTo>
                  <a:lnTo>
                    <a:pt x="485" y="706"/>
                  </a:lnTo>
                  <a:lnTo>
                    <a:pt x="488" y="697"/>
                  </a:lnTo>
                  <a:lnTo>
                    <a:pt x="496" y="690"/>
                  </a:lnTo>
                  <a:lnTo>
                    <a:pt x="510" y="679"/>
                  </a:lnTo>
                  <a:lnTo>
                    <a:pt x="510" y="679"/>
                  </a:lnTo>
                  <a:lnTo>
                    <a:pt x="530" y="666"/>
                  </a:lnTo>
                  <a:lnTo>
                    <a:pt x="530" y="666"/>
                  </a:lnTo>
                  <a:lnTo>
                    <a:pt x="541" y="657"/>
                  </a:lnTo>
                  <a:lnTo>
                    <a:pt x="541" y="657"/>
                  </a:lnTo>
                  <a:lnTo>
                    <a:pt x="559" y="648"/>
                  </a:lnTo>
                  <a:lnTo>
                    <a:pt x="579" y="641"/>
                  </a:lnTo>
                  <a:lnTo>
                    <a:pt x="579" y="641"/>
                  </a:lnTo>
                  <a:lnTo>
                    <a:pt x="592" y="636"/>
                  </a:lnTo>
                  <a:lnTo>
                    <a:pt x="597" y="632"/>
                  </a:lnTo>
                  <a:lnTo>
                    <a:pt x="599" y="625"/>
                  </a:lnTo>
                  <a:lnTo>
                    <a:pt x="599" y="625"/>
                  </a:lnTo>
                  <a:lnTo>
                    <a:pt x="601" y="618"/>
                  </a:lnTo>
                  <a:lnTo>
                    <a:pt x="601" y="608"/>
                  </a:lnTo>
                  <a:lnTo>
                    <a:pt x="601" y="608"/>
                  </a:lnTo>
                  <a:lnTo>
                    <a:pt x="604" y="603"/>
                  </a:lnTo>
                  <a:lnTo>
                    <a:pt x="608" y="596"/>
                  </a:lnTo>
                  <a:lnTo>
                    <a:pt x="608" y="596"/>
                  </a:lnTo>
                  <a:lnTo>
                    <a:pt x="617" y="587"/>
                  </a:lnTo>
                  <a:lnTo>
                    <a:pt x="624" y="578"/>
                  </a:lnTo>
                  <a:lnTo>
                    <a:pt x="624" y="578"/>
                  </a:lnTo>
                  <a:lnTo>
                    <a:pt x="626" y="572"/>
                  </a:lnTo>
                  <a:lnTo>
                    <a:pt x="626" y="567"/>
                  </a:lnTo>
                  <a:lnTo>
                    <a:pt x="624" y="556"/>
                  </a:lnTo>
                  <a:lnTo>
                    <a:pt x="624" y="556"/>
                  </a:lnTo>
                  <a:lnTo>
                    <a:pt x="626" y="551"/>
                  </a:lnTo>
                  <a:lnTo>
                    <a:pt x="628" y="547"/>
                  </a:lnTo>
                  <a:lnTo>
                    <a:pt x="631" y="538"/>
                  </a:lnTo>
                  <a:lnTo>
                    <a:pt x="631" y="538"/>
                  </a:lnTo>
                  <a:lnTo>
                    <a:pt x="633" y="532"/>
                  </a:lnTo>
                  <a:lnTo>
                    <a:pt x="635" y="525"/>
                  </a:lnTo>
                  <a:lnTo>
                    <a:pt x="635" y="513"/>
                  </a:lnTo>
                  <a:lnTo>
                    <a:pt x="635" y="513"/>
                  </a:lnTo>
                  <a:lnTo>
                    <a:pt x="631" y="496"/>
                  </a:lnTo>
                  <a:lnTo>
                    <a:pt x="630" y="489"/>
                  </a:lnTo>
                  <a:lnTo>
                    <a:pt x="628" y="480"/>
                  </a:lnTo>
                  <a:lnTo>
                    <a:pt x="628" y="480"/>
                  </a:lnTo>
                  <a:lnTo>
                    <a:pt x="628" y="473"/>
                  </a:lnTo>
                  <a:lnTo>
                    <a:pt x="630" y="464"/>
                  </a:lnTo>
                  <a:lnTo>
                    <a:pt x="630" y="464"/>
                  </a:lnTo>
                  <a:lnTo>
                    <a:pt x="635" y="455"/>
                  </a:lnTo>
                  <a:lnTo>
                    <a:pt x="639" y="449"/>
                  </a:lnTo>
                  <a:lnTo>
                    <a:pt x="642" y="447"/>
                  </a:lnTo>
                  <a:lnTo>
                    <a:pt x="642" y="447"/>
                  </a:lnTo>
                  <a:lnTo>
                    <a:pt x="649" y="446"/>
                  </a:lnTo>
                  <a:lnTo>
                    <a:pt x="653" y="446"/>
                  </a:lnTo>
                  <a:lnTo>
                    <a:pt x="655" y="444"/>
                  </a:lnTo>
                  <a:lnTo>
                    <a:pt x="655" y="444"/>
                  </a:lnTo>
                  <a:lnTo>
                    <a:pt x="660" y="438"/>
                  </a:lnTo>
                  <a:lnTo>
                    <a:pt x="664" y="431"/>
                  </a:lnTo>
                  <a:lnTo>
                    <a:pt x="669" y="418"/>
                  </a:lnTo>
                  <a:lnTo>
                    <a:pt x="669" y="418"/>
                  </a:lnTo>
                  <a:lnTo>
                    <a:pt x="671" y="411"/>
                  </a:lnTo>
                  <a:lnTo>
                    <a:pt x="675" y="406"/>
                  </a:lnTo>
                  <a:lnTo>
                    <a:pt x="675" y="406"/>
                  </a:lnTo>
                  <a:lnTo>
                    <a:pt x="680" y="400"/>
                  </a:lnTo>
                  <a:lnTo>
                    <a:pt x="686" y="397"/>
                  </a:lnTo>
                  <a:lnTo>
                    <a:pt x="686" y="397"/>
                  </a:lnTo>
                  <a:lnTo>
                    <a:pt x="693" y="390"/>
                  </a:lnTo>
                  <a:lnTo>
                    <a:pt x="697" y="380"/>
                  </a:lnTo>
                  <a:lnTo>
                    <a:pt x="697" y="380"/>
                  </a:lnTo>
                  <a:lnTo>
                    <a:pt x="700" y="371"/>
                  </a:lnTo>
                  <a:lnTo>
                    <a:pt x="704" y="362"/>
                  </a:lnTo>
                  <a:lnTo>
                    <a:pt x="704" y="352"/>
                  </a:lnTo>
                  <a:lnTo>
                    <a:pt x="702" y="342"/>
                  </a:lnTo>
                  <a:lnTo>
                    <a:pt x="702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/>
            </a:p>
          </p:txBody>
        </p:sp>
        <p:sp>
          <p:nvSpPr>
            <p:cNvPr id="8" name="Freeform 11"/>
            <p:cNvSpPr>
              <a:spLocks noEditPoints="1"/>
            </p:cNvSpPr>
            <p:nvPr/>
          </p:nvSpPr>
          <p:spPr bwMode="auto">
            <a:xfrm>
              <a:off x="5060950" y="1565275"/>
              <a:ext cx="3795713" cy="3197225"/>
            </a:xfrm>
            <a:custGeom>
              <a:avLst/>
              <a:gdLst>
                <a:gd name="T0" fmla="*/ 1671 w 2391"/>
                <a:gd name="T1" fmla="*/ 222 h 2014"/>
                <a:gd name="T2" fmla="*/ 990 w 2391"/>
                <a:gd name="T3" fmla="*/ 72 h 2014"/>
                <a:gd name="T4" fmla="*/ 1090 w 2391"/>
                <a:gd name="T5" fmla="*/ 89 h 2014"/>
                <a:gd name="T6" fmla="*/ 2255 w 2391"/>
                <a:gd name="T7" fmla="*/ 311 h 2014"/>
                <a:gd name="T8" fmla="*/ 1558 w 2391"/>
                <a:gd name="T9" fmla="*/ 1198 h 2014"/>
                <a:gd name="T10" fmla="*/ 1705 w 2391"/>
                <a:gd name="T11" fmla="*/ 1013 h 2014"/>
                <a:gd name="T12" fmla="*/ 1687 w 2391"/>
                <a:gd name="T13" fmla="*/ 925 h 2014"/>
                <a:gd name="T14" fmla="*/ 1681 w 2391"/>
                <a:gd name="T15" fmla="*/ 762 h 2014"/>
                <a:gd name="T16" fmla="*/ 1504 w 2391"/>
                <a:gd name="T17" fmla="*/ 1230 h 2014"/>
                <a:gd name="T18" fmla="*/ 1560 w 2391"/>
                <a:gd name="T19" fmla="*/ 1172 h 2014"/>
                <a:gd name="T20" fmla="*/ 1631 w 2391"/>
                <a:gd name="T21" fmla="*/ 1181 h 2014"/>
                <a:gd name="T22" fmla="*/ 1640 w 2391"/>
                <a:gd name="T23" fmla="*/ 1095 h 2014"/>
                <a:gd name="T24" fmla="*/ 1117 w 2391"/>
                <a:gd name="T25" fmla="*/ 1900 h 2014"/>
                <a:gd name="T26" fmla="*/ 1057 w 2391"/>
                <a:gd name="T27" fmla="*/ 1894 h 2014"/>
                <a:gd name="T28" fmla="*/ 758 w 2391"/>
                <a:gd name="T29" fmla="*/ 1732 h 2014"/>
                <a:gd name="T30" fmla="*/ 1423 w 2391"/>
                <a:gd name="T31" fmla="*/ 1690 h 2014"/>
                <a:gd name="T32" fmla="*/ 1432 w 2391"/>
                <a:gd name="T33" fmla="*/ 1692 h 2014"/>
                <a:gd name="T34" fmla="*/ 1196 w 2391"/>
                <a:gd name="T35" fmla="*/ 1902 h 2014"/>
                <a:gd name="T36" fmla="*/ 1303 w 2391"/>
                <a:gd name="T37" fmla="*/ 1813 h 2014"/>
                <a:gd name="T38" fmla="*/ 1236 w 2391"/>
                <a:gd name="T39" fmla="*/ 1802 h 2014"/>
                <a:gd name="T40" fmla="*/ 1202 w 2391"/>
                <a:gd name="T41" fmla="*/ 1970 h 2014"/>
                <a:gd name="T42" fmla="*/ 1236 w 2391"/>
                <a:gd name="T43" fmla="*/ 2005 h 2014"/>
                <a:gd name="T44" fmla="*/ 2342 w 2391"/>
                <a:gd name="T45" fmla="*/ 431 h 2014"/>
                <a:gd name="T46" fmla="*/ 1929 w 2391"/>
                <a:gd name="T47" fmla="*/ 324 h 2014"/>
                <a:gd name="T48" fmla="*/ 1685 w 2391"/>
                <a:gd name="T49" fmla="*/ 268 h 2014"/>
                <a:gd name="T50" fmla="*/ 1564 w 2391"/>
                <a:gd name="T51" fmla="*/ 298 h 2014"/>
                <a:gd name="T52" fmla="*/ 1453 w 2391"/>
                <a:gd name="T53" fmla="*/ 277 h 2014"/>
                <a:gd name="T54" fmla="*/ 1356 w 2391"/>
                <a:gd name="T55" fmla="*/ 253 h 2014"/>
                <a:gd name="T56" fmla="*/ 1186 w 2391"/>
                <a:gd name="T57" fmla="*/ 237 h 2014"/>
                <a:gd name="T58" fmla="*/ 1243 w 2391"/>
                <a:gd name="T59" fmla="*/ 161 h 2014"/>
                <a:gd name="T60" fmla="*/ 1061 w 2391"/>
                <a:gd name="T61" fmla="*/ 148 h 2014"/>
                <a:gd name="T62" fmla="*/ 842 w 2391"/>
                <a:gd name="T63" fmla="*/ 184 h 2014"/>
                <a:gd name="T64" fmla="*/ 791 w 2391"/>
                <a:gd name="T65" fmla="*/ 289 h 2014"/>
                <a:gd name="T66" fmla="*/ 751 w 2391"/>
                <a:gd name="T67" fmla="*/ 279 h 2014"/>
                <a:gd name="T68" fmla="*/ 664 w 2391"/>
                <a:gd name="T69" fmla="*/ 311 h 2014"/>
                <a:gd name="T70" fmla="*/ 713 w 2391"/>
                <a:gd name="T71" fmla="*/ 418 h 2014"/>
                <a:gd name="T72" fmla="*/ 628 w 2391"/>
                <a:gd name="T73" fmla="*/ 409 h 2014"/>
                <a:gd name="T74" fmla="*/ 541 w 2391"/>
                <a:gd name="T75" fmla="*/ 304 h 2014"/>
                <a:gd name="T76" fmla="*/ 451 w 2391"/>
                <a:gd name="T77" fmla="*/ 633 h 2014"/>
                <a:gd name="T78" fmla="*/ 490 w 2391"/>
                <a:gd name="T79" fmla="*/ 738 h 2014"/>
                <a:gd name="T80" fmla="*/ 309 w 2391"/>
                <a:gd name="T81" fmla="*/ 801 h 2014"/>
                <a:gd name="T82" fmla="*/ 293 w 2391"/>
                <a:gd name="T83" fmla="*/ 1044 h 2014"/>
                <a:gd name="T84" fmla="*/ 396 w 2391"/>
                <a:gd name="T85" fmla="*/ 1214 h 2014"/>
                <a:gd name="T86" fmla="*/ 23 w 2391"/>
                <a:gd name="T87" fmla="*/ 1239 h 2014"/>
                <a:gd name="T88" fmla="*/ 143 w 2391"/>
                <a:gd name="T89" fmla="*/ 1496 h 2014"/>
                <a:gd name="T90" fmla="*/ 313 w 2391"/>
                <a:gd name="T91" fmla="*/ 1542 h 2014"/>
                <a:gd name="T92" fmla="*/ 304 w 2391"/>
                <a:gd name="T93" fmla="*/ 1388 h 2014"/>
                <a:gd name="T94" fmla="*/ 384 w 2391"/>
                <a:gd name="T95" fmla="*/ 1343 h 2014"/>
                <a:gd name="T96" fmla="*/ 590 w 2391"/>
                <a:gd name="T97" fmla="*/ 1460 h 2014"/>
                <a:gd name="T98" fmla="*/ 728 w 2391"/>
                <a:gd name="T99" fmla="*/ 1637 h 2014"/>
                <a:gd name="T100" fmla="*/ 894 w 2391"/>
                <a:gd name="T101" fmla="*/ 1429 h 2014"/>
                <a:gd name="T102" fmla="*/ 1010 w 2391"/>
                <a:gd name="T103" fmla="*/ 1589 h 2014"/>
                <a:gd name="T104" fmla="*/ 1064 w 2391"/>
                <a:gd name="T105" fmla="*/ 1722 h 2014"/>
                <a:gd name="T106" fmla="*/ 1171 w 2391"/>
                <a:gd name="T107" fmla="*/ 1552 h 2014"/>
                <a:gd name="T108" fmla="*/ 1352 w 2391"/>
                <a:gd name="T109" fmla="*/ 1315 h 2014"/>
                <a:gd name="T110" fmla="*/ 1325 w 2391"/>
                <a:gd name="T111" fmla="*/ 1116 h 2014"/>
                <a:gd name="T112" fmla="*/ 1446 w 2391"/>
                <a:gd name="T113" fmla="*/ 1156 h 2014"/>
                <a:gd name="T114" fmla="*/ 1593 w 2391"/>
                <a:gd name="T115" fmla="*/ 963 h 2014"/>
                <a:gd name="T116" fmla="*/ 1643 w 2391"/>
                <a:gd name="T117" fmla="*/ 668 h 2014"/>
                <a:gd name="T118" fmla="*/ 1937 w 2391"/>
                <a:gd name="T119" fmla="*/ 570 h 2014"/>
                <a:gd name="T120" fmla="*/ 1888 w 2391"/>
                <a:gd name="T121" fmla="*/ 796 h 2014"/>
                <a:gd name="T122" fmla="*/ 2033 w 2391"/>
                <a:gd name="T123" fmla="*/ 606 h 2014"/>
                <a:gd name="T124" fmla="*/ 2244 w 2391"/>
                <a:gd name="T125" fmla="*/ 481 h 2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1" h="2014">
                  <a:moveTo>
                    <a:pt x="1605" y="168"/>
                  </a:moveTo>
                  <a:lnTo>
                    <a:pt x="1605" y="168"/>
                  </a:lnTo>
                  <a:lnTo>
                    <a:pt x="1615" y="163"/>
                  </a:lnTo>
                  <a:lnTo>
                    <a:pt x="1620" y="161"/>
                  </a:lnTo>
                  <a:lnTo>
                    <a:pt x="1627" y="161"/>
                  </a:lnTo>
                  <a:lnTo>
                    <a:pt x="1627" y="161"/>
                  </a:lnTo>
                  <a:lnTo>
                    <a:pt x="1634" y="163"/>
                  </a:lnTo>
                  <a:lnTo>
                    <a:pt x="1636" y="165"/>
                  </a:lnTo>
                  <a:lnTo>
                    <a:pt x="1640" y="168"/>
                  </a:lnTo>
                  <a:lnTo>
                    <a:pt x="1640" y="168"/>
                  </a:lnTo>
                  <a:lnTo>
                    <a:pt x="1642" y="175"/>
                  </a:lnTo>
                  <a:lnTo>
                    <a:pt x="1643" y="183"/>
                  </a:lnTo>
                  <a:lnTo>
                    <a:pt x="1643" y="183"/>
                  </a:lnTo>
                  <a:lnTo>
                    <a:pt x="1647" y="192"/>
                  </a:lnTo>
                  <a:lnTo>
                    <a:pt x="1647" y="197"/>
                  </a:lnTo>
                  <a:lnTo>
                    <a:pt x="1647" y="201"/>
                  </a:lnTo>
                  <a:lnTo>
                    <a:pt x="1647" y="201"/>
                  </a:lnTo>
                  <a:lnTo>
                    <a:pt x="1643" y="208"/>
                  </a:lnTo>
                  <a:lnTo>
                    <a:pt x="1640" y="212"/>
                  </a:lnTo>
                  <a:lnTo>
                    <a:pt x="1634" y="213"/>
                  </a:lnTo>
                  <a:lnTo>
                    <a:pt x="1629" y="213"/>
                  </a:lnTo>
                  <a:lnTo>
                    <a:pt x="1624" y="213"/>
                  </a:lnTo>
                  <a:lnTo>
                    <a:pt x="1618" y="210"/>
                  </a:lnTo>
                  <a:lnTo>
                    <a:pt x="1607" y="204"/>
                  </a:lnTo>
                  <a:lnTo>
                    <a:pt x="1607" y="204"/>
                  </a:lnTo>
                  <a:lnTo>
                    <a:pt x="1600" y="195"/>
                  </a:lnTo>
                  <a:lnTo>
                    <a:pt x="1598" y="192"/>
                  </a:lnTo>
                  <a:lnTo>
                    <a:pt x="1596" y="188"/>
                  </a:lnTo>
                  <a:lnTo>
                    <a:pt x="1596" y="183"/>
                  </a:lnTo>
                  <a:lnTo>
                    <a:pt x="1598" y="179"/>
                  </a:lnTo>
                  <a:lnTo>
                    <a:pt x="1602" y="174"/>
                  </a:lnTo>
                  <a:lnTo>
                    <a:pt x="1605" y="168"/>
                  </a:lnTo>
                  <a:lnTo>
                    <a:pt x="1605" y="168"/>
                  </a:lnTo>
                  <a:close/>
                  <a:moveTo>
                    <a:pt x="1687" y="251"/>
                  </a:moveTo>
                  <a:lnTo>
                    <a:pt x="1687" y="251"/>
                  </a:lnTo>
                  <a:lnTo>
                    <a:pt x="1692" y="250"/>
                  </a:lnTo>
                  <a:lnTo>
                    <a:pt x="1696" y="244"/>
                  </a:lnTo>
                  <a:lnTo>
                    <a:pt x="1698" y="237"/>
                  </a:lnTo>
                  <a:lnTo>
                    <a:pt x="1696" y="232"/>
                  </a:lnTo>
                  <a:lnTo>
                    <a:pt x="1696" y="232"/>
                  </a:lnTo>
                  <a:lnTo>
                    <a:pt x="1692" y="228"/>
                  </a:lnTo>
                  <a:lnTo>
                    <a:pt x="1685" y="224"/>
                  </a:lnTo>
                  <a:lnTo>
                    <a:pt x="1678" y="222"/>
                  </a:lnTo>
                  <a:lnTo>
                    <a:pt x="1671" y="222"/>
                  </a:lnTo>
                  <a:lnTo>
                    <a:pt x="1671" y="222"/>
                  </a:lnTo>
                  <a:lnTo>
                    <a:pt x="1663" y="222"/>
                  </a:lnTo>
                  <a:lnTo>
                    <a:pt x="1663" y="222"/>
                  </a:lnTo>
                  <a:lnTo>
                    <a:pt x="1658" y="224"/>
                  </a:lnTo>
                  <a:lnTo>
                    <a:pt x="1653" y="228"/>
                  </a:lnTo>
                  <a:lnTo>
                    <a:pt x="1651" y="232"/>
                  </a:lnTo>
                  <a:lnTo>
                    <a:pt x="1651" y="233"/>
                  </a:lnTo>
                  <a:lnTo>
                    <a:pt x="1651" y="237"/>
                  </a:lnTo>
                  <a:lnTo>
                    <a:pt x="1653" y="241"/>
                  </a:lnTo>
                  <a:lnTo>
                    <a:pt x="1653" y="241"/>
                  </a:lnTo>
                  <a:lnTo>
                    <a:pt x="1660" y="246"/>
                  </a:lnTo>
                  <a:lnTo>
                    <a:pt x="1669" y="250"/>
                  </a:lnTo>
                  <a:lnTo>
                    <a:pt x="1680" y="251"/>
                  </a:lnTo>
                  <a:lnTo>
                    <a:pt x="1687" y="251"/>
                  </a:lnTo>
                  <a:lnTo>
                    <a:pt x="1687" y="251"/>
                  </a:lnTo>
                  <a:close/>
                  <a:moveTo>
                    <a:pt x="1812" y="308"/>
                  </a:moveTo>
                  <a:lnTo>
                    <a:pt x="1812" y="308"/>
                  </a:lnTo>
                  <a:lnTo>
                    <a:pt x="1810" y="306"/>
                  </a:lnTo>
                  <a:lnTo>
                    <a:pt x="1810" y="306"/>
                  </a:lnTo>
                  <a:lnTo>
                    <a:pt x="1806" y="306"/>
                  </a:lnTo>
                  <a:lnTo>
                    <a:pt x="1803" y="309"/>
                  </a:lnTo>
                  <a:lnTo>
                    <a:pt x="1803" y="311"/>
                  </a:lnTo>
                  <a:lnTo>
                    <a:pt x="1805" y="315"/>
                  </a:lnTo>
                  <a:lnTo>
                    <a:pt x="1805" y="315"/>
                  </a:lnTo>
                  <a:lnTo>
                    <a:pt x="1808" y="317"/>
                  </a:lnTo>
                  <a:lnTo>
                    <a:pt x="1812" y="315"/>
                  </a:lnTo>
                  <a:lnTo>
                    <a:pt x="1814" y="311"/>
                  </a:lnTo>
                  <a:lnTo>
                    <a:pt x="1812" y="308"/>
                  </a:lnTo>
                  <a:lnTo>
                    <a:pt x="1812" y="308"/>
                  </a:lnTo>
                  <a:close/>
                  <a:moveTo>
                    <a:pt x="985" y="40"/>
                  </a:moveTo>
                  <a:lnTo>
                    <a:pt x="985" y="40"/>
                  </a:lnTo>
                  <a:lnTo>
                    <a:pt x="985" y="43"/>
                  </a:lnTo>
                  <a:lnTo>
                    <a:pt x="985" y="45"/>
                  </a:lnTo>
                  <a:lnTo>
                    <a:pt x="979" y="47"/>
                  </a:lnTo>
                  <a:lnTo>
                    <a:pt x="972" y="49"/>
                  </a:lnTo>
                  <a:lnTo>
                    <a:pt x="967" y="52"/>
                  </a:lnTo>
                  <a:lnTo>
                    <a:pt x="967" y="52"/>
                  </a:lnTo>
                  <a:lnTo>
                    <a:pt x="965" y="56"/>
                  </a:lnTo>
                  <a:lnTo>
                    <a:pt x="965" y="60"/>
                  </a:lnTo>
                  <a:lnTo>
                    <a:pt x="967" y="63"/>
                  </a:lnTo>
                  <a:lnTo>
                    <a:pt x="970" y="65"/>
                  </a:lnTo>
                  <a:lnTo>
                    <a:pt x="970" y="65"/>
                  </a:lnTo>
                  <a:lnTo>
                    <a:pt x="977" y="70"/>
                  </a:lnTo>
                  <a:lnTo>
                    <a:pt x="990" y="72"/>
                  </a:lnTo>
                  <a:lnTo>
                    <a:pt x="1003" y="72"/>
                  </a:lnTo>
                  <a:lnTo>
                    <a:pt x="1014" y="70"/>
                  </a:lnTo>
                  <a:lnTo>
                    <a:pt x="1024" y="67"/>
                  </a:lnTo>
                  <a:lnTo>
                    <a:pt x="1028" y="63"/>
                  </a:lnTo>
                  <a:lnTo>
                    <a:pt x="1032" y="60"/>
                  </a:lnTo>
                  <a:lnTo>
                    <a:pt x="1032" y="56"/>
                  </a:lnTo>
                  <a:lnTo>
                    <a:pt x="1032" y="52"/>
                  </a:lnTo>
                  <a:lnTo>
                    <a:pt x="1030" y="47"/>
                  </a:lnTo>
                  <a:lnTo>
                    <a:pt x="1024" y="42"/>
                  </a:lnTo>
                  <a:lnTo>
                    <a:pt x="1024" y="42"/>
                  </a:lnTo>
                  <a:lnTo>
                    <a:pt x="1019" y="38"/>
                  </a:lnTo>
                  <a:lnTo>
                    <a:pt x="1014" y="32"/>
                  </a:lnTo>
                  <a:lnTo>
                    <a:pt x="1014" y="32"/>
                  </a:lnTo>
                  <a:lnTo>
                    <a:pt x="1010" y="25"/>
                  </a:lnTo>
                  <a:lnTo>
                    <a:pt x="1006" y="18"/>
                  </a:lnTo>
                  <a:lnTo>
                    <a:pt x="1006" y="18"/>
                  </a:lnTo>
                  <a:lnTo>
                    <a:pt x="1003" y="11"/>
                  </a:lnTo>
                  <a:lnTo>
                    <a:pt x="997" y="5"/>
                  </a:lnTo>
                  <a:lnTo>
                    <a:pt x="990" y="2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76" y="2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3" y="11"/>
                  </a:lnTo>
                  <a:lnTo>
                    <a:pt x="959" y="18"/>
                  </a:lnTo>
                  <a:lnTo>
                    <a:pt x="959" y="18"/>
                  </a:lnTo>
                  <a:lnTo>
                    <a:pt x="959" y="23"/>
                  </a:lnTo>
                  <a:lnTo>
                    <a:pt x="961" y="27"/>
                  </a:lnTo>
                  <a:lnTo>
                    <a:pt x="965" y="29"/>
                  </a:lnTo>
                  <a:lnTo>
                    <a:pt x="970" y="31"/>
                  </a:lnTo>
                  <a:lnTo>
                    <a:pt x="979" y="34"/>
                  </a:lnTo>
                  <a:lnTo>
                    <a:pt x="983" y="38"/>
                  </a:lnTo>
                  <a:lnTo>
                    <a:pt x="985" y="40"/>
                  </a:lnTo>
                  <a:lnTo>
                    <a:pt x="985" y="40"/>
                  </a:lnTo>
                  <a:close/>
                  <a:moveTo>
                    <a:pt x="1043" y="99"/>
                  </a:moveTo>
                  <a:lnTo>
                    <a:pt x="1043" y="99"/>
                  </a:lnTo>
                  <a:lnTo>
                    <a:pt x="1050" y="99"/>
                  </a:lnTo>
                  <a:lnTo>
                    <a:pt x="1055" y="98"/>
                  </a:lnTo>
                  <a:lnTo>
                    <a:pt x="1068" y="92"/>
                  </a:lnTo>
                  <a:lnTo>
                    <a:pt x="1068" y="92"/>
                  </a:lnTo>
                  <a:lnTo>
                    <a:pt x="1073" y="89"/>
                  </a:lnTo>
                  <a:lnTo>
                    <a:pt x="1079" y="89"/>
                  </a:lnTo>
                  <a:lnTo>
                    <a:pt x="1090" y="89"/>
                  </a:lnTo>
                  <a:lnTo>
                    <a:pt x="1090" y="89"/>
                  </a:lnTo>
                  <a:lnTo>
                    <a:pt x="1095" y="87"/>
                  </a:lnTo>
                  <a:lnTo>
                    <a:pt x="1100" y="83"/>
                  </a:lnTo>
                  <a:lnTo>
                    <a:pt x="1102" y="78"/>
                  </a:lnTo>
                  <a:lnTo>
                    <a:pt x="1102" y="74"/>
                  </a:lnTo>
                  <a:lnTo>
                    <a:pt x="1100" y="69"/>
                  </a:lnTo>
                  <a:lnTo>
                    <a:pt x="1097" y="63"/>
                  </a:lnTo>
                  <a:lnTo>
                    <a:pt x="1093" y="60"/>
                  </a:lnTo>
                  <a:lnTo>
                    <a:pt x="1088" y="58"/>
                  </a:lnTo>
                  <a:lnTo>
                    <a:pt x="1088" y="58"/>
                  </a:lnTo>
                  <a:lnTo>
                    <a:pt x="1079" y="54"/>
                  </a:lnTo>
                  <a:lnTo>
                    <a:pt x="1068" y="54"/>
                  </a:lnTo>
                  <a:lnTo>
                    <a:pt x="1068" y="54"/>
                  </a:lnTo>
                  <a:lnTo>
                    <a:pt x="1061" y="56"/>
                  </a:lnTo>
                  <a:lnTo>
                    <a:pt x="1057" y="58"/>
                  </a:lnTo>
                  <a:lnTo>
                    <a:pt x="1057" y="58"/>
                  </a:lnTo>
                  <a:lnTo>
                    <a:pt x="1053" y="61"/>
                  </a:lnTo>
                  <a:lnTo>
                    <a:pt x="1053" y="65"/>
                  </a:lnTo>
                  <a:lnTo>
                    <a:pt x="1052" y="70"/>
                  </a:lnTo>
                  <a:lnTo>
                    <a:pt x="1052" y="70"/>
                  </a:lnTo>
                  <a:lnTo>
                    <a:pt x="1046" y="78"/>
                  </a:lnTo>
                  <a:lnTo>
                    <a:pt x="1039" y="87"/>
                  </a:lnTo>
                  <a:lnTo>
                    <a:pt x="1037" y="90"/>
                  </a:lnTo>
                  <a:lnTo>
                    <a:pt x="1037" y="94"/>
                  </a:lnTo>
                  <a:lnTo>
                    <a:pt x="1037" y="98"/>
                  </a:lnTo>
                  <a:lnTo>
                    <a:pt x="1043" y="99"/>
                  </a:lnTo>
                  <a:lnTo>
                    <a:pt x="1043" y="99"/>
                  </a:lnTo>
                  <a:close/>
                  <a:moveTo>
                    <a:pt x="2275" y="322"/>
                  </a:moveTo>
                  <a:lnTo>
                    <a:pt x="2275" y="322"/>
                  </a:lnTo>
                  <a:lnTo>
                    <a:pt x="2282" y="320"/>
                  </a:lnTo>
                  <a:lnTo>
                    <a:pt x="2286" y="317"/>
                  </a:lnTo>
                  <a:lnTo>
                    <a:pt x="2288" y="313"/>
                  </a:lnTo>
                  <a:lnTo>
                    <a:pt x="2288" y="313"/>
                  </a:lnTo>
                  <a:lnTo>
                    <a:pt x="2286" y="309"/>
                  </a:lnTo>
                  <a:lnTo>
                    <a:pt x="2284" y="306"/>
                  </a:lnTo>
                  <a:lnTo>
                    <a:pt x="2275" y="304"/>
                  </a:lnTo>
                  <a:lnTo>
                    <a:pt x="2275" y="304"/>
                  </a:lnTo>
                  <a:lnTo>
                    <a:pt x="2266" y="302"/>
                  </a:lnTo>
                  <a:lnTo>
                    <a:pt x="2262" y="302"/>
                  </a:lnTo>
                  <a:lnTo>
                    <a:pt x="2257" y="302"/>
                  </a:lnTo>
                  <a:lnTo>
                    <a:pt x="2257" y="302"/>
                  </a:lnTo>
                  <a:lnTo>
                    <a:pt x="2255" y="306"/>
                  </a:lnTo>
                  <a:lnTo>
                    <a:pt x="2255" y="311"/>
                  </a:lnTo>
                  <a:lnTo>
                    <a:pt x="2255" y="311"/>
                  </a:lnTo>
                  <a:lnTo>
                    <a:pt x="2259" y="315"/>
                  </a:lnTo>
                  <a:lnTo>
                    <a:pt x="2264" y="318"/>
                  </a:lnTo>
                  <a:lnTo>
                    <a:pt x="2275" y="322"/>
                  </a:lnTo>
                  <a:lnTo>
                    <a:pt x="2275" y="322"/>
                  </a:lnTo>
                  <a:close/>
                  <a:moveTo>
                    <a:pt x="2091" y="340"/>
                  </a:moveTo>
                  <a:lnTo>
                    <a:pt x="2091" y="340"/>
                  </a:lnTo>
                  <a:lnTo>
                    <a:pt x="2091" y="336"/>
                  </a:lnTo>
                  <a:lnTo>
                    <a:pt x="2089" y="335"/>
                  </a:lnTo>
                  <a:lnTo>
                    <a:pt x="2087" y="333"/>
                  </a:lnTo>
                  <a:lnTo>
                    <a:pt x="2083" y="333"/>
                  </a:lnTo>
                  <a:lnTo>
                    <a:pt x="2083" y="333"/>
                  </a:lnTo>
                  <a:lnTo>
                    <a:pt x="2078" y="333"/>
                  </a:lnTo>
                  <a:lnTo>
                    <a:pt x="2078" y="336"/>
                  </a:lnTo>
                  <a:lnTo>
                    <a:pt x="2078" y="338"/>
                  </a:lnTo>
                  <a:lnTo>
                    <a:pt x="2078" y="338"/>
                  </a:lnTo>
                  <a:lnTo>
                    <a:pt x="2080" y="344"/>
                  </a:lnTo>
                  <a:lnTo>
                    <a:pt x="2083" y="346"/>
                  </a:lnTo>
                  <a:lnTo>
                    <a:pt x="2089" y="346"/>
                  </a:lnTo>
                  <a:lnTo>
                    <a:pt x="2091" y="340"/>
                  </a:lnTo>
                  <a:lnTo>
                    <a:pt x="2091" y="340"/>
                  </a:lnTo>
                  <a:close/>
                  <a:moveTo>
                    <a:pt x="1823" y="318"/>
                  </a:moveTo>
                  <a:lnTo>
                    <a:pt x="1823" y="318"/>
                  </a:lnTo>
                  <a:lnTo>
                    <a:pt x="1826" y="320"/>
                  </a:lnTo>
                  <a:lnTo>
                    <a:pt x="1830" y="318"/>
                  </a:lnTo>
                  <a:lnTo>
                    <a:pt x="1832" y="317"/>
                  </a:lnTo>
                  <a:lnTo>
                    <a:pt x="1834" y="313"/>
                  </a:lnTo>
                  <a:lnTo>
                    <a:pt x="1834" y="309"/>
                  </a:lnTo>
                  <a:lnTo>
                    <a:pt x="1832" y="308"/>
                  </a:lnTo>
                  <a:lnTo>
                    <a:pt x="1830" y="304"/>
                  </a:lnTo>
                  <a:lnTo>
                    <a:pt x="1826" y="302"/>
                  </a:lnTo>
                  <a:lnTo>
                    <a:pt x="1826" y="302"/>
                  </a:lnTo>
                  <a:lnTo>
                    <a:pt x="1823" y="302"/>
                  </a:lnTo>
                  <a:lnTo>
                    <a:pt x="1821" y="304"/>
                  </a:lnTo>
                  <a:lnTo>
                    <a:pt x="1821" y="304"/>
                  </a:lnTo>
                  <a:lnTo>
                    <a:pt x="1819" y="308"/>
                  </a:lnTo>
                  <a:lnTo>
                    <a:pt x="1817" y="313"/>
                  </a:lnTo>
                  <a:lnTo>
                    <a:pt x="1819" y="317"/>
                  </a:lnTo>
                  <a:lnTo>
                    <a:pt x="1823" y="318"/>
                  </a:lnTo>
                  <a:lnTo>
                    <a:pt x="1823" y="318"/>
                  </a:lnTo>
                  <a:close/>
                  <a:moveTo>
                    <a:pt x="1557" y="1207"/>
                  </a:moveTo>
                  <a:lnTo>
                    <a:pt x="1557" y="1207"/>
                  </a:lnTo>
                  <a:lnTo>
                    <a:pt x="1558" y="1203"/>
                  </a:lnTo>
                  <a:lnTo>
                    <a:pt x="1558" y="1198"/>
                  </a:lnTo>
                  <a:lnTo>
                    <a:pt x="1558" y="1198"/>
                  </a:lnTo>
                  <a:lnTo>
                    <a:pt x="1557" y="1194"/>
                  </a:lnTo>
                  <a:lnTo>
                    <a:pt x="1551" y="1192"/>
                  </a:lnTo>
                  <a:lnTo>
                    <a:pt x="1551" y="1192"/>
                  </a:lnTo>
                  <a:lnTo>
                    <a:pt x="1548" y="1192"/>
                  </a:lnTo>
                  <a:lnTo>
                    <a:pt x="1542" y="1194"/>
                  </a:lnTo>
                  <a:lnTo>
                    <a:pt x="1533" y="1201"/>
                  </a:lnTo>
                  <a:lnTo>
                    <a:pt x="1529" y="1205"/>
                  </a:lnTo>
                  <a:lnTo>
                    <a:pt x="1529" y="1209"/>
                  </a:lnTo>
                  <a:lnTo>
                    <a:pt x="1529" y="1212"/>
                  </a:lnTo>
                  <a:lnTo>
                    <a:pt x="1533" y="1216"/>
                  </a:lnTo>
                  <a:lnTo>
                    <a:pt x="1533" y="1216"/>
                  </a:lnTo>
                  <a:lnTo>
                    <a:pt x="1540" y="1218"/>
                  </a:lnTo>
                  <a:lnTo>
                    <a:pt x="1546" y="1216"/>
                  </a:lnTo>
                  <a:lnTo>
                    <a:pt x="1553" y="1212"/>
                  </a:lnTo>
                  <a:lnTo>
                    <a:pt x="1557" y="1207"/>
                  </a:lnTo>
                  <a:lnTo>
                    <a:pt x="1557" y="1207"/>
                  </a:lnTo>
                  <a:close/>
                  <a:moveTo>
                    <a:pt x="1647" y="1004"/>
                  </a:moveTo>
                  <a:lnTo>
                    <a:pt x="1647" y="1004"/>
                  </a:lnTo>
                  <a:lnTo>
                    <a:pt x="1643" y="1006"/>
                  </a:lnTo>
                  <a:lnTo>
                    <a:pt x="1642" y="1008"/>
                  </a:lnTo>
                  <a:lnTo>
                    <a:pt x="1638" y="1017"/>
                  </a:lnTo>
                  <a:lnTo>
                    <a:pt x="1640" y="1024"/>
                  </a:lnTo>
                  <a:lnTo>
                    <a:pt x="1640" y="1028"/>
                  </a:lnTo>
                  <a:lnTo>
                    <a:pt x="1643" y="1031"/>
                  </a:lnTo>
                  <a:lnTo>
                    <a:pt x="1643" y="1031"/>
                  </a:lnTo>
                  <a:lnTo>
                    <a:pt x="1649" y="1033"/>
                  </a:lnTo>
                  <a:lnTo>
                    <a:pt x="1653" y="1033"/>
                  </a:lnTo>
                  <a:lnTo>
                    <a:pt x="1654" y="1031"/>
                  </a:lnTo>
                  <a:lnTo>
                    <a:pt x="1654" y="1031"/>
                  </a:lnTo>
                  <a:lnTo>
                    <a:pt x="1656" y="1029"/>
                  </a:lnTo>
                  <a:lnTo>
                    <a:pt x="1656" y="1026"/>
                  </a:lnTo>
                  <a:lnTo>
                    <a:pt x="1656" y="1022"/>
                  </a:lnTo>
                  <a:lnTo>
                    <a:pt x="1656" y="1020"/>
                  </a:lnTo>
                  <a:lnTo>
                    <a:pt x="1656" y="1020"/>
                  </a:lnTo>
                  <a:lnTo>
                    <a:pt x="1660" y="1015"/>
                  </a:lnTo>
                  <a:lnTo>
                    <a:pt x="1662" y="1013"/>
                  </a:lnTo>
                  <a:lnTo>
                    <a:pt x="1665" y="1013"/>
                  </a:lnTo>
                  <a:lnTo>
                    <a:pt x="1669" y="1013"/>
                  </a:lnTo>
                  <a:lnTo>
                    <a:pt x="1676" y="1017"/>
                  </a:lnTo>
                  <a:lnTo>
                    <a:pt x="1683" y="1019"/>
                  </a:lnTo>
                  <a:lnTo>
                    <a:pt x="1683" y="1019"/>
                  </a:lnTo>
                  <a:lnTo>
                    <a:pt x="1691" y="1019"/>
                  </a:lnTo>
                  <a:lnTo>
                    <a:pt x="1698" y="1017"/>
                  </a:lnTo>
                  <a:lnTo>
                    <a:pt x="1705" y="1013"/>
                  </a:lnTo>
                  <a:lnTo>
                    <a:pt x="1710" y="1008"/>
                  </a:lnTo>
                  <a:lnTo>
                    <a:pt x="1710" y="1008"/>
                  </a:lnTo>
                  <a:lnTo>
                    <a:pt x="1714" y="1002"/>
                  </a:lnTo>
                  <a:lnTo>
                    <a:pt x="1716" y="995"/>
                  </a:lnTo>
                  <a:lnTo>
                    <a:pt x="1716" y="990"/>
                  </a:lnTo>
                  <a:lnTo>
                    <a:pt x="1716" y="986"/>
                  </a:lnTo>
                  <a:lnTo>
                    <a:pt x="1712" y="984"/>
                  </a:lnTo>
                  <a:lnTo>
                    <a:pt x="1712" y="984"/>
                  </a:lnTo>
                  <a:lnTo>
                    <a:pt x="1707" y="982"/>
                  </a:lnTo>
                  <a:lnTo>
                    <a:pt x="1701" y="982"/>
                  </a:lnTo>
                  <a:lnTo>
                    <a:pt x="1694" y="981"/>
                  </a:lnTo>
                  <a:lnTo>
                    <a:pt x="1689" y="979"/>
                  </a:lnTo>
                  <a:lnTo>
                    <a:pt x="1689" y="979"/>
                  </a:lnTo>
                  <a:lnTo>
                    <a:pt x="1687" y="975"/>
                  </a:lnTo>
                  <a:lnTo>
                    <a:pt x="1685" y="972"/>
                  </a:lnTo>
                  <a:lnTo>
                    <a:pt x="1683" y="963"/>
                  </a:lnTo>
                  <a:lnTo>
                    <a:pt x="1683" y="963"/>
                  </a:lnTo>
                  <a:lnTo>
                    <a:pt x="1676" y="955"/>
                  </a:lnTo>
                  <a:lnTo>
                    <a:pt x="1669" y="948"/>
                  </a:lnTo>
                  <a:lnTo>
                    <a:pt x="1669" y="948"/>
                  </a:lnTo>
                  <a:lnTo>
                    <a:pt x="1665" y="950"/>
                  </a:lnTo>
                  <a:lnTo>
                    <a:pt x="1663" y="952"/>
                  </a:lnTo>
                  <a:lnTo>
                    <a:pt x="1665" y="959"/>
                  </a:lnTo>
                  <a:lnTo>
                    <a:pt x="1671" y="970"/>
                  </a:lnTo>
                  <a:lnTo>
                    <a:pt x="1671" y="970"/>
                  </a:lnTo>
                  <a:lnTo>
                    <a:pt x="1671" y="977"/>
                  </a:lnTo>
                  <a:lnTo>
                    <a:pt x="1671" y="986"/>
                  </a:lnTo>
                  <a:lnTo>
                    <a:pt x="1667" y="993"/>
                  </a:lnTo>
                  <a:lnTo>
                    <a:pt x="1663" y="999"/>
                  </a:lnTo>
                  <a:lnTo>
                    <a:pt x="1663" y="999"/>
                  </a:lnTo>
                  <a:lnTo>
                    <a:pt x="1658" y="1002"/>
                  </a:lnTo>
                  <a:lnTo>
                    <a:pt x="1656" y="1002"/>
                  </a:lnTo>
                  <a:lnTo>
                    <a:pt x="1647" y="1004"/>
                  </a:lnTo>
                  <a:lnTo>
                    <a:pt x="1647" y="1004"/>
                  </a:lnTo>
                  <a:close/>
                  <a:moveTo>
                    <a:pt x="1669" y="925"/>
                  </a:moveTo>
                  <a:lnTo>
                    <a:pt x="1669" y="925"/>
                  </a:lnTo>
                  <a:lnTo>
                    <a:pt x="1669" y="926"/>
                  </a:lnTo>
                  <a:lnTo>
                    <a:pt x="1672" y="930"/>
                  </a:lnTo>
                  <a:lnTo>
                    <a:pt x="1674" y="932"/>
                  </a:lnTo>
                  <a:lnTo>
                    <a:pt x="1678" y="934"/>
                  </a:lnTo>
                  <a:lnTo>
                    <a:pt x="1678" y="934"/>
                  </a:lnTo>
                  <a:lnTo>
                    <a:pt x="1683" y="934"/>
                  </a:lnTo>
                  <a:lnTo>
                    <a:pt x="1685" y="932"/>
                  </a:lnTo>
                  <a:lnTo>
                    <a:pt x="1687" y="925"/>
                  </a:lnTo>
                  <a:lnTo>
                    <a:pt x="1687" y="925"/>
                  </a:lnTo>
                  <a:lnTo>
                    <a:pt x="1687" y="917"/>
                  </a:lnTo>
                  <a:lnTo>
                    <a:pt x="1685" y="912"/>
                  </a:lnTo>
                  <a:lnTo>
                    <a:pt x="1683" y="905"/>
                  </a:lnTo>
                  <a:lnTo>
                    <a:pt x="1681" y="897"/>
                  </a:lnTo>
                  <a:lnTo>
                    <a:pt x="1681" y="897"/>
                  </a:lnTo>
                  <a:lnTo>
                    <a:pt x="1683" y="890"/>
                  </a:lnTo>
                  <a:lnTo>
                    <a:pt x="1687" y="881"/>
                  </a:lnTo>
                  <a:lnTo>
                    <a:pt x="1687" y="881"/>
                  </a:lnTo>
                  <a:lnTo>
                    <a:pt x="1687" y="872"/>
                  </a:lnTo>
                  <a:lnTo>
                    <a:pt x="1687" y="872"/>
                  </a:lnTo>
                  <a:lnTo>
                    <a:pt x="1689" y="870"/>
                  </a:lnTo>
                  <a:lnTo>
                    <a:pt x="1691" y="870"/>
                  </a:lnTo>
                  <a:lnTo>
                    <a:pt x="1696" y="870"/>
                  </a:lnTo>
                  <a:lnTo>
                    <a:pt x="1696" y="870"/>
                  </a:lnTo>
                  <a:lnTo>
                    <a:pt x="1709" y="874"/>
                  </a:lnTo>
                  <a:lnTo>
                    <a:pt x="1710" y="872"/>
                  </a:lnTo>
                  <a:lnTo>
                    <a:pt x="1712" y="872"/>
                  </a:lnTo>
                  <a:lnTo>
                    <a:pt x="1714" y="868"/>
                  </a:lnTo>
                  <a:lnTo>
                    <a:pt x="1714" y="865"/>
                  </a:lnTo>
                  <a:lnTo>
                    <a:pt x="1714" y="865"/>
                  </a:lnTo>
                  <a:lnTo>
                    <a:pt x="1712" y="861"/>
                  </a:lnTo>
                  <a:lnTo>
                    <a:pt x="1709" y="858"/>
                  </a:lnTo>
                  <a:lnTo>
                    <a:pt x="1701" y="852"/>
                  </a:lnTo>
                  <a:lnTo>
                    <a:pt x="1701" y="852"/>
                  </a:lnTo>
                  <a:lnTo>
                    <a:pt x="1698" y="847"/>
                  </a:lnTo>
                  <a:lnTo>
                    <a:pt x="1694" y="841"/>
                  </a:lnTo>
                  <a:lnTo>
                    <a:pt x="1694" y="834"/>
                  </a:lnTo>
                  <a:lnTo>
                    <a:pt x="1694" y="827"/>
                  </a:lnTo>
                  <a:lnTo>
                    <a:pt x="1698" y="800"/>
                  </a:lnTo>
                  <a:lnTo>
                    <a:pt x="1698" y="800"/>
                  </a:lnTo>
                  <a:lnTo>
                    <a:pt x="1698" y="796"/>
                  </a:lnTo>
                  <a:lnTo>
                    <a:pt x="1696" y="791"/>
                  </a:lnTo>
                  <a:lnTo>
                    <a:pt x="1692" y="783"/>
                  </a:lnTo>
                  <a:lnTo>
                    <a:pt x="1692" y="783"/>
                  </a:lnTo>
                  <a:lnTo>
                    <a:pt x="1691" y="778"/>
                  </a:lnTo>
                  <a:lnTo>
                    <a:pt x="1691" y="771"/>
                  </a:lnTo>
                  <a:lnTo>
                    <a:pt x="1692" y="765"/>
                  </a:lnTo>
                  <a:lnTo>
                    <a:pt x="1691" y="758"/>
                  </a:lnTo>
                  <a:lnTo>
                    <a:pt x="1691" y="758"/>
                  </a:lnTo>
                  <a:lnTo>
                    <a:pt x="1687" y="758"/>
                  </a:lnTo>
                  <a:lnTo>
                    <a:pt x="1687" y="758"/>
                  </a:lnTo>
                  <a:lnTo>
                    <a:pt x="1683" y="758"/>
                  </a:lnTo>
                  <a:lnTo>
                    <a:pt x="1681" y="762"/>
                  </a:lnTo>
                  <a:lnTo>
                    <a:pt x="1681" y="769"/>
                  </a:lnTo>
                  <a:lnTo>
                    <a:pt x="1681" y="769"/>
                  </a:lnTo>
                  <a:lnTo>
                    <a:pt x="1680" y="776"/>
                  </a:lnTo>
                  <a:lnTo>
                    <a:pt x="1678" y="783"/>
                  </a:lnTo>
                  <a:lnTo>
                    <a:pt x="1674" y="789"/>
                  </a:lnTo>
                  <a:lnTo>
                    <a:pt x="1672" y="796"/>
                  </a:lnTo>
                  <a:lnTo>
                    <a:pt x="1672" y="796"/>
                  </a:lnTo>
                  <a:lnTo>
                    <a:pt x="1672" y="811"/>
                  </a:lnTo>
                  <a:lnTo>
                    <a:pt x="1674" y="825"/>
                  </a:lnTo>
                  <a:lnTo>
                    <a:pt x="1674" y="825"/>
                  </a:lnTo>
                  <a:lnTo>
                    <a:pt x="1676" y="843"/>
                  </a:lnTo>
                  <a:lnTo>
                    <a:pt x="1676" y="863"/>
                  </a:lnTo>
                  <a:lnTo>
                    <a:pt x="1676" y="863"/>
                  </a:lnTo>
                  <a:lnTo>
                    <a:pt x="1674" y="876"/>
                  </a:lnTo>
                  <a:lnTo>
                    <a:pt x="1672" y="881"/>
                  </a:lnTo>
                  <a:lnTo>
                    <a:pt x="1672" y="888"/>
                  </a:lnTo>
                  <a:lnTo>
                    <a:pt x="1672" y="888"/>
                  </a:lnTo>
                  <a:lnTo>
                    <a:pt x="1676" y="901"/>
                  </a:lnTo>
                  <a:lnTo>
                    <a:pt x="1676" y="908"/>
                  </a:lnTo>
                  <a:lnTo>
                    <a:pt x="1674" y="914"/>
                  </a:lnTo>
                  <a:lnTo>
                    <a:pt x="1674" y="914"/>
                  </a:lnTo>
                  <a:lnTo>
                    <a:pt x="1672" y="917"/>
                  </a:lnTo>
                  <a:lnTo>
                    <a:pt x="1671" y="917"/>
                  </a:lnTo>
                  <a:lnTo>
                    <a:pt x="1669" y="921"/>
                  </a:lnTo>
                  <a:lnTo>
                    <a:pt x="1669" y="925"/>
                  </a:lnTo>
                  <a:lnTo>
                    <a:pt x="1669" y="925"/>
                  </a:lnTo>
                  <a:close/>
                  <a:moveTo>
                    <a:pt x="1508" y="1203"/>
                  </a:moveTo>
                  <a:lnTo>
                    <a:pt x="1508" y="1203"/>
                  </a:lnTo>
                  <a:lnTo>
                    <a:pt x="1500" y="1201"/>
                  </a:lnTo>
                  <a:lnTo>
                    <a:pt x="1500" y="1201"/>
                  </a:lnTo>
                  <a:lnTo>
                    <a:pt x="1491" y="1201"/>
                  </a:lnTo>
                  <a:lnTo>
                    <a:pt x="1491" y="1201"/>
                  </a:lnTo>
                  <a:lnTo>
                    <a:pt x="1488" y="1203"/>
                  </a:lnTo>
                  <a:lnTo>
                    <a:pt x="1486" y="1207"/>
                  </a:lnTo>
                  <a:lnTo>
                    <a:pt x="1484" y="1214"/>
                  </a:lnTo>
                  <a:lnTo>
                    <a:pt x="1484" y="1214"/>
                  </a:lnTo>
                  <a:lnTo>
                    <a:pt x="1484" y="1221"/>
                  </a:lnTo>
                  <a:lnTo>
                    <a:pt x="1486" y="1225"/>
                  </a:lnTo>
                  <a:lnTo>
                    <a:pt x="1490" y="1227"/>
                  </a:lnTo>
                  <a:lnTo>
                    <a:pt x="1493" y="1227"/>
                  </a:lnTo>
                  <a:lnTo>
                    <a:pt x="1500" y="1225"/>
                  </a:lnTo>
                  <a:lnTo>
                    <a:pt x="1502" y="1227"/>
                  </a:lnTo>
                  <a:lnTo>
                    <a:pt x="1504" y="1230"/>
                  </a:lnTo>
                  <a:lnTo>
                    <a:pt x="1504" y="1230"/>
                  </a:lnTo>
                  <a:lnTo>
                    <a:pt x="1502" y="1234"/>
                  </a:lnTo>
                  <a:lnTo>
                    <a:pt x="1500" y="1238"/>
                  </a:lnTo>
                  <a:lnTo>
                    <a:pt x="1499" y="1241"/>
                  </a:lnTo>
                  <a:lnTo>
                    <a:pt x="1497" y="1247"/>
                  </a:lnTo>
                  <a:lnTo>
                    <a:pt x="1497" y="1247"/>
                  </a:lnTo>
                  <a:lnTo>
                    <a:pt x="1499" y="1250"/>
                  </a:lnTo>
                  <a:lnTo>
                    <a:pt x="1502" y="1252"/>
                  </a:lnTo>
                  <a:lnTo>
                    <a:pt x="1506" y="1254"/>
                  </a:lnTo>
                  <a:lnTo>
                    <a:pt x="1511" y="1252"/>
                  </a:lnTo>
                  <a:lnTo>
                    <a:pt x="1511" y="1252"/>
                  </a:lnTo>
                  <a:lnTo>
                    <a:pt x="1515" y="1248"/>
                  </a:lnTo>
                  <a:lnTo>
                    <a:pt x="1517" y="1245"/>
                  </a:lnTo>
                  <a:lnTo>
                    <a:pt x="1519" y="1234"/>
                  </a:lnTo>
                  <a:lnTo>
                    <a:pt x="1517" y="1223"/>
                  </a:lnTo>
                  <a:lnTo>
                    <a:pt x="1517" y="1214"/>
                  </a:lnTo>
                  <a:lnTo>
                    <a:pt x="1517" y="1214"/>
                  </a:lnTo>
                  <a:lnTo>
                    <a:pt x="1515" y="1207"/>
                  </a:lnTo>
                  <a:lnTo>
                    <a:pt x="1511" y="1205"/>
                  </a:lnTo>
                  <a:lnTo>
                    <a:pt x="1508" y="1203"/>
                  </a:lnTo>
                  <a:lnTo>
                    <a:pt x="1508" y="1203"/>
                  </a:lnTo>
                  <a:close/>
                  <a:moveTo>
                    <a:pt x="1620" y="1122"/>
                  </a:moveTo>
                  <a:lnTo>
                    <a:pt x="1620" y="1122"/>
                  </a:lnTo>
                  <a:lnTo>
                    <a:pt x="1618" y="1125"/>
                  </a:lnTo>
                  <a:lnTo>
                    <a:pt x="1615" y="1131"/>
                  </a:lnTo>
                  <a:lnTo>
                    <a:pt x="1611" y="1138"/>
                  </a:lnTo>
                  <a:lnTo>
                    <a:pt x="1607" y="1140"/>
                  </a:lnTo>
                  <a:lnTo>
                    <a:pt x="1605" y="1142"/>
                  </a:lnTo>
                  <a:lnTo>
                    <a:pt x="1605" y="1142"/>
                  </a:lnTo>
                  <a:lnTo>
                    <a:pt x="1600" y="1140"/>
                  </a:lnTo>
                  <a:lnTo>
                    <a:pt x="1598" y="1138"/>
                  </a:lnTo>
                  <a:lnTo>
                    <a:pt x="1598" y="1134"/>
                  </a:lnTo>
                  <a:lnTo>
                    <a:pt x="1596" y="1131"/>
                  </a:lnTo>
                  <a:lnTo>
                    <a:pt x="1596" y="1131"/>
                  </a:lnTo>
                  <a:lnTo>
                    <a:pt x="1593" y="1131"/>
                  </a:lnTo>
                  <a:lnTo>
                    <a:pt x="1591" y="1131"/>
                  </a:lnTo>
                  <a:lnTo>
                    <a:pt x="1589" y="1134"/>
                  </a:lnTo>
                  <a:lnTo>
                    <a:pt x="1587" y="1143"/>
                  </a:lnTo>
                  <a:lnTo>
                    <a:pt x="1587" y="1143"/>
                  </a:lnTo>
                  <a:lnTo>
                    <a:pt x="1582" y="1154"/>
                  </a:lnTo>
                  <a:lnTo>
                    <a:pt x="1576" y="1165"/>
                  </a:lnTo>
                  <a:lnTo>
                    <a:pt x="1576" y="1165"/>
                  </a:lnTo>
                  <a:lnTo>
                    <a:pt x="1573" y="1169"/>
                  </a:lnTo>
                  <a:lnTo>
                    <a:pt x="1569" y="1171"/>
                  </a:lnTo>
                  <a:lnTo>
                    <a:pt x="1560" y="1172"/>
                  </a:lnTo>
                  <a:lnTo>
                    <a:pt x="1560" y="1172"/>
                  </a:lnTo>
                  <a:lnTo>
                    <a:pt x="1546" y="1172"/>
                  </a:lnTo>
                  <a:lnTo>
                    <a:pt x="1538" y="1174"/>
                  </a:lnTo>
                  <a:lnTo>
                    <a:pt x="1537" y="1178"/>
                  </a:lnTo>
                  <a:lnTo>
                    <a:pt x="1535" y="1180"/>
                  </a:lnTo>
                  <a:lnTo>
                    <a:pt x="1535" y="1180"/>
                  </a:lnTo>
                  <a:lnTo>
                    <a:pt x="1526" y="1185"/>
                  </a:lnTo>
                  <a:lnTo>
                    <a:pt x="1519" y="1191"/>
                  </a:lnTo>
                  <a:lnTo>
                    <a:pt x="1517" y="1192"/>
                  </a:lnTo>
                  <a:lnTo>
                    <a:pt x="1517" y="1196"/>
                  </a:lnTo>
                  <a:lnTo>
                    <a:pt x="1520" y="1196"/>
                  </a:lnTo>
                  <a:lnTo>
                    <a:pt x="1526" y="1198"/>
                  </a:lnTo>
                  <a:lnTo>
                    <a:pt x="1526" y="1198"/>
                  </a:lnTo>
                  <a:lnTo>
                    <a:pt x="1531" y="1196"/>
                  </a:lnTo>
                  <a:lnTo>
                    <a:pt x="1537" y="1194"/>
                  </a:lnTo>
                  <a:lnTo>
                    <a:pt x="1546" y="1189"/>
                  </a:lnTo>
                  <a:lnTo>
                    <a:pt x="1551" y="1185"/>
                  </a:lnTo>
                  <a:lnTo>
                    <a:pt x="1555" y="1185"/>
                  </a:lnTo>
                  <a:lnTo>
                    <a:pt x="1560" y="1187"/>
                  </a:lnTo>
                  <a:lnTo>
                    <a:pt x="1566" y="1191"/>
                  </a:lnTo>
                  <a:lnTo>
                    <a:pt x="1566" y="1191"/>
                  </a:lnTo>
                  <a:lnTo>
                    <a:pt x="1571" y="1201"/>
                  </a:lnTo>
                  <a:lnTo>
                    <a:pt x="1575" y="1207"/>
                  </a:lnTo>
                  <a:lnTo>
                    <a:pt x="1576" y="1207"/>
                  </a:lnTo>
                  <a:lnTo>
                    <a:pt x="1580" y="1209"/>
                  </a:lnTo>
                  <a:lnTo>
                    <a:pt x="1580" y="1209"/>
                  </a:lnTo>
                  <a:lnTo>
                    <a:pt x="1584" y="1207"/>
                  </a:lnTo>
                  <a:lnTo>
                    <a:pt x="1586" y="1203"/>
                  </a:lnTo>
                  <a:lnTo>
                    <a:pt x="1587" y="1194"/>
                  </a:lnTo>
                  <a:lnTo>
                    <a:pt x="1587" y="1194"/>
                  </a:lnTo>
                  <a:lnTo>
                    <a:pt x="1589" y="1189"/>
                  </a:lnTo>
                  <a:lnTo>
                    <a:pt x="1591" y="1187"/>
                  </a:lnTo>
                  <a:lnTo>
                    <a:pt x="1595" y="1185"/>
                  </a:lnTo>
                  <a:lnTo>
                    <a:pt x="1595" y="1185"/>
                  </a:lnTo>
                  <a:lnTo>
                    <a:pt x="1602" y="1185"/>
                  </a:lnTo>
                  <a:lnTo>
                    <a:pt x="1609" y="1187"/>
                  </a:lnTo>
                  <a:lnTo>
                    <a:pt x="1609" y="1187"/>
                  </a:lnTo>
                  <a:lnTo>
                    <a:pt x="1618" y="1191"/>
                  </a:lnTo>
                  <a:lnTo>
                    <a:pt x="1622" y="1192"/>
                  </a:lnTo>
                  <a:lnTo>
                    <a:pt x="1625" y="1191"/>
                  </a:lnTo>
                  <a:lnTo>
                    <a:pt x="1625" y="1191"/>
                  </a:lnTo>
                  <a:lnTo>
                    <a:pt x="1629" y="1187"/>
                  </a:lnTo>
                  <a:lnTo>
                    <a:pt x="1629" y="1185"/>
                  </a:lnTo>
                  <a:lnTo>
                    <a:pt x="1631" y="1181"/>
                  </a:lnTo>
                  <a:lnTo>
                    <a:pt x="1636" y="1181"/>
                  </a:lnTo>
                  <a:lnTo>
                    <a:pt x="1636" y="1181"/>
                  </a:lnTo>
                  <a:lnTo>
                    <a:pt x="1636" y="1176"/>
                  </a:lnTo>
                  <a:lnTo>
                    <a:pt x="1636" y="1172"/>
                  </a:lnTo>
                  <a:lnTo>
                    <a:pt x="1638" y="1171"/>
                  </a:lnTo>
                  <a:lnTo>
                    <a:pt x="1638" y="1171"/>
                  </a:lnTo>
                  <a:lnTo>
                    <a:pt x="1642" y="1169"/>
                  </a:lnTo>
                  <a:lnTo>
                    <a:pt x="1645" y="1171"/>
                  </a:lnTo>
                  <a:lnTo>
                    <a:pt x="1645" y="1174"/>
                  </a:lnTo>
                  <a:lnTo>
                    <a:pt x="1647" y="1178"/>
                  </a:lnTo>
                  <a:lnTo>
                    <a:pt x="1647" y="1178"/>
                  </a:lnTo>
                  <a:lnTo>
                    <a:pt x="1651" y="1178"/>
                  </a:lnTo>
                  <a:lnTo>
                    <a:pt x="1654" y="1176"/>
                  </a:lnTo>
                  <a:lnTo>
                    <a:pt x="1656" y="1172"/>
                  </a:lnTo>
                  <a:lnTo>
                    <a:pt x="1658" y="1169"/>
                  </a:lnTo>
                  <a:lnTo>
                    <a:pt x="1658" y="1160"/>
                  </a:lnTo>
                  <a:lnTo>
                    <a:pt x="1656" y="1153"/>
                  </a:lnTo>
                  <a:lnTo>
                    <a:pt x="1656" y="1153"/>
                  </a:lnTo>
                  <a:lnTo>
                    <a:pt x="1654" y="1142"/>
                  </a:lnTo>
                  <a:lnTo>
                    <a:pt x="1654" y="1136"/>
                  </a:lnTo>
                  <a:lnTo>
                    <a:pt x="1656" y="1129"/>
                  </a:lnTo>
                  <a:lnTo>
                    <a:pt x="1656" y="1129"/>
                  </a:lnTo>
                  <a:lnTo>
                    <a:pt x="1658" y="1124"/>
                  </a:lnTo>
                  <a:lnTo>
                    <a:pt x="1662" y="1118"/>
                  </a:lnTo>
                  <a:lnTo>
                    <a:pt x="1665" y="1111"/>
                  </a:lnTo>
                  <a:lnTo>
                    <a:pt x="1667" y="1105"/>
                  </a:lnTo>
                  <a:lnTo>
                    <a:pt x="1667" y="1105"/>
                  </a:lnTo>
                  <a:lnTo>
                    <a:pt x="1669" y="1093"/>
                  </a:lnTo>
                  <a:lnTo>
                    <a:pt x="1669" y="1077"/>
                  </a:lnTo>
                  <a:lnTo>
                    <a:pt x="1669" y="1069"/>
                  </a:lnTo>
                  <a:lnTo>
                    <a:pt x="1665" y="1062"/>
                  </a:lnTo>
                  <a:lnTo>
                    <a:pt x="1662" y="1057"/>
                  </a:lnTo>
                  <a:lnTo>
                    <a:pt x="1656" y="1053"/>
                  </a:lnTo>
                  <a:lnTo>
                    <a:pt x="1656" y="1053"/>
                  </a:lnTo>
                  <a:lnTo>
                    <a:pt x="1651" y="1053"/>
                  </a:lnTo>
                  <a:lnTo>
                    <a:pt x="1651" y="1053"/>
                  </a:lnTo>
                  <a:lnTo>
                    <a:pt x="1643" y="1055"/>
                  </a:lnTo>
                  <a:lnTo>
                    <a:pt x="1640" y="1058"/>
                  </a:lnTo>
                  <a:lnTo>
                    <a:pt x="1640" y="1058"/>
                  </a:lnTo>
                  <a:lnTo>
                    <a:pt x="1636" y="1064"/>
                  </a:lnTo>
                  <a:lnTo>
                    <a:pt x="1638" y="1071"/>
                  </a:lnTo>
                  <a:lnTo>
                    <a:pt x="1640" y="1084"/>
                  </a:lnTo>
                  <a:lnTo>
                    <a:pt x="1640" y="1084"/>
                  </a:lnTo>
                  <a:lnTo>
                    <a:pt x="1640" y="1095"/>
                  </a:lnTo>
                  <a:lnTo>
                    <a:pt x="1636" y="1104"/>
                  </a:lnTo>
                  <a:lnTo>
                    <a:pt x="1631" y="1113"/>
                  </a:lnTo>
                  <a:lnTo>
                    <a:pt x="1624" y="1122"/>
                  </a:lnTo>
                  <a:lnTo>
                    <a:pt x="1620" y="1122"/>
                  </a:lnTo>
                  <a:close/>
                  <a:moveTo>
                    <a:pt x="1609" y="736"/>
                  </a:moveTo>
                  <a:lnTo>
                    <a:pt x="1609" y="736"/>
                  </a:lnTo>
                  <a:lnTo>
                    <a:pt x="1609" y="736"/>
                  </a:lnTo>
                  <a:lnTo>
                    <a:pt x="1609" y="736"/>
                  </a:lnTo>
                  <a:lnTo>
                    <a:pt x="1604" y="740"/>
                  </a:lnTo>
                  <a:lnTo>
                    <a:pt x="1604" y="744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4" y="745"/>
                  </a:lnTo>
                  <a:lnTo>
                    <a:pt x="1605" y="747"/>
                  </a:lnTo>
                  <a:lnTo>
                    <a:pt x="1605" y="747"/>
                  </a:lnTo>
                  <a:lnTo>
                    <a:pt x="1605" y="747"/>
                  </a:lnTo>
                  <a:lnTo>
                    <a:pt x="1605" y="747"/>
                  </a:lnTo>
                  <a:lnTo>
                    <a:pt x="1607" y="747"/>
                  </a:lnTo>
                  <a:lnTo>
                    <a:pt x="1607" y="747"/>
                  </a:lnTo>
                  <a:lnTo>
                    <a:pt x="1609" y="747"/>
                  </a:lnTo>
                  <a:lnTo>
                    <a:pt x="1609" y="747"/>
                  </a:lnTo>
                  <a:lnTo>
                    <a:pt x="1613" y="747"/>
                  </a:lnTo>
                  <a:lnTo>
                    <a:pt x="1613" y="747"/>
                  </a:lnTo>
                  <a:lnTo>
                    <a:pt x="1611" y="747"/>
                  </a:lnTo>
                  <a:lnTo>
                    <a:pt x="1611" y="747"/>
                  </a:lnTo>
                  <a:lnTo>
                    <a:pt x="1611" y="745"/>
                  </a:lnTo>
                  <a:lnTo>
                    <a:pt x="1611" y="745"/>
                  </a:lnTo>
                  <a:lnTo>
                    <a:pt x="1613" y="744"/>
                  </a:lnTo>
                  <a:lnTo>
                    <a:pt x="1613" y="740"/>
                  </a:lnTo>
                  <a:lnTo>
                    <a:pt x="1611" y="738"/>
                  </a:lnTo>
                  <a:lnTo>
                    <a:pt x="1609" y="736"/>
                  </a:lnTo>
                  <a:lnTo>
                    <a:pt x="1609" y="736"/>
                  </a:lnTo>
                  <a:close/>
                  <a:moveTo>
                    <a:pt x="1124" y="1922"/>
                  </a:moveTo>
                  <a:lnTo>
                    <a:pt x="1124" y="1922"/>
                  </a:lnTo>
                  <a:lnTo>
                    <a:pt x="1124" y="1912"/>
                  </a:lnTo>
                  <a:lnTo>
                    <a:pt x="1120" y="1905"/>
                  </a:lnTo>
                  <a:lnTo>
                    <a:pt x="1117" y="1900"/>
                  </a:lnTo>
                  <a:lnTo>
                    <a:pt x="1111" y="1894"/>
                  </a:lnTo>
                  <a:lnTo>
                    <a:pt x="1111" y="1894"/>
                  </a:lnTo>
                  <a:lnTo>
                    <a:pt x="1097" y="1885"/>
                  </a:lnTo>
                  <a:lnTo>
                    <a:pt x="1091" y="1878"/>
                  </a:lnTo>
                  <a:lnTo>
                    <a:pt x="1088" y="1869"/>
                  </a:lnTo>
                  <a:lnTo>
                    <a:pt x="1088" y="1869"/>
                  </a:lnTo>
                  <a:lnTo>
                    <a:pt x="1084" y="1856"/>
                  </a:lnTo>
                  <a:lnTo>
                    <a:pt x="1082" y="1849"/>
                  </a:lnTo>
                  <a:lnTo>
                    <a:pt x="1079" y="1844"/>
                  </a:lnTo>
                  <a:lnTo>
                    <a:pt x="1079" y="1844"/>
                  </a:lnTo>
                  <a:lnTo>
                    <a:pt x="1068" y="1836"/>
                  </a:lnTo>
                  <a:lnTo>
                    <a:pt x="1057" y="1829"/>
                  </a:lnTo>
                  <a:lnTo>
                    <a:pt x="1048" y="1824"/>
                  </a:lnTo>
                  <a:lnTo>
                    <a:pt x="1039" y="1817"/>
                  </a:lnTo>
                  <a:lnTo>
                    <a:pt x="1039" y="1817"/>
                  </a:lnTo>
                  <a:lnTo>
                    <a:pt x="1033" y="1809"/>
                  </a:lnTo>
                  <a:lnTo>
                    <a:pt x="1030" y="1800"/>
                  </a:lnTo>
                  <a:lnTo>
                    <a:pt x="1026" y="1784"/>
                  </a:lnTo>
                  <a:lnTo>
                    <a:pt x="1026" y="1784"/>
                  </a:lnTo>
                  <a:lnTo>
                    <a:pt x="1021" y="1770"/>
                  </a:lnTo>
                  <a:lnTo>
                    <a:pt x="1014" y="1760"/>
                  </a:lnTo>
                  <a:lnTo>
                    <a:pt x="1003" y="1755"/>
                  </a:lnTo>
                  <a:lnTo>
                    <a:pt x="990" y="1750"/>
                  </a:lnTo>
                  <a:lnTo>
                    <a:pt x="990" y="1750"/>
                  </a:lnTo>
                  <a:lnTo>
                    <a:pt x="979" y="1748"/>
                  </a:lnTo>
                  <a:lnTo>
                    <a:pt x="974" y="1746"/>
                  </a:lnTo>
                  <a:lnTo>
                    <a:pt x="968" y="1746"/>
                  </a:lnTo>
                  <a:lnTo>
                    <a:pt x="968" y="1746"/>
                  </a:lnTo>
                  <a:lnTo>
                    <a:pt x="967" y="1748"/>
                  </a:lnTo>
                  <a:lnTo>
                    <a:pt x="967" y="1748"/>
                  </a:lnTo>
                  <a:lnTo>
                    <a:pt x="965" y="1750"/>
                  </a:lnTo>
                  <a:lnTo>
                    <a:pt x="965" y="1753"/>
                  </a:lnTo>
                  <a:lnTo>
                    <a:pt x="968" y="1760"/>
                  </a:lnTo>
                  <a:lnTo>
                    <a:pt x="977" y="1771"/>
                  </a:lnTo>
                  <a:lnTo>
                    <a:pt x="977" y="1771"/>
                  </a:lnTo>
                  <a:lnTo>
                    <a:pt x="997" y="1795"/>
                  </a:lnTo>
                  <a:lnTo>
                    <a:pt x="1006" y="1808"/>
                  </a:lnTo>
                  <a:lnTo>
                    <a:pt x="1014" y="1822"/>
                  </a:lnTo>
                  <a:lnTo>
                    <a:pt x="1014" y="1822"/>
                  </a:lnTo>
                  <a:lnTo>
                    <a:pt x="1024" y="1844"/>
                  </a:lnTo>
                  <a:lnTo>
                    <a:pt x="1039" y="1865"/>
                  </a:lnTo>
                  <a:lnTo>
                    <a:pt x="1039" y="1865"/>
                  </a:lnTo>
                  <a:lnTo>
                    <a:pt x="1048" y="1880"/>
                  </a:lnTo>
                  <a:lnTo>
                    <a:pt x="1057" y="1894"/>
                  </a:lnTo>
                  <a:lnTo>
                    <a:pt x="1073" y="1925"/>
                  </a:lnTo>
                  <a:lnTo>
                    <a:pt x="1073" y="1925"/>
                  </a:lnTo>
                  <a:lnTo>
                    <a:pt x="1082" y="1938"/>
                  </a:lnTo>
                  <a:lnTo>
                    <a:pt x="1088" y="1941"/>
                  </a:lnTo>
                  <a:lnTo>
                    <a:pt x="1095" y="1947"/>
                  </a:lnTo>
                  <a:lnTo>
                    <a:pt x="1095" y="1947"/>
                  </a:lnTo>
                  <a:lnTo>
                    <a:pt x="1100" y="1949"/>
                  </a:lnTo>
                  <a:lnTo>
                    <a:pt x="1108" y="1952"/>
                  </a:lnTo>
                  <a:lnTo>
                    <a:pt x="1115" y="1952"/>
                  </a:lnTo>
                  <a:lnTo>
                    <a:pt x="1119" y="1952"/>
                  </a:lnTo>
                  <a:lnTo>
                    <a:pt x="1122" y="1950"/>
                  </a:lnTo>
                  <a:lnTo>
                    <a:pt x="1122" y="1950"/>
                  </a:lnTo>
                  <a:lnTo>
                    <a:pt x="1126" y="1943"/>
                  </a:lnTo>
                  <a:lnTo>
                    <a:pt x="1126" y="1936"/>
                  </a:lnTo>
                  <a:lnTo>
                    <a:pt x="1124" y="1922"/>
                  </a:lnTo>
                  <a:lnTo>
                    <a:pt x="1124" y="1922"/>
                  </a:lnTo>
                  <a:close/>
                  <a:moveTo>
                    <a:pt x="729" y="1674"/>
                  </a:moveTo>
                  <a:lnTo>
                    <a:pt x="729" y="1674"/>
                  </a:lnTo>
                  <a:lnTo>
                    <a:pt x="728" y="1677"/>
                  </a:lnTo>
                  <a:lnTo>
                    <a:pt x="728" y="1677"/>
                  </a:lnTo>
                  <a:lnTo>
                    <a:pt x="726" y="1679"/>
                  </a:lnTo>
                  <a:lnTo>
                    <a:pt x="726" y="1679"/>
                  </a:lnTo>
                  <a:lnTo>
                    <a:pt x="728" y="1681"/>
                  </a:lnTo>
                  <a:lnTo>
                    <a:pt x="728" y="1683"/>
                  </a:lnTo>
                  <a:lnTo>
                    <a:pt x="728" y="1683"/>
                  </a:lnTo>
                  <a:lnTo>
                    <a:pt x="729" y="1684"/>
                  </a:lnTo>
                  <a:lnTo>
                    <a:pt x="729" y="1688"/>
                  </a:lnTo>
                  <a:lnTo>
                    <a:pt x="729" y="1688"/>
                  </a:lnTo>
                  <a:lnTo>
                    <a:pt x="722" y="1706"/>
                  </a:lnTo>
                  <a:lnTo>
                    <a:pt x="722" y="1706"/>
                  </a:lnTo>
                  <a:lnTo>
                    <a:pt x="724" y="1715"/>
                  </a:lnTo>
                  <a:lnTo>
                    <a:pt x="728" y="1726"/>
                  </a:lnTo>
                  <a:lnTo>
                    <a:pt x="728" y="1726"/>
                  </a:lnTo>
                  <a:lnTo>
                    <a:pt x="729" y="1737"/>
                  </a:lnTo>
                  <a:lnTo>
                    <a:pt x="731" y="1744"/>
                  </a:lnTo>
                  <a:lnTo>
                    <a:pt x="733" y="1746"/>
                  </a:lnTo>
                  <a:lnTo>
                    <a:pt x="737" y="1746"/>
                  </a:lnTo>
                  <a:lnTo>
                    <a:pt x="746" y="1742"/>
                  </a:lnTo>
                  <a:lnTo>
                    <a:pt x="746" y="1742"/>
                  </a:lnTo>
                  <a:lnTo>
                    <a:pt x="751" y="1741"/>
                  </a:lnTo>
                  <a:lnTo>
                    <a:pt x="755" y="1739"/>
                  </a:lnTo>
                  <a:lnTo>
                    <a:pt x="757" y="1737"/>
                  </a:lnTo>
                  <a:lnTo>
                    <a:pt x="757" y="1737"/>
                  </a:lnTo>
                  <a:lnTo>
                    <a:pt x="758" y="1732"/>
                  </a:lnTo>
                  <a:lnTo>
                    <a:pt x="758" y="1724"/>
                  </a:lnTo>
                  <a:lnTo>
                    <a:pt x="758" y="1717"/>
                  </a:lnTo>
                  <a:lnTo>
                    <a:pt x="757" y="1712"/>
                  </a:lnTo>
                  <a:lnTo>
                    <a:pt x="757" y="1712"/>
                  </a:lnTo>
                  <a:lnTo>
                    <a:pt x="749" y="1699"/>
                  </a:lnTo>
                  <a:lnTo>
                    <a:pt x="740" y="1688"/>
                  </a:lnTo>
                  <a:lnTo>
                    <a:pt x="729" y="1674"/>
                  </a:lnTo>
                  <a:lnTo>
                    <a:pt x="729" y="1674"/>
                  </a:lnTo>
                  <a:close/>
                  <a:moveTo>
                    <a:pt x="1330" y="1656"/>
                  </a:moveTo>
                  <a:lnTo>
                    <a:pt x="1330" y="1656"/>
                  </a:lnTo>
                  <a:lnTo>
                    <a:pt x="1325" y="1656"/>
                  </a:lnTo>
                  <a:lnTo>
                    <a:pt x="1321" y="1659"/>
                  </a:lnTo>
                  <a:lnTo>
                    <a:pt x="1321" y="1659"/>
                  </a:lnTo>
                  <a:lnTo>
                    <a:pt x="1319" y="1661"/>
                  </a:lnTo>
                  <a:lnTo>
                    <a:pt x="1318" y="1665"/>
                  </a:lnTo>
                  <a:lnTo>
                    <a:pt x="1316" y="1672"/>
                  </a:lnTo>
                  <a:lnTo>
                    <a:pt x="1316" y="1672"/>
                  </a:lnTo>
                  <a:lnTo>
                    <a:pt x="1316" y="1675"/>
                  </a:lnTo>
                  <a:lnTo>
                    <a:pt x="1314" y="1679"/>
                  </a:lnTo>
                  <a:lnTo>
                    <a:pt x="1307" y="1683"/>
                  </a:lnTo>
                  <a:lnTo>
                    <a:pt x="1307" y="1683"/>
                  </a:lnTo>
                  <a:lnTo>
                    <a:pt x="1301" y="1688"/>
                  </a:lnTo>
                  <a:lnTo>
                    <a:pt x="1300" y="1690"/>
                  </a:lnTo>
                  <a:lnTo>
                    <a:pt x="1301" y="1694"/>
                  </a:lnTo>
                  <a:lnTo>
                    <a:pt x="1301" y="1694"/>
                  </a:lnTo>
                  <a:lnTo>
                    <a:pt x="1309" y="1694"/>
                  </a:lnTo>
                  <a:lnTo>
                    <a:pt x="1314" y="1692"/>
                  </a:lnTo>
                  <a:lnTo>
                    <a:pt x="1318" y="1688"/>
                  </a:lnTo>
                  <a:lnTo>
                    <a:pt x="1321" y="1683"/>
                  </a:lnTo>
                  <a:lnTo>
                    <a:pt x="1321" y="1683"/>
                  </a:lnTo>
                  <a:lnTo>
                    <a:pt x="1327" y="1677"/>
                  </a:lnTo>
                  <a:lnTo>
                    <a:pt x="1332" y="1672"/>
                  </a:lnTo>
                  <a:lnTo>
                    <a:pt x="1334" y="1666"/>
                  </a:lnTo>
                  <a:lnTo>
                    <a:pt x="1336" y="1663"/>
                  </a:lnTo>
                  <a:lnTo>
                    <a:pt x="1334" y="1659"/>
                  </a:lnTo>
                  <a:lnTo>
                    <a:pt x="1334" y="1659"/>
                  </a:lnTo>
                  <a:lnTo>
                    <a:pt x="1332" y="1656"/>
                  </a:lnTo>
                  <a:lnTo>
                    <a:pt x="1330" y="1656"/>
                  </a:lnTo>
                  <a:lnTo>
                    <a:pt x="1330" y="1656"/>
                  </a:lnTo>
                  <a:close/>
                  <a:moveTo>
                    <a:pt x="1428" y="1688"/>
                  </a:moveTo>
                  <a:lnTo>
                    <a:pt x="1428" y="1688"/>
                  </a:lnTo>
                  <a:lnTo>
                    <a:pt x="1424" y="1688"/>
                  </a:lnTo>
                  <a:lnTo>
                    <a:pt x="1424" y="1688"/>
                  </a:lnTo>
                  <a:lnTo>
                    <a:pt x="1423" y="1690"/>
                  </a:lnTo>
                  <a:lnTo>
                    <a:pt x="1421" y="1694"/>
                  </a:lnTo>
                  <a:lnTo>
                    <a:pt x="1417" y="1699"/>
                  </a:lnTo>
                  <a:lnTo>
                    <a:pt x="1417" y="1699"/>
                  </a:lnTo>
                  <a:lnTo>
                    <a:pt x="1412" y="1703"/>
                  </a:lnTo>
                  <a:lnTo>
                    <a:pt x="1403" y="1704"/>
                  </a:lnTo>
                  <a:lnTo>
                    <a:pt x="1386" y="1704"/>
                  </a:lnTo>
                  <a:lnTo>
                    <a:pt x="1386" y="1704"/>
                  </a:lnTo>
                  <a:lnTo>
                    <a:pt x="1381" y="1704"/>
                  </a:lnTo>
                  <a:lnTo>
                    <a:pt x="1377" y="1706"/>
                  </a:lnTo>
                  <a:lnTo>
                    <a:pt x="1374" y="1710"/>
                  </a:lnTo>
                  <a:lnTo>
                    <a:pt x="1374" y="1715"/>
                  </a:lnTo>
                  <a:lnTo>
                    <a:pt x="1374" y="1715"/>
                  </a:lnTo>
                  <a:lnTo>
                    <a:pt x="1376" y="1719"/>
                  </a:lnTo>
                  <a:lnTo>
                    <a:pt x="1377" y="1721"/>
                  </a:lnTo>
                  <a:lnTo>
                    <a:pt x="1386" y="1721"/>
                  </a:lnTo>
                  <a:lnTo>
                    <a:pt x="1386" y="1721"/>
                  </a:lnTo>
                  <a:lnTo>
                    <a:pt x="1395" y="1721"/>
                  </a:lnTo>
                  <a:lnTo>
                    <a:pt x="1401" y="1722"/>
                  </a:lnTo>
                  <a:lnTo>
                    <a:pt x="1405" y="1724"/>
                  </a:lnTo>
                  <a:lnTo>
                    <a:pt x="1405" y="1724"/>
                  </a:lnTo>
                  <a:lnTo>
                    <a:pt x="1406" y="1728"/>
                  </a:lnTo>
                  <a:lnTo>
                    <a:pt x="1406" y="1732"/>
                  </a:lnTo>
                  <a:lnTo>
                    <a:pt x="1406" y="1735"/>
                  </a:lnTo>
                  <a:lnTo>
                    <a:pt x="1406" y="1739"/>
                  </a:lnTo>
                  <a:lnTo>
                    <a:pt x="1406" y="1739"/>
                  </a:lnTo>
                  <a:lnTo>
                    <a:pt x="1408" y="1742"/>
                  </a:lnTo>
                  <a:lnTo>
                    <a:pt x="1414" y="1746"/>
                  </a:lnTo>
                  <a:lnTo>
                    <a:pt x="1419" y="1748"/>
                  </a:lnTo>
                  <a:lnTo>
                    <a:pt x="1424" y="1748"/>
                  </a:lnTo>
                  <a:lnTo>
                    <a:pt x="1424" y="1748"/>
                  </a:lnTo>
                  <a:lnTo>
                    <a:pt x="1428" y="1744"/>
                  </a:lnTo>
                  <a:lnTo>
                    <a:pt x="1428" y="1741"/>
                  </a:lnTo>
                  <a:lnTo>
                    <a:pt x="1428" y="1735"/>
                  </a:lnTo>
                  <a:lnTo>
                    <a:pt x="1426" y="1730"/>
                  </a:lnTo>
                  <a:lnTo>
                    <a:pt x="1426" y="1730"/>
                  </a:lnTo>
                  <a:lnTo>
                    <a:pt x="1424" y="1724"/>
                  </a:lnTo>
                  <a:lnTo>
                    <a:pt x="1426" y="1721"/>
                  </a:lnTo>
                  <a:lnTo>
                    <a:pt x="1434" y="1713"/>
                  </a:lnTo>
                  <a:lnTo>
                    <a:pt x="1434" y="1713"/>
                  </a:lnTo>
                  <a:lnTo>
                    <a:pt x="1437" y="1710"/>
                  </a:lnTo>
                  <a:lnTo>
                    <a:pt x="1437" y="1706"/>
                  </a:lnTo>
                  <a:lnTo>
                    <a:pt x="1437" y="1706"/>
                  </a:lnTo>
                  <a:lnTo>
                    <a:pt x="1434" y="1697"/>
                  </a:lnTo>
                  <a:lnTo>
                    <a:pt x="1432" y="1692"/>
                  </a:lnTo>
                  <a:lnTo>
                    <a:pt x="1428" y="1688"/>
                  </a:lnTo>
                  <a:lnTo>
                    <a:pt x="1428" y="1688"/>
                  </a:lnTo>
                  <a:close/>
                  <a:moveTo>
                    <a:pt x="1359" y="1373"/>
                  </a:moveTo>
                  <a:lnTo>
                    <a:pt x="1359" y="1373"/>
                  </a:lnTo>
                  <a:lnTo>
                    <a:pt x="1356" y="1377"/>
                  </a:lnTo>
                  <a:lnTo>
                    <a:pt x="1350" y="1382"/>
                  </a:lnTo>
                  <a:lnTo>
                    <a:pt x="1350" y="1382"/>
                  </a:lnTo>
                  <a:lnTo>
                    <a:pt x="1343" y="1393"/>
                  </a:lnTo>
                  <a:lnTo>
                    <a:pt x="1336" y="1406"/>
                  </a:lnTo>
                  <a:lnTo>
                    <a:pt x="1336" y="1413"/>
                  </a:lnTo>
                  <a:lnTo>
                    <a:pt x="1336" y="1420"/>
                  </a:lnTo>
                  <a:lnTo>
                    <a:pt x="1338" y="1426"/>
                  </a:lnTo>
                  <a:lnTo>
                    <a:pt x="1343" y="1431"/>
                  </a:lnTo>
                  <a:lnTo>
                    <a:pt x="1343" y="1431"/>
                  </a:lnTo>
                  <a:lnTo>
                    <a:pt x="1348" y="1431"/>
                  </a:lnTo>
                  <a:lnTo>
                    <a:pt x="1354" y="1431"/>
                  </a:lnTo>
                  <a:lnTo>
                    <a:pt x="1359" y="1428"/>
                  </a:lnTo>
                  <a:lnTo>
                    <a:pt x="1365" y="1424"/>
                  </a:lnTo>
                  <a:lnTo>
                    <a:pt x="1374" y="1413"/>
                  </a:lnTo>
                  <a:lnTo>
                    <a:pt x="1377" y="1404"/>
                  </a:lnTo>
                  <a:lnTo>
                    <a:pt x="1377" y="1404"/>
                  </a:lnTo>
                  <a:lnTo>
                    <a:pt x="1377" y="1397"/>
                  </a:lnTo>
                  <a:lnTo>
                    <a:pt x="1376" y="1390"/>
                  </a:lnTo>
                  <a:lnTo>
                    <a:pt x="1370" y="1379"/>
                  </a:lnTo>
                  <a:lnTo>
                    <a:pt x="1370" y="1379"/>
                  </a:lnTo>
                  <a:lnTo>
                    <a:pt x="1368" y="1375"/>
                  </a:lnTo>
                  <a:lnTo>
                    <a:pt x="1365" y="1373"/>
                  </a:lnTo>
                  <a:lnTo>
                    <a:pt x="1363" y="1373"/>
                  </a:lnTo>
                  <a:lnTo>
                    <a:pt x="1359" y="1373"/>
                  </a:lnTo>
                  <a:lnTo>
                    <a:pt x="1359" y="1373"/>
                  </a:lnTo>
                  <a:close/>
                  <a:moveTo>
                    <a:pt x="1175" y="1829"/>
                  </a:moveTo>
                  <a:lnTo>
                    <a:pt x="1175" y="1829"/>
                  </a:lnTo>
                  <a:lnTo>
                    <a:pt x="1173" y="1836"/>
                  </a:lnTo>
                  <a:lnTo>
                    <a:pt x="1171" y="1844"/>
                  </a:lnTo>
                  <a:lnTo>
                    <a:pt x="1173" y="1851"/>
                  </a:lnTo>
                  <a:lnTo>
                    <a:pt x="1175" y="1858"/>
                  </a:lnTo>
                  <a:lnTo>
                    <a:pt x="1175" y="1858"/>
                  </a:lnTo>
                  <a:lnTo>
                    <a:pt x="1176" y="1865"/>
                  </a:lnTo>
                  <a:lnTo>
                    <a:pt x="1180" y="1871"/>
                  </a:lnTo>
                  <a:lnTo>
                    <a:pt x="1189" y="1880"/>
                  </a:lnTo>
                  <a:lnTo>
                    <a:pt x="1189" y="1880"/>
                  </a:lnTo>
                  <a:lnTo>
                    <a:pt x="1191" y="1887"/>
                  </a:lnTo>
                  <a:lnTo>
                    <a:pt x="1193" y="1894"/>
                  </a:lnTo>
                  <a:lnTo>
                    <a:pt x="1196" y="1902"/>
                  </a:lnTo>
                  <a:lnTo>
                    <a:pt x="1200" y="1909"/>
                  </a:lnTo>
                  <a:lnTo>
                    <a:pt x="1200" y="1909"/>
                  </a:lnTo>
                  <a:lnTo>
                    <a:pt x="1204" y="1912"/>
                  </a:lnTo>
                  <a:lnTo>
                    <a:pt x="1209" y="1914"/>
                  </a:lnTo>
                  <a:lnTo>
                    <a:pt x="1222" y="1918"/>
                  </a:lnTo>
                  <a:lnTo>
                    <a:pt x="1234" y="1918"/>
                  </a:lnTo>
                  <a:lnTo>
                    <a:pt x="1245" y="1916"/>
                  </a:lnTo>
                  <a:lnTo>
                    <a:pt x="1245" y="1916"/>
                  </a:lnTo>
                  <a:lnTo>
                    <a:pt x="1251" y="1914"/>
                  </a:lnTo>
                  <a:lnTo>
                    <a:pt x="1256" y="1914"/>
                  </a:lnTo>
                  <a:lnTo>
                    <a:pt x="1256" y="1914"/>
                  </a:lnTo>
                  <a:lnTo>
                    <a:pt x="1260" y="1914"/>
                  </a:lnTo>
                  <a:lnTo>
                    <a:pt x="1263" y="1916"/>
                  </a:lnTo>
                  <a:lnTo>
                    <a:pt x="1263" y="1916"/>
                  </a:lnTo>
                  <a:lnTo>
                    <a:pt x="1269" y="1918"/>
                  </a:lnTo>
                  <a:lnTo>
                    <a:pt x="1274" y="1918"/>
                  </a:lnTo>
                  <a:lnTo>
                    <a:pt x="1285" y="1914"/>
                  </a:lnTo>
                  <a:lnTo>
                    <a:pt x="1285" y="1914"/>
                  </a:lnTo>
                  <a:lnTo>
                    <a:pt x="1289" y="1912"/>
                  </a:lnTo>
                  <a:lnTo>
                    <a:pt x="1291" y="1909"/>
                  </a:lnTo>
                  <a:lnTo>
                    <a:pt x="1294" y="1902"/>
                  </a:lnTo>
                  <a:lnTo>
                    <a:pt x="1294" y="1902"/>
                  </a:lnTo>
                  <a:lnTo>
                    <a:pt x="1298" y="1893"/>
                  </a:lnTo>
                  <a:lnTo>
                    <a:pt x="1300" y="1884"/>
                  </a:lnTo>
                  <a:lnTo>
                    <a:pt x="1300" y="1873"/>
                  </a:lnTo>
                  <a:lnTo>
                    <a:pt x="1300" y="1864"/>
                  </a:lnTo>
                  <a:lnTo>
                    <a:pt x="1300" y="1864"/>
                  </a:lnTo>
                  <a:lnTo>
                    <a:pt x="1298" y="1858"/>
                  </a:lnTo>
                  <a:lnTo>
                    <a:pt x="1298" y="1855"/>
                  </a:lnTo>
                  <a:lnTo>
                    <a:pt x="1298" y="1851"/>
                  </a:lnTo>
                  <a:lnTo>
                    <a:pt x="1298" y="1851"/>
                  </a:lnTo>
                  <a:lnTo>
                    <a:pt x="1303" y="1846"/>
                  </a:lnTo>
                  <a:lnTo>
                    <a:pt x="1309" y="1844"/>
                  </a:lnTo>
                  <a:lnTo>
                    <a:pt x="1309" y="1844"/>
                  </a:lnTo>
                  <a:lnTo>
                    <a:pt x="1318" y="1842"/>
                  </a:lnTo>
                  <a:lnTo>
                    <a:pt x="1319" y="1840"/>
                  </a:lnTo>
                  <a:lnTo>
                    <a:pt x="1321" y="1836"/>
                  </a:lnTo>
                  <a:lnTo>
                    <a:pt x="1321" y="1836"/>
                  </a:lnTo>
                  <a:lnTo>
                    <a:pt x="1321" y="1833"/>
                  </a:lnTo>
                  <a:lnTo>
                    <a:pt x="1319" y="1831"/>
                  </a:lnTo>
                  <a:lnTo>
                    <a:pt x="1314" y="1826"/>
                  </a:lnTo>
                  <a:lnTo>
                    <a:pt x="1314" y="1826"/>
                  </a:lnTo>
                  <a:lnTo>
                    <a:pt x="1307" y="1820"/>
                  </a:lnTo>
                  <a:lnTo>
                    <a:pt x="1303" y="1813"/>
                  </a:lnTo>
                  <a:lnTo>
                    <a:pt x="1303" y="1813"/>
                  </a:lnTo>
                  <a:lnTo>
                    <a:pt x="1301" y="1804"/>
                  </a:lnTo>
                  <a:lnTo>
                    <a:pt x="1300" y="1800"/>
                  </a:lnTo>
                  <a:lnTo>
                    <a:pt x="1300" y="1795"/>
                  </a:lnTo>
                  <a:lnTo>
                    <a:pt x="1300" y="1795"/>
                  </a:lnTo>
                  <a:lnTo>
                    <a:pt x="1301" y="1786"/>
                  </a:lnTo>
                  <a:lnTo>
                    <a:pt x="1307" y="1775"/>
                  </a:lnTo>
                  <a:lnTo>
                    <a:pt x="1307" y="1775"/>
                  </a:lnTo>
                  <a:lnTo>
                    <a:pt x="1312" y="1771"/>
                  </a:lnTo>
                  <a:lnTo>
                    <a:pt x="1318" y="1768"/>
                  </a:lnTo>
                  <a:lnTo>
                    <a:pt x="1323" y="1764"/>
                  </a:lnTo>
                  <a:lnTo>
                    <a:pt x="1327" y="1759"/>
                  </a:lnTo>
                  <a:lnTo>
                    <a:pt x="1327" y="1759"/>
                  </a:lnTo>
                  <a:lnTo>
                    <a:pt x="1329" y="1757"/>
                  </a:lnTo>
                  <a:lnTo>
                    <a:pt x="1327" y="1753"/>
                  </a:lnTo>
                  <a:lnTo>
                    <a:pt x="1323" y="1751"/>
                  </a:lnTo>
                  <a:lnTo>
                    <a:pt x="1314" y="1746"/>
                  </a:lnTo>
                  <a:lnTo>
                    <a:pt x="1314" y="1746"/>
                  </a:lnTo>
                  <a:lnTo>
                    <a:pt x="1310" y="1742"/>
                  </a:lnTo>
                  <a:lnTo>
                    <a:pt x="1309" y="1737"/>
                  </a:lnTo>
                  <a:lnTo>
                    <a:pt x="1305" y="1732"/>
                  </a:lnTo>
                  <a:lnTo>
                    <a:pt x="1301" y="1728"/>
                  </a:lnTo>
                  <a:lnTo>
                    <a:pt x="1301" y="1728"/>
                  </a:lnTo>
                  <a:lnTo>
                    <a:pt x="1298" y="1728"/>
                  </a:lnTo>
                  <a:lnTo>
                    <a:pt x="1294" y="1728"/>
                  </a:lnTo>
                  <a:lnTo>
                    <a:pt x="1291" y="1730"/>
                  </a:lnTo>
                  <a:lnTo>
                    <a:pt x="1287" y="1732"/>
                  </a:lnTo>
                  <a:lnTo>
                    <a:pt x="1287" y="1732"/>
                  </a:lnTo>
                  <a:lnTo>
                    <a:pt x="1280" y="1741"/>
                  </a:lnTo>
                  <a:lnTo>
                    <a:pt x="1274" y="1751"/>
                  </a:lnTo>
                  <a:lnTo>
                    <a:pt x="1274" y="1751"/>
                  </a:lnTo>
                  <a:lnTo>
                    <a:pt x="1272" y="1759"/>
                  </a:lnTo>
                  <a:lnTo>
                    <a:pt x="1271" y="1764"/>
                  </a:lnTo>
                  <a:lnTo>
                    <a:pt x="1269" y="1768"/>
                  </a:lnTo>
                  <a:lnTo>
                    <a:pt x="1269" y="1768"/>
                  </a:lnTo>
                  <a:lnTo>
                    <a:pt x="1263" y="1773"/>
                  </a:lnTo>
                  <a:lnTo>
                    <a:pt x="1256" y="1775"/>
                  </a:lnTo>
                  <a:lnTo>
                    <a:pt x="1256" y="1775"/>
                  </a:lnTo>
                  <a:lnTo>
                    <a:pt x="1249" y="1779"/>
                  </a:lnTo>
                  <a:lnTo>
                    <a:pt x="1242" y="1782"/>
                  </a:lnTo>
                  <a:lnTo>
                    <a:pt x="1238" y="1788"/>
                  </a:lnTo>
                  <a:lnTo>
                    <a:pt x="1236" y="1795"/>
                  </a:lnTo>
                  <a:lnTo>
                    <a:pt x="1236" y="1795"/>
                  </a:lnTo>
                  <a:lnTo>
                    <a:pt x="1236" y="1802"/>
                  </a:lnTo>
                  <a:lnTo>
                    <a:pt x="1234" y="1806"/>
                  </a:lnTo>
                  <a:lnTo>
                    <a:pt x="1231" y="1811"/>
                  </a:lnTo>
                  <a:lnTo>
                    <a:pt x="1225" y="1813"/>
                  </a:lnTo>
                  <a:lnTo>
                    <a:pt x="1225" y="1813"/>
                  </a:lnTo>
                  <a:lnTo>
                    <a:pt x="1213" y="1818"/>
                  </a:lnTo>
                  <a:lnTo>
                    <a:pt x="1213" y="1818"/>
                  </a:lnTo>
                  <a:lnTo>
                    <a:pt x="1207" y="1822"/>
                  </a:lnTo>
                  <a:lnTo>
                    <a:pt x="1204" y="1824"/>
                  </a:lnTo>
                  <a:lnTo>
                    <a:pt x="1200" y="1824"/>
                  </a:lnTo>
                  <a:lnTo>
                    <a:pt x="1200" y="1824"/>
                  </a:lnTo>
                  <a:lnTo>
                    <a:pt x="1186" y="1822"/>
                  </a:lnTo>
                  <a:lnTo>
                    <a:pt x="1180" y="1824"/>
                  </a:lnTo>
                  <a:lnTo>
                    <a:pt x="1176" y="1826"/>
                  </a:lnTo>
                  <a:lnTo>
                    <a:pt x="1175" y="1829"/>
                  </a:lnTo>
                  <a:lnTo>
                    <a:pt x="1175" y="1829"/>
                  </a:lnTo>
                  <a:close/>
                  <a:moveTo>
                    <a:pt x="1258" y="2012"/>
                  </a:moveTo>
                  <a:lnTo>
                    <a:pt x="1258" y="2012"/>
                  </a:lnTo>
                  <a:lnTo>
                    <a:pt x="1260" y="2010"/>
                  </a:lnTo>
                  <a:lnTo>
                    <a:pt x="1260" y="2007"/>
                  </a:lnTo>
                  <a:lnTo>
                    <a:pt x="1258" y="1999"/>
                  </a:lnTo>
                  <a:lnTo>
                    <a:pt x="1258" y="1999"/>
                  </a:lnTo>
                  <a:lnTo>
                    <a:pt x="1258" y="1996"/>
                  </a:lnTo>
                  <a:lnTo>
                    <a:pt x="1256" y="1994"/>
                  </a:lnTo>
                  <a:lnTo>
                    <a:pt x="1256" y="1994"/>
                  </a:lnTo>
                  <a:lnTo>
                    <a:pt x="1254" y="1992"/>
                  </a:lnTo>
                  <a:lnTo>
                    <a:pt x="1251" y="1992"/>
                  </a:lnTo>
                  <a:lnTo>
                    <a:pt x="1245" y="1994"/>
                  </a:lnTo>
                  <a:lnTo>
                    <a:pt x="1245" y="1994"/>
                  </a:lnTo>
                  <a:lnTo>
                    <a:pt x="1242" y="1992"/>
                  </a:lnTo>
                  <a:lnTo>
                    <a:pt x="1238" y="1988"/>
                  </a:lnTo>
                  <a:lnTo>
                    <a:pt x="1234" y="1981"/>
                  </a:lnTo>
                  <a:lnTo>
                    <a:pt x="1234" y="1981"/>
                  </a:lnTo>
                  <a:lnTo>
                    <a:pt x="1231" y="1974"/>
                  </a:lnTo>
                  <a:lnTo>
                    <a:pt x="1227" y="1972"/>
                  </a:lnTo>
                  <a:lnTo>
                    <a:pt x="1224" y="1970"/>
                  </a:lnTo>
                  <a:lnTo>
                    <a:pt x="1224" y="1970"/>
                  </a:lnTo>
                  <a:lnTo>
                    <a:pt x="1216" y="1970"/>
                  </a:lnTo>
                  <a:lnTo>
                    <a:pt x="1211" y="1970"/>
                  </a:lnTo>
                  <a:lnTo>
                    <a:pt x="1211" y="1970"/>
                  </a:lnTo>
                  <a:lnTo>
                    <a:pt x="1207" y="1969"/>
                  </a:lnTo>
                  <a:lnTo>
                    <a:pt x="1205" y="1969"/>
                  </a:lnTo>
                  <a:lnTo>
                    <a:pt x="1205" y="1969"/>
                  </a:lnTo>
                  <a:lnTo>
                    <a:pt x="1204" y="1969"/>
                  </a:lnTo>
                  <a:lnTo>
                    <a:pt x="1202" y="1970"/>
                  </a:lnTo>
                  <a:lnTo>
                    <a:pt x="1200" y="1972"/>
                  </a:lnTo>
                  <a:lnTo>
                    <a:pt x="1198" y="1974"/>
                  </a:lnTo>
                  <a:lnTo>
                    <a:pt x="1198" y="1974"/>
                  </a:lnTo>
                  <a:lnTo>
                    <a:pt x="1193" y="1974"/>
                  </a:lnTo>
                  <a:lnTo>
                    <a:pt x="1187" y="1972"/>
                  </a:lnTo>
                  <a:lnTo>
                    <a:pt x="1178" y="1969"/>
                  </a:lnTo>
                  <a:lnTo>
                    <a:pt x="1178" y="1969"/>
                  </a:lnTo>
                  <a:lnTo>
                    <a:pt x="1175" y="1967"/>
                  </a:lnTo>
                  <a:lnTo>
                    <a:pt x="1171" y="1965"/>
                  </a:lnTo>
                  <a:lnTo>
                    <a:pt x="1171" y="1965"/>
                  </a:lnTo>
                  <a:lnTo>
                    <a:pt x="1166" y="1961"/>
                  </a:lnTo>
                  <a:lnTo>
                    <a:pt x="1160" y="1960"/>
                  </a:lnTo>
                  <a:lnTo>
                    <a:pt x="1160" y="1960"/>
                  </a:lnTo>
                  <a:lnTo>
                    <a:pt x="1157" y="1960"/>
                  </a:lnTo>
                  <a:lnTo>
                    <a:pt x="1155" y="1960"/>
                  </a:lnTo>
                  <a:lnTo>
                    <a:pt x="1148" y="1963"/>
                  </a:lnTo>
                  <a:lnTo>
                    <a:pt x="1148" y="1963"/>
                  </a:lnTo>
                  <a:lnTo>
                    <a:pt x="1142" y="1963"/>
                  </a:lnTo>
                  <a:lnTo>
                    <a:pt x="1138" y="1963"/>
                  </a:lnTo>
                  <a:lnTo>
                    <a:pt x="1138" y="1963"/>
                  </a:lnTo>
                  <a:lnTo>
                    <a:pt x="1129" y="1965"/>
                  </a:lnTo>
                  <a:lnTo>
                    <a:pt x="1129" y="1965"/>
                  </a:lnTo>
                  <a:lnTo>
                    <a:pt x="1126" y="1967"/>
                  </a:lnTo>
                  <a:lnTo>
                    <a:pt x="1124" y="1972"/>
                  </a:lnTo>
                  <a:lnTo>
                    <a:pt x="1124" y="1972"/>
                  </a:lnTo>
                  <a:lnTo>
                    <a:pt x="1124" y="1978"/>
                  </a:lnTo>
                  <a:lnTo>
                    <a:pt x="1128" y="1979"/>
                  </a:lnTo>
                  <a:lnTo>
                    <a:pt x="1137" y="1983"/>
                  </a:lnTo>
                  <a:lnTo>
                    <a:pt x="1137" y="1983"/>
                  </a:lnTo>
                  <a:lnTo>
                    <a:pt x="1148" y="1988"/>
                  </a:lnTo>
                  <a:lnTo>
                    <a:pt x="1153" y="1990"/>
                  </a:lnTo>
                  <a:lnTo>
                    <a:pt x="1160" y="1992"/>
                  </a:lnTo>
                  <a:lnTo>
                    <a:pt x="1160" y="1992"/>
                  </a:lnTo>
                  <a:lnTo>
                    <a:pt x="1173" y="1994"/>
                  </a:lnTo>
                  <a:lnTo>
                    <a:pt x="1186" y="1999"/>
                  </a:lnTo>
                  <a:lnTo>
                    <a:pt x="1186" y="1999"/>
                  </a:lnTo>
                  <a:lnTo>
                    <a:pt x="1193" y="2001"/>
                  </a:lnTo>
                  <a:lnTo>
                    <a:pt x="1198" y="2003"/>
                  </a:lnTo>
                  <a:lnTo>
                    <a:pt x="1213" y="2003"/>
                  </a:lnTo>
                  <a:lnTo>
                    <a:pt x="1213" y="2003"/>
                  </a:lnTo>
                  <a:lnTo>
                    <a:pt x="1225" y="2003"/>
                  </a:lnTo>
                  <a:lnTo>
                    <a:pt x="1231" y="2003"/>
                  </a:lnTo>
                  <a:lnTo>
                    <a:pt x="1236" y="2005"/>
                  </a:lnTo>
                  <a:lnTo>
                    <a:pt x="1236" y="2005"/>
                  </a:lnTo>
                  <a:lnTo>
                    <a:pt x="1247" y="2012"/>
                  </a:lnTo>
                  <a:lnTo>
                    <a:pt x="1252" y="2014"/>
                  </a:lnTo>
                  <a:lnTo>
                    <a:pt x="1256" y="2014"/>
                  </a:lnTo>
                  <a:lnTo>
                    <a:pt x="1258" y="2012"/>
                  </a:lnTo>
                  <a:lnTo>
                    <a:pt x="1258" y="2012"/>
                  </a:lnTo>
                  <a:close/>
                  <a:moveTo>
                    <a:pt x="1204" y="1505"/>
                  </a:moveTo>
                  <a:lnTo>
                    <a:pt x="1204" y="1505"/>
                  </a:lnTo>
                  <a:lnTo>
                    <a:pt x="1207" y="1500"/>
                  </a:lnTo>
                  <a:lnTo>
                    <a:pt x="1207" y="1493"/>
                  </a:lnTo>
                  <a:lnTo>
                    <a:pt x="1207" y="1493"/>
                  </a:lnTo>
                  <a:lnTo>
                    <a:pt x="1207" y="1485"/>
                  </a:lnTo>
                  <a:lnTo>
                    <a:pt x="1207" y="1485"/>
                  </a:lnTo>
                  <a:lnTo>
                    <a:pt x="1209" y="1482"/>
                  </a:lnTo>
                  <a:lnTo>
                    <a:pt x="1209" y="1478"/>
                  </a:lnTo>
                  <a:lnTo>
                    <a:pt x="1207" y="1476"/>
                  </a:lnTo>
                  <a:lnTo>
                    <a:pt x="1207" y="1476"/>
                  </a:lnTo>
                  <a:lnTo>
                    <a:pt x="1205" y="1475"/>
                  </a:lnTo>
                  <a:lnTo>
                    <a:pt x="1202" y="1475"/>
                  </a:lnTo>
                  <a:lnTo>
                    <a:pt x="1195" y="1476"/>
                  </a:lnTo>
                  <a:lnTo>
                    <a:pt x="1195" y="1476"/>
                  </a:lnTo>
                  <a:lnTo>
                    <a:pt x="1191" y="1478"/>
                  </a:lnTo>
                  <a:lnTo>
                    <a:pt x="1191" y="1478"/>
                  </a:lnTo>
                  <a:lnTo>
                    <a:pt x="1182" y="1482"/>
                  </a:lnTo>
                  <a:lnTo>
                    <a:pt x="1178" y="1485"/>
                  </a:lnTo>
                  <a:lnTo>
                    <a:pt x="1175" y="1489"/>
                  </a:lnTo>
                  <a:lnTo>
                    <a:pt x="1173" y="1494"/>
                  </a:lnTo>
                  <a:lnTo>
                    <a:pt x="1173" y="1498"/>
                  </a:lnTo>
                  <a:lnTo>
                    <a:pt x="1175" y="1504"/>
                  </a:lnTo>
                  <a:lnTo>
                    <a:pt x="1178" y="1509"/>
                  </a:lnTo>
                  <a:lnTo>
                    <a:pt x="1178" y="1509"/>
                  </a:lnTo>
                  <a:lnTo>
                    <a:pt x="1180" y="1511"/>
                  </a:lnTo>
                  <a:lnTo>
                    <a:pt x="1184" y="1513"/>
                  </a:lnTo>
                  <a:lnTo>
                    <a:pt x="1191" y="1514"/>
                  </a:lnTo>
                  <a:lnTo>
                    <a:pt x="1198" y="1511"/>
                  </a:lnTo>
                  <a:lnTo>
                    <a:pt x="1204" y="1505"/>
                  </a:lnTo>
                  <a:lnTo>
                    <a:pt x="1204" y="1505"/>
                  </a:lnTo>
                  <a:close/>
                  <a:moveTo>
                    <a:pt x="2389" y="458"/>
                  </a:moveTo>
                  <a:lnTo>
                    <a:pt x="2389" y="458"/>
                  </a:lnTo>
                  <a:lnTo>
                    <a:pt x="2382" y="447"/>
                  </a:lnTo>
                  <a:lnTo>
                    <a:pt x="2373" y="440"/>
                  </a:lnTo>
                  <a:lnTo>
                    <a:pt x="2364" y="434"/>
                  </a:lnTo>
                  <a:lnTo>
                    <a:pt x="2351" y="432"/>
                  </a:lnTo>
                  <a:lnTo>
                    <a:pt x="2351" y="432"/>
                  </a:lnTo>
                  <a:lnTo>
                    <a:pt x="2342" y="431"/>
                  </a:lnTo>
                  <a:lnTo>
                    <a:pt x="2333" y="427"/>
                  </a:lnTo>
                  <a:lnTo>
                    <a:pt x="2324" y="423"/>
                  </a:lnTo>
                  <a:lnTo>
                    <a:pt x="2315" y="418"/>
                  </a:lnTo>
                  <a:lnTo>
                    <a:pt x="2315" y="418"/>
                  </a:lnTo>
                  <a:lnTo>
                    <a:pt x="2275" y="385"/>
                  </a:lnTo>
                  <a:lnTo>
                    <a:pt x="2275" y="385"/>
                  </a:lnTo>
                  <a:lnTo>
                    <a:pt x="2262" y="376"/>
                  </a:lnTo>
                  <a:lnTo>
                    <a:pt x="2250" y="369"/>
                  </a:lnTo>
                  <a:lnTo>
                    <a:pt x="2250" y="369"/>
                  </a:lnTo>
                  <a:lnTo>
                    <a:pt x="2244" y="365"/>
                  </a:lnTo>
                  <a:lnTo>
                    <a:pt x="2241" y="364"/>
                  </a:lnTo>
                  <a:lnTo>
                    <a:pt x="2228" y="362"/>
                  </a:lnTo>
                  <a:lnTo>
                    <a:pt x="2228" y="362"/>
                  </a:lnTo>
                  <a:lnTo>
                    <a:pt x="2210" y="355"/>
                  </a:lnTo>
                  <a:lnTo>
                    <a:pt x="2194" y="349"/>
                  </a:lnTo>
                  <a:lnTo>
                    <a:pt x="2194" y="349"/>
                  </a:lnTo>
                  <a:lnTo>
                    <a:pt x="2177" y="340"/>
                  </a:lnTo>
                  <a:lnTo>
                    <a:pt x="2159" y="335"/>
                  </a:lnTo>
                  <a:lnTo>
                    <a:pt x="2159" y="335"/>
                  </a:lnTo>
                  <a:lnTo>
                    <a:pt x="2150" y="331"/>
                  </a:lnTo>
                  <a:lnTo>
                    <a:pt x="2139" y="331"/>
                  </a:lnTo>
                  <a:lnTo>
                    <a:pt x="2130" y="331"/>
                  </a:lnTo>
                  <a:lnTo>
                    <a:pt x="2121" y="335"/>
                  </a:lnTo>
                  <a:lnTo>
                    <a:pt x="2121" y="335"/>
                  </a:lnTo>
                  <a:lnTo>
                    <a:pt x="2107" y="347"/>
                  </a:lnTo>
                  <a:lnTo>
                    <a:pt x="2098" y="351"/>
                  </a:lnTo>
                  <a:lnTo>
                    <a:pt x="2089" y="353"/>
                  </a:lnTo>
                  <a:lnTo>
                    <a:pt x="2089" y="353"/>
                  </a:lnTo>
                  <a:lnTo>
                    <a:pt x="2081" y="351"/>
                  </a:lnTo>
                  <a:lnTo>
                    <a:pt x="2076" y="349"/>
                  </a:lnTo>
                  <a:lnTo>
                    <a:pt x="2065" y="346"/>
                  </a:lnTo>
                  <a:lnTo>
                    <a:pt x="2065" y="346"/>
                  </a:lnTo>
                  <a:lnTo>
                    <a:pt x="2054" y="344"/>
                  </a:lnTo>
                  <a:lnTo>
                    <a:pt x="2043" y="344"/>
                  </a:lnTo>
                  <a:lnTo>
                    <a:pt x="2024" y="347"/>
                  </a:lnTo>
                  <a:lnTo>
                    <a:pt x="2002" y="353"/>
                  </a:lnTo>
                  <a:lnTo>
                    <a:pt x="1991" y="355"/>
                  </a:lnTo>
                  <a:lnTo>
                    <a:pt x="1982" y="355"/>
                  </a:lnTo>
                  <a:lnTo>
                    <a:pt x="1982" y="355"/>
                  </a:lnTo>
                  <a:lnTo>
                    <a:pt x="1971" y="351"/>
                  </a:lnTo>
                  <a:lnTo>
                    <a:pt x="1964" y="347"/>
                  </a:lnTo>
                  <a:lnTo>
                    <a:pt x="1946" y="335"/>
                  </a:lnTo>
                  <a:lnTo>
                    <a:pt x="1946" y="335"/>
                  </a:lnTo>
                  <a:lnTo>
                    <a:pt x="1929" y="324"/>
                  </a:lnTo>
                  <a:lnTo>
                    <a:pt x="1910" y="317"/>
                  </a:lnTo>
                  <a:lnTo>
                    <a:pt x="1910" y="317"/>
                  </a:lnTo>
                  <a:lnTo>
                    <a:pt x="1900" y="315"/>
                  </a:lnTo>
                  <a:lnTo>
                    <a:pt x="1893" y="313"/>
                  </a:lnTo>
                  <a:lnTo>
                    <a:pt x="1877" y="315"/>
                  </a:lnTo>
                  <a:lnTo>
                    <a:pt x="1861" y="318"/>
                  </a:lnTo>
                  <a:lnTo>
                    <a:pt x="1844" y="322"/>
                  </a:lnTo>
                  <a:lnTo>
                    <a:pt x="1844" y="322"/>
                  </a:lnTo>
                  <a:lnTo>
                    <a:pt x="1824" y="322"/>
                  </a:lnTo>
                  <a:lnTo>
                    <a:pt x="1814" y="322"/>
                  </a:lnTo>
                  <a:lnTo>
                    <a:pt x="1805" y="320"/>
                  </a:lnTo>
                  <a:lnTo>
                    <a:pt x="1805" y="320"/>
                  </a:lnTo>
                  <a:lnTo>
                    <a:pt x="1799" y="318"/>
                  </a:lnTo>
                  <a:lnTo>
                    <a:pt x="1796" y="315"/>
                  </a:lnTo>
                  <a:lnTo>
                    <a:pt x="1794" y="313"/>
                  </a:lnTo>
                  <a:lnTo>
                    <a:pt x="1794" y="309"/>
                  </a:lnTo>
                  <a:lnTo>
                    <a:pt x="1796" y="304"/>
                  </a:lnTo>
                  <a:lnTo>
                    <a:pt x="1796" y="295"/>
                  </a:lnTo>
                  <a:lnTo>
                    <a:pt x="1796" y="295"/>
                  </a:lnTo>
                  <a:lnTo>
                    <a:pt x="1794" y="289"/>
                  </a:lnTo>
                  <a:lnTo>
                    <a:pt x="1788" y="286"/>
                  </a:lnTo>
                  <a:lnTo>
                    <a:pt x="1781" y="282"/>
                  </a:lnTo>
                  <a:lnTo>
                    <a:pt x="1776" y="282"/>
                  </a:lnTo>
                  <a:lnTo>
                    <a:pt x="1776" y="282"/>
                  </a:lnTo>
                  <a:lnTo>
                    <a:pt x="1768" y="282"/>
                  </a:lnTo>
                  <a:lnTo>
                    <a:pt x="1763" y="282"/>
                  </a:lnTo>
                  <a:lnTo>
                    <a:pt x="1759" y="286"/>
                  </a:lnTo>
                  <a:lnTo>
                    <a:pt x="1754" y="291"/>
                  </a:lnTo>
                  <a:lnTo>
                    <a:pt x="1754" y="291"/>
                  </a:lnTo>
                  <a:lnTo>
                    <a:pt x="1748" y="297"/>
                  </a:lnTo>
                  <a:lnTo>
                    <a:pt x="1743" y="298"/>
                  </a:lnTo>
                  <a:lnTo>
                    <a:pt x="1736" y="300"/>
                  </a:lnTo>
                  <a:lnTo>
                    <a:pt x="1729" y="300"/>
                  </a:lnTo>
                  <a:lnTo>
                    <a:pt x="1729" y="300"/>
                  </a:lnTo>
                  <a:lnTo>
                    <a:pt x="1721" y="298"/>
                  </a:lnTo>
                  <a:lnTo>
                    <a:pt x="1718" y="295"/>
                  </a:lnTo>
                  <a:lnTo>
                    <a:pt x="1716" y="288"/>
                  </a:lnTo>
                  <a:lnTo>
                    <a:pt x="1714" y="282"/>
                  </a:lnTo>
                  <a:lnTo>
                    <a:pt x="1714" y="282"/>
                  </a:lnTo>
                  <a:lnTo>
                    <a:pt x="1712" y="277"/>
                  </a:lnTo>
                  <a:lnTo>
                    <a:pt x="1710" y="275"/>
                  </a:lnTo>
                  <a:lnTo>
                    <a:pt x="1703" y="271"/>
                  </a:lnTo>
                  <a:lnTo>
                    <a:pt x="1694" y="268"/>
                  </a:lnTo>
                  <a:lnTo>
                    <a:pt x="1685" y="268"/>
                  </a:lnTo>
                  <a:lnTo>
                    <a:pt x="1685" y="268"/>
                  </a:lnTo>
                  <a:lnTo>
                    <a:pt x="1671" y="266"/>
                  </a:lnTo>
                  <a:lnTo>
                    <a:pt x="1662" y="266"/>
                  </a:lnTo>
                  <a:lnTo>
                    <a:pt x="1654" y="270"/>
                  </a:lnTo>
                  <a:lnTo>
                    <a:pt x="1654" y="270"/>
                  </a:lnTo>
                  <a:lnTo>
                    <a:pt x="1651" y="271"/>
                  </a:lnTo>
                  <a:lnTo>
                    <a:pt x="1651" y="275"/>
                  </a:lnTo>
                  <a:lnTo>
                    <a:pt x="1651" y="275"/>
                  </a:lnTo>
                  <a:lnTo>
                    <a:pt x="1649" y="275"/>
                  </a:lnTo>
                  <a:lnTo>
                    <a:pt x="1651" y="277"/>
                  </a:lnTo>
                  <a:lnTo>
                    <a:pt x="1651" y="277"/>
                  </a:lnTo>
                  <a:lnTo>
                    <a:pt x="1651" y="280"/>
                  </a:lnTo>
                  <a:lnTo>
                    <a:pt x="1651" y="284"/>
                  </a:lnTo>
                  <a:lnTo>
                    <a:pt x="1651" y="284"/>
                  </a:lnTo>
                  <a:lnTo>
                    <a:pt x="1647" y="291"/>
                  </a:lnTo>
                  <a:lnTo>
                    <a:pt x="1645" y="297"/>
                  </a:lnTo>
                  <a:lnTo>
                    <a:pt x="1645" y="297"/>
                  </a:lnTo>
                  <a:lnTo>
                    <a:pt x="1645" y="304"/>
                  </a:lnTo>
                  <a:lnTo>
                    <a:pt x="1643" y="304"/>
                  </a:lnTo>
                  <a:lnTo>
                    <a:pt x="1638" y="304"/>
                  </a:lnTo>
                  <a:lnTo>
                    <a:pt x="1638" y="304"/>
                  </a:lnTo>
                  <a:lnTo>
                    <a:pt x="1633" y="304"/>
                  </a:lnTo>
                  <a:lnTo>
                    <a:pt x="1629" y="302"/>
                  </a:lnTo>
                  <a:lnTo>
                    <a:pt x="1627" y="298"/>
                  </a:lnTo>
                  <a:lnTo>
                    <a:pt x="1624" y="297"/>
                  </a:lnTo>
                  <a:lnTo>
                    <a:pt x="1624" y="297"/>
                  </a:lnTo>
                  <a:lnTo>
                    <a:pt x="1618" y="298"/>
                  </a:lnTo>
                  <a:lnTo>
                    <a:pt x="1616" y="300"/>
                  </a:lnTo>
                  <a:lnTo>
                    <a:pt x="1616" y="304"/>
                  </a:lnTo>
                  <a:lnTo>
                    <a:pt x="1615" y="308"/>
                  </a:lnTo>
                  <a:lnTo>
                    <a:pt x="1615" y="308"/>
                  </a:lnTo>
                  <a:lnTo>
                    <a:pt x="1611" y="309"/>
                  </a:lnTo>
                  <a:lnTo>
                    <a:pt x="1607" y="311"/>
                  </a:lnTo>
                  <a:lnTo>
                    <a:pt x="1604" y="309"/>
                  </a:lnTo>
                  <a:lnTo>
                    <a:pt x="1600" y="308"/>
                  </a:lnTo>
                  <a:lnTo>
                    <a:pt x="1586" y="298"/>
                  </a:lnTo>
                  <a:lnTo>
                    <a:pt x="1586" y="298"/>
                  </a:lnTo>
                  <a:lnTo>
                    <a:pt x="1580" y="295"/>
                  </a:lnTo>
                  <a:lnTo>
                    <a:pt x="1576" y="293"/>
                  </a:lnTo>
                  <a:lnTo>
                    <a:pt x="1573" y="293"/>
                  </a:lnTo>
                  <a:lnTo>
                    <a:pt x="1573" y="293"/>
                  </a:lnTo>
                  <a:lnTo>
                    <a:pt x="1569" y="293"/>
                  </a:lnTo>
                  <a:lnTo>
                    <a:pt x="1567" y="295"/>
                  </a:lnTo>
                  <a:lnTo>
                    <a:pt x="1564" y="298"/>
                  </a:lnTo>
                  <a:lnTo>
                    <a:pt x="1564" y="298"/>
                  </a:lnTo>
                  <a:lnTo>
                    <a:pt x="1557" y="298"/>
                  </a:lnTo>
                  <a:lnTo>
                    <a:pt x="1551" y="297"/>
                  </a:lnTo>
                  <a:lnTo>
                    <a:pt x="1538" y="289"/>
                  </a:lnTo>
                  <a:lnTo>
                    <a:pt x="1538" y="289"/>
                  </a:lnTo>
                  <a:lnTo>
                    <a:pt x="1531" y="288"/>
                  </a:lnTo>
                  <a:lnTo>
                    <a:pt x="1526" y="289"/>
                  </a:lnTo>
                  <a:lnTo>
                    <a:pt x="1522" y="293"/>
                  </a:lnTo>
                  <a:lnTo>
                    <a:pt x="1522" y="297"/>
                  </a:lnTo>
                  <a:lnTo>
                    <a:pt x="1522" y="300"/>
                  </a:lnTo>
                  <a:lnTo>
                    <a:pt x="1522" y="300"/>
                  </a:lnTo>
                  <a:lnTo>
                    <a:pt x="1526" y="306"/>
                  </a:lnTo>
                  <a:lnTo>
                    <a:pt x="1529" y="311"/>
                  </a:lnTo>
                  <a:lnTo>
                    <a:pt x="1531" y="315"/>
                  </a:lnTo>
                  <a:lnTo>
                    <a:pt x="1531" y="317"/>
                  </a:lnTo>
                  <a:lnTo>
                    <a:pt x="1529" y="320"/>
                  </a:lnTo>
                  <a:lnTo>
                    <a:pt x="1528" y="324"/>
                  </a:lnTo>
                  <a:lnTo>
                    <a:pt x="1528" y="324"/>
                  </a:lnTo>
                  <a:lnTo>
                    <a:pt x="1524" y="326"/>
                  </a:lnTo>
                  <a:lnTo>
                    <a:pt x="1520" y="326"/>
                  </a:lnTo>
                  <a:lnTo>
                    <a:pt x="1515" y="324"/>
                  </a:lnTo>
                  <a:lnTo>
                    <a:pt x="1510" y="320"/>
                  </a:lnTo>
                  <a:lnTo>
                    <a:pt x="1506" y="315"/>
                  </a:lnTo>
                  <a:lnTo>
                    <a:pt x="1506" y="315"/>
                  </a:lnTo>
                  <a:lnTo>
                    <a:pt x="1500" y="311"/>
                  </a:lnTo>
                  <a:lnTo>
                    <a:pt x="1495" y="309"/>
                  </a:lnTo>
                  <a:lnTo>
                    <a:pt x="1495" y="309"/>
                  </a:lnTo>
                  <a:lnTo>
                    <a:pt x="1490" y="309"/>
                  </a:lnTo>
                  <a:lnTo>
                    <a:pt x="1486" y="309"/>
                  </a:lnTo>
                  <a:lnTo>
                    <a:pt x="1484" y="306"/>
                  </a:lnTo>
                  <a:lnTo>
                    <a:pt x="1484" y="306"/>
                  </a:lnTo>
                  <a:lnTo>
                    <a:pt x="1484" y="302"/>
                  </a:lnTo>
                  <a:lnTo>
                    <a:pt x="1482" y="297"/>
                  </a:lnTo>
                  <a:lnTo>
                    <a:pt x="1482" y="297"/>
                  </a:lnTo>
                  <a:lnTo>
                    <a:pt x="1479" y="295"/>
                  </a:lnTo>
                  <a:lnTo>
                    <a:pt x="1477" y="293"/>
                  </a:lnTo>
                  <a:lnTo>
                    <a:pt x="1470" y="293"/>
                  </a:lnTo>
                  <a:lnTo>
                    <a:pt x="1470" y="293"/>
                  </a:lnTo>
                  <a:lnTo>
                    <a:pt x="1464" y="291"/>
                  </a:lnTo>
                  <a:lnTo>
                    <a:pt x="1462" y="288"/>
                  </a:lnTo>
                  <a:lnTo>
                    <a:pt x="1461" y="284"/>
                  </a:lnTo>
                  <a:lnTo>
                    <a:pt x="1459" y="279"/>
                  </a:lnTo>
                  <a:lnTo>
                    <a:pt x="1459" y="279"/>
                  </a:lnTo>
                  <a:lnTo>
                    <a:pt x="1453" y="277"/>
                  </a:lnTo>
                  <a:lnTo>
                    <a:pt x="1448" y="275"/>
                  </a:lnTo>
                  <a:lnTo>
                    <a:pt x="1434" y="275"/>
                  </a:lnTo>
                  <a:lnTo>
                    <a:pt x="1426" y="275"/>
                  </a:lnTo>
                  <a:lnTo>
                    <a:pt x="1421" y="273"/>
                  </a:lnTo>
                  <a:lnTo>
                    <a:pt x="1417" y="268"/>
                  </a:lnTo>
                  <a:lnTo>
                    <a:pt x="1417" y="260"/>
                  </a:lnTo>
                  <a:lnTo>
                    <a:pt x="1417" y="260"/>
                  </a:lnTo>
                  <a:lnTo>
                    <a:pt x="1419" y="257"/>
                  </a:lnTo>
                  <a:lnTo>
                    <a:pt x="1421" y="255"/>
                  </a:lnTo>
                  <a:lnTo>
                    <a:pt x="1424" y="253"/>
                  </a:lnTo>
                  <a:lnTo>
                    <a:pt x="1430" y="250"/>
                  </a:lnTo>
                  <a:lnTo>
                    <a:pt x="1432" y="248"/>
                  </a:lnTo>
                  <a:lnTo>
                    <a:pt x="1434" y="246"/>
                  </a:lnTo>
                  <a:lnTo>
                    <a:pt x="1434" y="246"/>
                  </a:lnTo>
                  <a:lnTo>
                    <a:pt x="1434" y="241"/>
                  </a:lnTo>
                  <a:lnTo>
                    <a:pt x="1430" y="235"/>
                  </a:lnTo>
                  <a:lnTo>
                    <a:pt x="1424" y="230"/>
                  </a:lnTo>
                  <a:lnTo>
                    <a:pt x="1419" y="226"/>
                  </a:lnTo>
                  <a:lnTo>
                    <a:pt x="1412" y="222"/>
                  </a:lnTo>
                  <a:lnTo>
                    <a:pt x="1403" y="221"/>
                  </a:lnTo>
                  <a:lnTo>
                    <a:pt x="1397" y="221"/>
                  </a:lnTo>
                  <a:lnTo>
                    <a:pt x="1392" y="222"/>
                  </a:lnTo>
                  <a:lnTo>
                    <a:pt x="1392" y="222"/>
                  </a:lnTo>
                  <a:lnTo>
                    <a:pt x="1388" y="224"/>
                  </a:lnTo>
                  <a:lnTo>
                    <a:pt x="1385" y="228"/>
                  </a:lnTo>
                  <a:lnTo>
                    <a:pt x="1383" y="233"/>
                  </a:lnTo>
                  <a:lnTo>
                    <a:pt x="1381" y="237"/>
                  </a:lnTo>
                  <a:lnTo>
                    <a:pt x="1381" y="237"/>
                  </a:lnTo>
                  <a:lnTo>
                    <a:pt x="1383" y="241"/>
                  </a:lnTo>
                  <a:lnTo>
                    <a:pt x="1385" y="242"/>
                  </a:lnTo>
                  <a:lnTo>
                    <a:pt x="1390" y="244"/>
                  </a:lnTo>
                  <a:lnTo>
                    <a:pt x="1395" y="244"/>
                  </a:lnTo>
                  <a:lnTo>
                    <a:pt x="1401" y="248"/>
                  </a:lnTo>
                  <a:lnTo>
                    <a:pt x="1401" y="248"/>
                  </a:lnTo>
                  <a:lnTo>
                    <a:pt x="1405" y="251"/>
                  </a:lnTo>
                  <a:lnTo>
                    <a:pt x="1403" y="257"/>
                  </a:lnTo>
                  <a:lnTo>
                    <a:pt x="1399" y="260"/>
                  </a:lnTo>
                  <a:lnTo>
                    <a:pt x="1394" y="262"/>
                  </a:lnTo>
                  <a:lnTo>
                    <a:pt x="1394" y="262"/>
                  </a:lnTo>
                  <a:lnTo>
                    <a:pt x="1386" y="262"/>
                  </a:lnTo>
                  <a:lnTo>
                    <a:pt x="1381" y="260"/>
                  </a:lnTo>
                  <a:lnTo>
                    <a:pt x="1367" y="255"/>
                  </a:lnTo>
                  <a:lnTo>
                    <a:pt x="1367" y="255"/>
                  </a:lnTo>
                  <a:lnTo>
                    <a:pt x="1356" y="253"/>
                  </a:lnTo>
                  <a:lnTo>
                    <a:pt x="1345" y="255"/>
                  </a:lnTo>
                  <a:lnTo>
                    <a:pt x="1334" y="255"/>
                  </a:lnTo>
                  <a:lnTo>
                    <a:pt x="1325" y="253"/>
                  </a:lnTo>
                  <a:lnTo>
                    <a:pt x="1325" y="253"/>
                  </a:lnTo>
                  <a:lnTo>
                    <a:pt x="1321" y="251"/>
                  </a:lnTo>
                  <a:lnTo>
                    <a:pt x="1319" y="248"/>
                  </a:lnTo>
                  <a:lnTo>
                    <a:pt x="1316" y="242"/>
                  </a:lnTo>
                  <a:lnTo>
                    <a:pt x="1316" y="242"/>
                  </a:lnTo>
                  <a:lnTo>
                    <a:pt x="1310" y="235"/>
                  </a:lnTo>
                  <a:lnTo>
                    <a:pt x="1303" y="232"/>
                  </a:lnTo>
                  <a:lnTo>
                    <a:pt x="1303" y="232"/>
                  </a:lnTo>
                  <a:lnTo>
                    <a:pt x="1292" y="228"/>
                  </a:lnTo>
                  <a:lnTo>
                    <a:pt x="1281" y="226"/>
                  </a:lnTo>
                  <a:lnTo>
                    <a:pt x="1272" y="226"/>
                  </a:lnTo>
                  <a:lnTo>
                    <a:pt x="1262" y="230"/>
                  </a:lnTo>
                  <a:lnTo>
                    <a:pt x="1262" y="230"/>
                  </a:lnTo>
                  <a:lnTo>
                    <a:pt x="1254" y="232"/>
                  </a:lnTo>
                  <a:lnTo>
                    <a:pt x="1251" y="233"/>
                  </a:lnTo>
                  <a:lnTo>
                    <a:pt x="1243" y="244"/>
                  </a:lnTo>
                  <a:lnTo>
                    <a:pt x="1243" y="244"/>
                  </a:lnTo>
                  <a:lnTo>
                    <a:pt x="1240" y="248"/>
                  </a:lnTo>
                  <a:lnTo>
                    <a:pt x="1236" y="250"/>
                  </a:lnTo>
                  <a:lnTo>
                    <a:pt x="1233" y="248"/>
                  </a:lnTo>
                  <a:lnTo>
                    <a:pt x="1229" y="244"/>
                  </a:lnTo>
                  <a:lnTo>
                    <a:pt x="1229" y="244"/>
                  </a:lnTo>
                  <a:lnTo>
                    <a:pt x="1229" y="241"/>
                  </a:lnTo>
                  <a:lnTo>
                    <a:pt x="1229" y="237"/>
                  </a:lnTo>
                  <a:lnTo>
                    <a:pt x="1227" y="233"/>
                  </a:lnTo>
                  <a:lnTo>
                    <a:pt x="1222" y="233"/>
                  </a:lnTo>
                  <a:lnTo>
                    <a:pt x="1222" y="233"/>
                  </a:lnTo>
                  <a:lnTo>
                    <a:pt x="1220" y="235"/>
                  </a:lnTo>
                  <a:lnTo>
                    <a:pt x="1218" y="237"/>
                  </a:lnTo>
                  <a:lnTo>
                    <a:pt x="1214" y="239"/>
                  </a:lnTo>
                  <a:lnTo>
                    <a:pt x="1213" y="239"/>
                  </a:lnTo>
                  <a:lnTo>
                    <a:pt x="1213" y="239"/>
                  </a:lnTo>
                  <a:lnTo>
                    <a:pt x="1209" y="237"/>
                  </a:lnTo>
                  <a:lnTo>
                    <a:pt x="1207" y="235"/>
                  </a:lnTo>
                  <a:lnTo>
                    <a:pt x="1204" y="232"/>
                  </a:lnTo>
                  <a:lnTo>
                    <a:pt x="1204" y="232"/>
                  </a:lnTo>
                  <a:lnTo>
                    <a:pt x="1198" y="230"/>
                  </a:lnTo>
                  <a:lnTo>
                    <a:pt x="1195" y="232"/>
                  </a:lnTo>
                  <a:lnTo>
                    <a:pt x="1189" y="233"/>
                  </a:lnTo>
                  <a:lnTo>
                    <a:pt x="1186" y="237"/>
                  </a:lnTo>
                  <a:lnTo>
                    <a:pt x="1186" y="237"/>
                  </a:lnTo>
                  <a:lnTo>
                    <a:pt x="1184" y="242"/>
                  </a:lnTo>
                  <a:lnTo>
                    <a:pt x="1186" y="246"/>
                  </a:lnTo>
                  <a:lnTo>
                    <a:pt x="1187" y="250"/>
                  </a:lnTo>
                  <a:lnTo>
                    <a:pt x="1187" y="255"/>
                  </a:lnTo>
                  <a:lnTo>
                    <a:pt x="1187" y="255"/>
                  </a:lnTo>
                  <a:lnTo>
                    <a:pt x="1178" y="253"/>
                  </a:lnTo>
                  <a:lnTo>
                    <a:pt x="1173" y="251"/>
                  </a:lnTo>
                  <a:lnTo>
                    <a:pt x="1173" y="251"/>
                  </a:lnTo>
                  <a:lnTo>
                    <a:pt x="1167" y="253"/>
                  </a:lnTo>
                  <a:lnTo>
                    <a:pt x="1164" y="255"/>
                  </a:lnTo>
                  <a:lnTo>
                    <a:pt x="1160" y="259"/>
                  </a:lnTo>
                  <a:lnTo>
                    <a:pt x="1157" y="259"/>
                  </a:lnTo>
                  <a:lnTo>
                    <a:pt x="1157" y="259"/>
                  </a:lnTo>
                  <a:lnTo>
                    <a:pt x="1153" y="259"/>
                  </a:lnTo>
                  <a:lnTo>
                    <a:pt x="1151" y="257"/>
                  </a:lnTo>
                  <a:lnTo>
                    <a:pt x="1149" y="255"/>
                  </a:lnTo>
                  <a:lnTo>
                    <a:pt x="1149" y="253"/>
                  </a:lnTo>
                  <a:lnTo>
                    <a:pt x="1153" y="248"/>
                  </a:lnTo>
                  <a:lnTo>
                    <a:pt x="1157" y="244"/>
                  </a:lnTo>
                  <a:lnTo>
                    <a:pt x="1157" y="244"/>
                  </a:lnTo>
                  <a:lnTo>
                    <a:pt x="1169" y="239"/>
                  </a:lnTo>
                  <a:lnTo>
                    <a:pt x="1173" y="235"/>
                  </a:lnTo>
                  <a:lnTo>
                    <a:pt x="1178" y="230"/>
                  </a:lnTo>
                  <a:lnTo>
                    <a:pt x="1178" y="230"/>
                  </a:lnTo>
                  <a:lnTo>
                    <a:pt x="1189" y="219"/>
                  </a:lnTo>
                  <a:lnTo>
                    <a:pt x="1195" y="213"/>
                  </a:lnTo>
                  <a:lnTo>
                    <a:pt x="1202" y="210"/>
                  </a:lnTo>
                  <a:lnTo>
                    <a:pt x="1202" y="210"/>
                  </a:lnTo>
                  <a:lnTo>
                    <a:pt x="1211" y="208"/>
                  </a:lnTo>
                  <a:lnTo>
                    <a:pt x="1220" y="208"/>
                  </a:lnTo>
                  <a:lnTo>
                    <a:pt x="1229" y="208"/>
                  </a:lnTo>
                  <a:lnTo>
                    <a:pt x="1238" y="204"/>
                  </a:lnTo>
                  <a:lnTo>
                    <a:pt x="1238" y="204"/>
                  </a:lnTo>
                  <a:lnTo>
                    <a:pt x="1247" y="201"/>
                  </a:lnTo>
                  <a:lnTo>
                    <a:pt x="1251" y="195"/>
                  </a:lnTo>
                  <a:lnTo>
                    <a:pt x="1251" y="190"/>
                  </a:lnTo>
                  <a:lnTo>
                    <a:pt x="1247" y="183"/>
                  </a:lnTo>
                  <a:lnTo>
                    <a:pt x="1247" y="183"/>
                  </a:lnTo>
                  <a:lnTo>
                    <a:pt x="1243" y="177"/>
                  </a:lnTo>
                  <a:lnTo>
                    <a:pt x="1242" y="175"/>
                  </a:lnTo>
                  <a:lnTo>
                    <a:pt x="1242" y="172"/>
                  </a:lnTo>
                  <a:lnTo>
                    <a:pt x="1242" y="172"/>
                  </a:lnTo>
                  <a:lnTo>
                    <a:pt x="1243" y="165"/>
                  </a:lnTo>
                  <a:lnTo>
                    <a:pt x="1243" y="161"/>
                  </a:lnTo>
                  <a:lnTo>
                    <a:pt x="1240" y="156"/>
                  </a:lnTo>
                  <a:lnTo>
                    <a:pt x="1240" y="156"/>
                  </a:lnTo>
                  <a:lnTo>
                    <a:pt x="1234" y="154"/>
                  </a:lnTo>
                  <a:lnTo>
                    <a:pt x="1227" y="150"/>
                  </a:lnTo>
                  <a:lnTo>
                    <a:pt x="1227" y="150"/>
                  </a:lnTo>
                  <a:lnTo>
                    <a:pt x="1225" y="146"/>
                  </a:lnTo>
                  <a:lnTo>
                    <a:pt x="1224" y="143"/>
                  </a:lnTo>
                  <a:lnTo>
                    <a:pt x="1222" y="137"/>
                  </a:lnTo>
                  <a:lnTo>
                    <a:pt x="1218" y="134"/>
                  </a:lnTo>
                  <a:lnTo>
                    <a:pt x="1218" y="134"/>
                  </a:lnTo>
                  <a:lnTo>
                    <a:pt x="1214" y="132"/>
                  </a:lnTo>
                  <a:lnTo>
                    <a:pt x="1211" y="132"/>
                  </a:lnTo>
                  <a:lnTo>
                    <a:pt x="1202" y="136"/>
                  </a:lnTo>
                  <a:lnTo>
                    <a:pt x="1202" y="136"/>
                  </a:lnTo>
                  <a:lnTo>
                    <a:pt x="1191" y="136"/>
                  </a:lnTo>
                  <a:lnTo>
                    <a:pt x="1180" y="137"/>
                  </a:lnTo>
                  <a:lnTo>
                    <a:pt x="1180" y="137"/>
                  </a:lnTo>
                  <a:lnTo>
                    <a:pt x="1175" y="139"/>
                  </a:lnTo>
                  <a:lnTo>
                    <a:pt x="1167" y="143"/>
                  </a:lnTo>
                  <a:lnTo>
                    <a:pt x="1167" y="143"/>
                  </a:lnTo>
                  <a:lnTo>
                    <a:pt x="1162" y="143"/>
                  </a:lnTo>
                  <a:lnTo>
                    <a:pt x="1157" y="141"/>
                  </a:lnTo>
                  <a:lnTo>
                    <a:pt x="1146" y="134"/>
                  </a:lnTo>
                  <a:lnTo>
                    <a:pt x="1129" y="116"/>
                  </a:lnTo>
                  <a:lnTo>
                    <a:pt x="1129" y="116"/>
                  </a:lnTo>
                  <a:lnTo>
                    <a:pt x="1122" y="112"/>
                  </a:lnTo>
                  <a:lnTo>
                    <a:pt x="1115" y="108"/>
                  </a:lnTo>
                  <a:lnTo>
                    <a:pt x="1115" y="108"/>
                  </a:lnTo>
                  <a:lnTo>
                    <a:pt x="1108" y="107"/>
                  </a:lnTo>
                  <a:lnTo>
                    <a:pt x="1099" y="107"/>
                  </a:lnTo>
                  <a:lnTo>
                    <a:pt x="1082" y="110"/>
                  </a:lnTo>
                  <a:lnTo>
                    <a:pt x="1082" y="110"/>
                  </a:lnTo>
                  <a:lnTo>
                    <a:pt x="1066" y="116"/>
                  </a:lnTo>
                  <a:lnTo>
                    <a:pt x="1059" y="119"/>
                  </a:lnTo>
                  <a:lnTo>
                    <a:pt x="1057" y="123"/>
                  </a:lnTo>
                  <a:lnTo>
                    <a:pt x="1057" y="128"/>
                  </a:lnTo>
                  <a:lnTo>
                    <a:pt x="1057" y="128"/>
                  </a:lnTo>
                  <a:lnTo>
                    <a:pt x="1055" y="134"/>
                  </a:lnTo>
                  <a:lnTo>
                    <a:pt x="1057" y="139"/>
                  </a:lnTo>
                  <a:lnTo>
                    <a:pt x="1057" y="139"/>
                  </a:lnTo>
                  <a:lnTo>
                    <a:pt x="1061" y="145"/>
                  </a:lnTo>
                  <a:lnTo>
                    <a:pt x="1061" y="146"/>
                  </a:lnTo>
                  <a:lnTo>
                    <a:pt x="1061" y="148"/>
                  </a:lnTo>
                  <a:lnTo>
                    <a:pt x="1061" y="148"/>
                  </a:lnTo>
                  <a:lnTo>
                    <a:pt x="1057" y="150"/>
                  </a:lnTo>
                  <a:lnTo>
                    <a:pt x="1053" y="150"/>
                  </a:lnTo>
                  <a:lnTo>
                    <a:pt x="1044" y="146"/>
                  </a:lnTo>
                  <a:lnTo>
                    <a:pt x="1035" y="143"/>
                  </a:lnTo>
                  <a:lnTo>
                    <a:pt x="1032" y="141"/>
                  </a:lnTo>
                  <a:lnTo>
                    <a:pt x="1026" y="143"/>
                  </a:lnTo>
                  <a:lnTo>
                    <a:pt x="1026" y="143"/>
                  </a:lnTo>
                  <a:lnTo>
                    <a:pt x="1024" y="145"/>
                  </a:lnTo>
                  <a:lnTo>
                    <a:pt x="1023" y="146"/>
                  </a:lnTo>
                  <a:lnTo>
                    <a:pt x="1021" y="152"/>
                  </a:lnTo>
                  <a:lnTo>
                    <a:pt x="1017" y="156"/>
                  </a:lnTo>
                  <a:lnTo>
                    <a:pt x="1015" y="159"/>
                  </a:lnTo>
                  <a:lnTo>
                    <a:pt x="1012" y="159"/>
                  </a:lnTo>
                  <a:lnTo>
                    <a:pt x="1012" y="159"/>
                  </a:lnTo>
                  <a:lnTo>
                    <a:pt x="1003" y="161"/>
                  </a:lnTo>
                  <a:lnTo>
                    <a:pt x="999" y="157"/>
                  </a:lnTo>
                  <a:lnTo>
                    <a:pt x="995" y="154"/>
                  </a:lnTo>
                  <a:lnTo>
                    <a:pt x="992" y="148"/>
                  </a:lnTo>
                  <a:lnTo>
                    <a:pt x="992" y="148"/>
                  </a:lnTo>
                  <a:lnTo>
                    <a:pt x="986" y="148"/>
                  </a:lnTo>
                  <a:lnTo>
                    <a:pt x="983" y="148"/>
                  </a:lnTo>
                  <a:lnTo>
                    <a:pt x="976" y="156"/>
                  </a:lnTo>
                  <a:lnTo>
                    <a:pt x="976" y="156"/>
                  </a:lnTo>
                  <a:lnTo>
                    <a:pt x="972" y="159"/>
                  </a:lnTo>
                  <a:lnTo>
                    <a:pt x="968" y="159"/>
                  </a:lnTo>
                  <a:lnTo>
                    <a:pt x="959" y="159"/>
                  </a:lnTo>
                  <a:lnTo>
                    <a:pt x="950" y="157"/>
                  </a:lnTo>
                  <a:lnTo>
                    <a:pt x="947" y="157"/>
                  </a:lnTo>
                  <a:lnTo>
                    <a:pt x="941" y="159"/>
                  </a:lnTo>
                  <a:lnTo>
                    <a:pt x="941" y="159"/>
                  </a:lnTo>
                  <a:lnTo>
                    <a:pt x="938" y="163"/>
                  </a:lnTo>
                  <a:lnTo>
                    <a:pt x="932" y="165"/>
                  </a:lnTo>
                  <a:lnTo>
                    <a:pt x="932" y="165"/>
                  </a:lnTo>
                  <a:lnTo>
                    <a:pt x="925" y="163"/>
                  </a:lnTo>
                  <a:lnTo>
                    <a:pt x="916" y="161"/>
                  </a:lnTo>
                  <a:lnTo>
                    <a:pt x="916" y="161"/>
                  </a:lnTo>
                  <a:lnTo>
                    <a:pt x="900" y="159"/>
                  </a:lnTo>
                  <a:lnTo>
                    <a:pt x="881" y="161"/>
                  </a:lnTo>
                  <a:lnTo>
                    <a:pt x="863" y="166"/>
                  </a:lnTo>
                  <a:lnTo>
                    <a:pt x="856" y="170"/>
                  </a:lnTo>
                  <a:lnTo>
                    <a:pt x="849" y="174"/>
                  </a:lnTo>
                  <a:lnTo>
                    <a:pt x="849" y="174"/>
                  </a:lnTo>
                  <a:lnTo>
                    <a:pt x="843" y="179"/>
                  </a:lnTo>
                  <a:lnTo>
                    <a:pt x="842" y="184"/>
                  </a:lnTo>
                  <a:lnTo>
                    <a:pt x="840" y="190"/>
                  </a:lnTo>
                  <a:lnTo>
                    <a:pt x="842" y="195"/>
                  </a:lnTo>
                  <a:lnTo>
                    <a:pt x="847" y="208"/>
                  </a:lnTo>
                  <a:lnTo>
                    <a:pt x="854" y="219"/>
                  </a:lnTo>
                  <a:lnTo>
                    <a:pt x="854" y="219"/>
                  </a:lnTo>
                  <a:lnTo>
                    <a:pt x="856" y="224"/>
                  </a:lnTo>
                  <a:lnTo>
                    <a:pt x="858" y="230"/>
                  </a:lnTo>
                  <a:lnTo>
                    <a:pt x="858" y="232"/>
                  </a:lnTo>
                  <a:lnTo>
                    <a:pt x="856" y="233"/>
                  </a:lnTo>
                  <a:lnTo>
                    <a:pt x="854" y="233"/>
                  </a:lnTo>
                  <a:lnTo>
                    <a:pt x="849" y="233"/>
                  </a:lnTo>
                  <a:lnTo>
                    <a:pt x="849" y="233"/>
                  </a:lnTo>
                  <a:lnTo>
                    <a:pt x="847" y="233"/>
                  </a:lnTo>
                  <a:lnTo>
                    <a:pt x="843" y="232"/>
                  </a:lnTo>
                  <a:lnTo>
                    <a:pt x="840" y="226"/>
                  </a:lnTo>
                  <a:lnTo>
                    <a:pt x="836" y="221"/>
                  </a:lnTo>
                  <a:lnTo>
                    <a:pt x="833" y="219"/>
                  </a:lnTo>
                  <a:lnTo>
                    <a:pt x="831" y="217"/>
                  </a:lnTo>
                  <a:lnTo>
                    <a:pt x="831" y="217"/>
                  </a:lnTo>
                  <a:lnTo>
                    <a:pt x="827" y="217"/>
                  </a:lnTo>
                  <a:lnTo>
                    <a:pt x="824" y="219"/>
                  </a:lnTo>
                  <a:lnTo>
                    <a:pt x="818" y="222"/>
                  </a:lnTo>
                  <a:lnTo>
                    <a:pt x="818" y="222"/>
                  </a:lnTo>
                  <a:lnTo>
                    <a:pt x="809" y="226"/>
                  </a:lnTo>
                  <a:lnTo>
                    <a:pt x="798" y="226"/>
                  </a:lnTo>
                  <a:lnTo>
                    <a:pt x="798" y="226"/>
                  </a:lnTo>
                  <a:lnTo>
                    <a:pt x="787" y="224"/>
                  </a:lnTo>
                  <a:lnTo>
                    <a:pt x="782" y="224"/>
                  </a:lnTo>
                  <a:lnTo>
                    <a:pt x="776" y="226"/>
                  </a:lnTo>
                  <a:lnTo>
                    <a:pt x="776" y="226"/>
                  </a:lnTo>
                  <a:lnTo>
                    <a:pt x="771" y="228"/>
                  </a:lnTo>
                  <a:lnTo>
                    <a:pt x="767" y="232"/>
                  </a:lnTo>
                  <a:lnTo>
                    <a:pt x="764" y="237"/>
                  </a:lnTo>
                  <a:lnTo>
                    <a:pt x="760" y="242"/>
                  </a:lnTo>
                  <a:lnTo>
                    <a:pt x="760" y="248"/>
                  </a:lnTo>
                  <a:lnTo>
                    <a:pt x="760" y="253"/>
                  </a:lnTo>
                  <a:lnTo>
                    <a:pt x="760" y="259"/>
                  </a:lnTo>
                  <a:lnTo>
                    <a:pt x="764" y="264"/>
                  </a:lnTo>
                  <a:lnTo>
                    <a:pt x="764" y="264"/>
                  </a:lnTo>
                  <a:lnTo>
                    <a:pt x="769" y="271"/>
                  </a:lnTo>
                  <a:lnTo>
                    <a:pt x="778" y="277"/>
                  </a:lnTo>
                  <a:lnTo>
                    <a:pt x="786" y="282"/>
                  </a:lnTo>
                  <a:lnTo>
                    <a:pt x="789" y="286"/>
                  </a:lnTo>
                  <a:lnTo>
                    <a:pt x="791" y="289"/>
                  </a:lnTo>
                  <a:lnTo>
                    <a:pt x="791" y="289"/>
                  </a:lnTo>
                  <a:lnTo>
                    <a:pt x="793" y="297"/>
                  </a:lnTo>
                  <a:lnTo>
                    <a:pt x="793" y="304"/>
                  </a:lnTo>
                  <a:lnTo>
                    <a:pt x="795" y="320"/>
                  </a:lnTo>
                  <a:lnTo>
                    <a:pt x="795" y="327"/>
                  </a:lnTo>
                  <a:lnTo>
                    <a:pt x="798" y="333"/>
                  </a:lnTo>
                  <a:lnTo>
                    <a:pt x="804" y="338"/>
                  </a:lnTo>
                  <a:lnTo>
                    <a:pt x="811" y="340"/>
                  </a:lnTo>
                  <a:lnTo>
                    <a:pt x="811" y="340"/>
                  </a:lnTo>
                  <a:lnTo>
                    <a:pt x="818" y="344"/>
                  </a:lnTo>
                  <a:lnTo>
                    <a:pt x="822" y="346"/>
                  </a:lnTo>
                  <a:lnTo>
                    <a:pt x="825" y="349"/>
                  </a:lnTo>
                  <a:lnTo>
                    <a:pt x="825" y="349"/>
                  </a:lnTo>
                  <a:lnTo>
                    <a:pt x="827" y="355"/>
                  </a:lnTo>
                  <a:lnTo>
                    <a:pt x="827" y="358"/>
                  </a:lnTo>
                  <a:lnTo>
                    <a:pt x="825" y="360"/>
                  </a:lnTo>
                  <a:lnTo>
                    <a:pt x="822" y="362"/>
                  </a:lnTo>
                  <a:lnTo>
                    <a:pt x="822" y="362"/>
                  </a:lnTo>
                  <a:lnTo>
                    <a:pt x="818" y="362"/>
                  </a:lnTo>
                  <a:lnTo>
                    <a:pt x="814" y="360"/>
                  </a:lnTo>
                  <a:lnTo>
                    <a:pt x="809" y="356"/>
                  </a:lnTo>
                  <a:lnTo>
                    <a:pt x="804" y="351"/>
                  </a:lnTo>
                  <a:lnTo>
                    <a:pt x="796" y="347"/>
                  </a:lnTo>
                  <a:lnTo>
                    <a:pt x="796" y="347"/>
                  </a:lnTo>
                  <a:lnTo>
                    <a:pt x="786" y="344"/>
                  </a:lnTo>
                  <a:lnTo>
                    <a:pt x="778" y="336"/>
                  </a:lnTo>
                  <a:lnTo>
                    <a:pt x="776" y="331"/>
                  </a:lnTo>
                  <a:lnTo>
                    <a:pt x="775" y="327"/>
                  </a:lnTo>
                  <a:lnTo>
                    <a:pt x="773" y="322"/>
                  </a:lnTo>
                  <a:lnTo>
                    <a:pt x="775" y="315"/>
                  </a:lnTo>
                  <a:lnTo>
                    <a:pt x="775" y="315"/>
                  </a:lnTo>
                  <a:lnTo>
                    <a:pt x="776" y="302"/>
                  </a:lnTo>
                  <a:lnTo>
                    <a:pt x="776" y="295"/>
                  </a:lnTo>
                  <a:lnTo>
                    <a:pt x="775" y="291"/>
                  </a:lnTo>
                  <a:lnTo>
                    <a:pt x="773" y="289"/>
                  </a:lnTo>
                  <a:lnTo>
                    <a:pt x="773" y="289"/>
                  </a:lnTo>
                  <a:lnTo>
                    <a:pt x="769" y="288"/>
                  </a:lnTo>
                  <a:lnTo>
                    <a:pt x="766" y="288"/>
                  </a:lnTo>
                  <a:lnTo>
                    <a:pt x="764" y="288"/>
                  </a:lnTo>
                  <a:lnTo>
                    <a:pt x="760" y="288"/>
                  </a:lnTo>
                  <a:lnTo>
                    <a:pt x="760" y="288"/>
                  </a:lnTo>
                  <a:lnTo>
                    <a:pt x="757" y="286"/>
                  </a:lnTo>
                  <a:lnTo>
                    <a:pt x="755" y="284"/>
                  </a:lnTo>
                  <a:lnTo>
                    <a:pt x="751" y="279"/>
                  </a:lnTo>
                  <a:lnTo>
                    <a:pt x="751" y="279"/>
                  </a:lnTo>
                  <a:lnTo>
                    <a:pt x="746" y="275"/>
                  </a:lnTo>
                  <a:lnTo>
                    <a:pt x="740" y="273"/>
                  </a:lnTo>
                  <a:lnTo>
                    <a:pt x="729" y="271"/>
                  </a:lnTo>
                  <a:lnTo>
                    <a:pt x="729" y="271"/>
                  </a:lnTo>
                  <a:lnTo>
                    <a:pt x="719" y="271"/>
                  </a:lnTo>
                  <a:lnTo>
                    <a:pt x="715" y="273"/>
                  </a:lnTo>
                  <a:lnTo>
                    <a:pt x="713" y="277"/>
                  </a:lnTo>
                  <a:lnTo>
                    <a:pt x="713" y="277"/>
                  </a:lnTo>
                  <a:lnTo>
                    <a:pt x="713" y="280"/>
                  </a:lnTo>
                  <a:lnTo>
                    <a:pt x="715" y="284"/>
                  </a:lnTo>
                  <a:lnTo>
                    <a:pt x="717" y="288"/>
                  </a:lnTo>
                  <a:lnTo>
                    <a:pt x="717" y="291"/>
                  </a:lnTo>
                  <a:lnTo>
                    <a:pt x="717" y="291"/>
                  </a:lnTo>
                  <a:lnTo>
                    <a:pt x="708" y="291"/>
                  </a:lnTo>
                  <a:lnTo>
                    <a:pt x="708" y="291"/>
                  </a:lnTo>
                  <a:lnTo>
                    <a:pt x="704" y="291"/>
                  </a:lnTo>
                  <a:lnTo>
                    <a:pt x="699" y="289"/>
                  </a:lnTo>
                  <a:lnTo>
                    <a:pt x="695" y="288"/>
                  </a:lnTo>
                  <a:lnTo>
                    <a:pt x="691" y="288"/>
                  </a:lnTo>
                  <a:lnTo>
                    <a:pt x="691" y="288"/>
                  </a:lnTo>
                  <a:lnTo>
                    <a:pt x="688" y="288"/>
                  </a:lnTo>
                  <a:lnTo>
                    <a:pt x="684" y="291"/>
                  </a:lnTo>
                  <a:lnTo>
                    <a:pt x="681" y="297"/>
                  </a:lnTo>
                  <a:lnTo>
                    <a:pt x="681" y="300"/>
                  </a:lnTo>
                  <a:lnTo>
                    <a:pt x="681" y="300"/>
                  </a:lnTo>
                  <a:lnTo>
                    <a:pt x="684" y="304"/>
                  </a:lnTo>
                  <a:lnTo>
                    <a:pt x="690" y="306"/>
                  </a:lnTo>
                  <a:lnTo>
                    <a:pt x="695" y="308"/>
                  </a:lnTo>
                  <a:lnTo>
                    <a:pt x="700" y="309"/>
                  </a:lnTo>
                  <a:lnTo>
                    <a:pt x="700" y="309"/>
                  </a:lnTo>
                  <a:lnTo>
                    <a:pt x="704" y="315"/>
                  </a:lnTo>
                  <a:lnTo>
                    <a:pt x="704" y="317"/>
                  </a:lnTo>
                  <a:lnTo>
                    <a:pt x="704" y="318"/>
                  </a:lnTo>
                  <a:lnTo>
                    <a:pt x="699" y="318"/>
                  </a:lnTo>
                  <a:lnTo>
                    <a:pt x="691" y="318"/>
                  </a:lnTo>
                  <a:lnTo>
                    <a:pt x="691" y="318"/>
                  </a:lnTo>
                  <a:lnTo>
                    <a:pt x="686" y="317"/>
                  </a:lnTo>
                  <a:lnTo>
                    <a:pt x="679" y="318"/>
                  </a:lnTo>
                  <a:lnTo>
                    <a:pt x="673" y="318"/>
                  </a:lnTo>
                  <a:lnTo>
                    <a:pt x="668" y="317"/>
                  </a:lnTo>
                  <a:lnTo>
                    <a:pt x="668" y="317"/>
                  </a:lnTo>
                  <a:lnTo>
                    <a:pt x="666" y="315"/>
                  </a:lnTo>
                  <a:lnTo>
                    <a:pt x="664" y="311"/>
                  </a:lnTo>
                  <a:lnTo>
                    <a:pt x="664" y="304"/>
                  </a:lnTo>
                  <a:lnTo>
                    <a:pt x="668" y="286"/>
                  </a:lnTo>
                  <a:lnTo>
                    <a:pt x="670" y="277"/>
                  </a:lnTo>
                  <a:lnTo>
                    <a:pt x="670" y="270"/>
                  </a:lnTo>
                  <a:lnTo>
                    <a:pt x="668" y="264"/>
                  </a:lnTo>
                  <a:lnTo>
                    <a:pt x="666" y="262"/>
                  </a:lnTo>
                  <a:lnTo>
                    <a:pt x="662" y="260"/>
                  </a:lnTo>
                  <a:lnTo>
                    <a:pt x="662" y="260"/>
                  </a:lnTo>
                  <a:lnTo>
                    <a:pt x="659" y="262"/>
                  </a:lnTo>
                  <a:lnTo>
                    <a:pt x="657" y="264"/>
                  </a:lnTo>
                  <a:lnTo>
                    <a:pt x="653" y="270"/>
                  </a:lnTo>
                  <a:lnTo>
                    <a:pt x="653" y="282"/>
                  </a:lnTo>
                  <a:lnTo>
                    <a:pt x="653" y="282"/>
                  </a:lnTo>
                  <a:lnTo>
                    <a:pt x="652" y="291"/>
                  </a:lnTo>
                  <a:lnTo>
                    <a:pt x="650" y="297"/>
                  </a:lnTo>
                  <a:lnTo>
                    <a:pt x="646" y="304"/>
                  </a:lnTo>
                  <a:lnTo>
                    <a:pt x="643" y="311"/>
                  </a:lnTo>
                  <a:lnTo>
                    <a:pt x="643" y="311"/>
                  </a:lnTo>
                  <a:lnTo>
                    <a:pt x="643" y="317"/>
                  </a:lnTo>
                  <a:lnTo>
                    <a:pt x="644" y="322"/>
                  </a:lnTo>
                  <a:lnTo>
                    <a:pt x="646" y="327"/>
                  </a:lnTo>
                  <a:lnTo>
                    <a:pt x="650" y="333"/>
                  </a:lnTo>
                  <a:lnTo>
                    <a:pt x="650" y="333"/>
                  </a:lnTo>
                  <a:lnTo>
                    <a:pt x="650" y="338"/>
                  </a:lnTo>
                  <a:lnTo>
                    <a:pt x="648" y="344"/>
                  </a:lnTo>
                  <a:lnTo>
                    <a:pt x="648" y="349"/>
                  </a:lnTo>
                  <a:lnTo>
                    <a:pt x="650" y="355"/>
                  </a:lnTo>
                  <a:lnTo>
                    <a:pt x="650" y="355"/>
                  </a:lnTo>
                  <a:lnTo>
                    <a:pt x="657" y="358"/>
                  </a:lnTo>
                  <a:lnTo>
                    <a:pt x="662" y="360"/>
                  </a:lnTo>
                  <a:lnTo>
                    <a:pt x="677" y="360"/>
                  </a:lnTo>
                  <a:lnTo>
                    <a:pt x="677" y="360"/>
                  </a:lnTo>
                  <a:lnTo>
                    <a:pt x="684" y="362"/>
                  </a:lnTo>
                  <a:lnTo>
                    <a:pt x="691" y="367"/>
                  </a:lnTo>
                  <a:lnTo>
                    <a:pt x="700" y="374"/>
                  </a:lnTo>
                  <a:lnTo>
                    <a:pt x="709" y="384"/>
                  </a:lnTo>
                  <a:lnTo>
                    <a:pt x="719" y="393"/>
                  </a:lnTo>
                  <a:lnTo>
                    <a:pt x="722" y="402"/>
                  </a:lnTo>
                  <a:lnTo>
                    <a:pt x="722" y="407"/>
                  </a:lnTo>
                  <a:lnTo>
                    <a:pt x="722" y="411"/>
                  </a:lnTo>
                  <a:lnTo>
                    <a:pt x="720" y="414"/>
                  </a:lnTo>
                  <a:lnTo>
                    <a:pt x="717" y="416"/>
                  </a:lnTo>
                  <a:lnTo>
                    <a:pt x="717" y="416"/>
                  </a:lnTo>
                  <a:lnTo>
                    <a:pt x="713" y="418"/>
                  </a:lnTo>
                  <a:lnTo>
                    <a:pt x="711" y="418"/>
                  </a:lnTo>
                  <a:lnTo>
                    <a:pt x="706" y="414"/>
                  </a:lnTo>
                  <a:lnTo>
                    <a:pt x="702" y="409"/>
                  </a:lnTo>
                  <a:lnTo>
                    <a:pt x="700" y="403"/>
                  </a:lnTo>
                  <a:lnTo>
                    <a:pt x="700" y="403"/>
                  </a:lnTo>
                  <a:lnTo>
                    <a:pt x="697" y="396"/>
                  </a:lnTo>
                  <a:lnTo>
                    <a:pt x="693" y="389"/>
                  </a:lnTo>
                  <a:lnTo>
                    <a:pt x="690" y="384"/>
                  </a:lnTo>
                  <a:lnTo>
                    <a:pt x="682" y="380"/>
                  </a:lnTo>
                  <a:lnTo>
                    <a:pt x="682" y="380"/>
                  </a:lnTo>
                  <a:lnTo>
                    <a:pt x="677" y="378"/>
                  </a:lnTo>
                  <a:lnTo>
                    <a:pt x="671" y="380"/>
                  </a:lnTo>
                  <a:lnTo>
                    <a:pt x="666" y="382"/>
                  </a:lnTo>
                  <a:lnTo>
                    <a:pt x="662" y="387"/>
                  </a:lnTo>
                  <a:lnTo>
                    <a:pt x="662" y="387"/>
                  </a:lnTo>
                  <a:lnTo>
                    <a:pt x="661" y="393"/>
                  </a:lnTo>
                  <a:lnTo>
                    <a:pt x="661" y="398"/>
                  </a:lnTo>
                  <a:lnTo>
                    <a:pt x="661" y="411"/>
                  </a:lnTo>
                  <a:lnTo>
                    <a:pt x="661" y="411"/>
                  </a:lnTo>
                  <a:lnTo>
                    <a:pt x="661" y="414"/>
                  </a:lnTo>
                  <a:lnTo>
                    <a:pt x="659" y="420"/>
                  </a:lnTo>
                  <a:lnTo>
                    <a:pt x="652" y="427"/>
                  </a:lnTo>
                  <a:lnTo>
                    <a:pt x="646" y="432"/>
                  </a:lnTo>
                  <a:lnTo>
                    <a:pt x="641" y="441"/>
                  </a:lnTo>
                  <a:lnTo>
                    <a:pt x="641" y="441"/>
                  </a:lnTo>
                  <a:lnTo>
                    <a:pt x="637" y="449"/>
                  </a:lnTo>
                  <a:lnTo>
                    <a:pt x="637" y="452"/>
                  </a:lnTo>
                  <a:lnTo>
                    <a:pt x="633" y="454"/>
                  </a:lnTo>
                  <a:lnTo>
                    <a:pt x="633" y="454"/>
                  </a:lnTo>
                  <a:lnTo>
                    <a:pt x="628" y="458"/>
                  </a:lnTo>
                  <a:lnTo>
                    <a:pt x="621" y="459"/>
                  </a:lnTo>
                  <a:lnTo>
                    <a:pt x="621" y="459"/>
                  </a:lnTo>
                  <a:lnTo>
                    <a:pt x="615" y="459"/>
                  </a:lnTo>
                  <a:lnTo>
                    <a:pt x="608" y="458"/>
                  </a:lnTo>
                  <a:lnTo>
                    <a:pt x="603" y="456"/>
                  </a:lnTo>
                  <a:lnTo>
                    <a:pt x="599" y="450"/>
                  </a:lnTo>
                  <a:lnTo>
                    <a:pt x="599" y="450"/>
                  </a:lnTo>
                  <a:lnTo>
                    <a:pt x="599" y="447"/>
                  </a:lnTo>
                  <a:lnTo>
                    <a:pt x="603" y="441"/>
                  </a:lnTo>
                  <a:lnTo>
                    <a:pt x="610" y="434"/>
                  </a:lnTo>
                  <a:lnTo>
                    <a:pt x="610" y="434"/>
                  </a:lnTo>
                  <a:lnTo>
                    <a:pt x="617" y="425"/>
                  </a:lnTo>
                  <a:lnTo>
                    <a:pt x="624" y="418"/>
                  </a:lnTo>
                  <a:lnTo>
                    <a:pt x="628" y="409"/>
                  </a:lnTo>
                  <a:lnTo>
                    <a:pt x="630" y="398"/>
                  </a:lnTo>
                  <a:lnTo>
                    <a:pt x="630" y="398"/>
                  </a:lnTo>
                  <a:lnTo>
                    <a:pt x="626" y="382"/>
                  </a:lnTo>
                  <a:lnTo>
                    <a:pt x="624" y="367"/>
                  </a:lnTo>
                  <a:lnTo>
                    <a:pt x="624" y="367"/>
                  </a:lnTo>
                  <a:lnTo>
                    <a:pt x="624" y="358"/>
                  </a:lnTo>
                  <a:lnTo>
                    <a:pt x="626" y="347"/>
                  </a:lnTo>
                  <a:lnTo>
                    <a:pt x="628" y="338"/>
                  </a:lnTo>
                  <a:lnTo>
                    <a:pt x="628" y="327"/>
                  </a:lnTo>
                  <a:lnTo>
                    <a:pt x="628" y="327"/>
                  </a:lnTo>
                  <a:lnTo>
                    <a:pt x="623" y="320"/>
                  </a:lnTo>
                  <a:lnTo>
                    <a:pt x="621" y="315"/>
                  </a:lnTo>
                  <a:lnTo>
                    <a:pt x="621" y="311"/>
                  </a:lnTo>
                  <a:lnTo>
                    <a:pt x="621" y="311"/>
                  </a:lnTo>
                  <a:lnTo>
                    <a:pt x="624" y="306"/>
                  </a:lnTo>
                  <a:lnTo>
                    <a:pt x="624" y="306"/>
                  </a:lnTo>
                  <a:lnTo>
                    <a:pt x="628" y="291"/>
                  </a:lnTo>
                  <a:lnTo>
                    <a:pt x="628" y="291"/>
                  </a:lnTo>
                  <a:lnTo>
                    <a:pt x="630" y="277"/>
                  </a:lnTo>
                  <a:lnTo>
                    <a:pt x="630" y="270"/>
                  </a:lnTo>
                  <a:lnTo>
                    <a:pt x="626" y="262"/>
                  </a:lnTo>
                  <a:lnTo>
                    <a:pt x="626" y="262"/>
                  </a:lnTo>
                  <a:lnTo>
                    <a:pt x="623" y="257"/>
                  </a:lnTo>
                  <a:lnTo>
                    <a:pt x="617" y="253"/>
                  </a:lnTo>
                  <a:lnTo>
                    <a:pt x="610" y="251"/>
                  </a:lnTo>
                  <a:lnTo>
                    <a:pt x="603" y="250"/>
                  </a:lnTo>
                  <a:lnTo>
                    <a:pt x="595" y="248"/>
                  </a:lnTo>
                  <a:lnTo>
                    <a:pt x="588" y="250"/>
                  </a:lnTo>
                  <a:lnTo>
                    <a:pt x="581" y="251"/>
                  </a:lnTo>
                  <a:lnTo>
                    <a:pt x="574" y="253"/>
                  </a:lnTo>
                  <a:lnTo>
                    <a:pt x="574" y="253"/>
                  </a:lnTo>
                  <a:lnTo>
                    <a:pt x="570" y="257"/>
                  </a:lnTo>
                  <a:lnTo>
                    <a:pt x="567" y="260"/>
                  </a:lnTo>
                  <a:lnTo>
                    <a:pt x="565" y="266"/>
                  </a:lnTo>
                  <a:lnTo>
                    <a:pt x="563" y="271"/>
                  </a:lnTo>
                  <a:lnTo>
                    <a:pt x="563" y="282"/>
                  </a:lnTo>
                  <a:lnTo>
                    <a:pt x="563" y="293"/>
                  </a:lnTo>
                  <a:lnTo>
                    <a:pt x="563" y="293"/>
                  </a:lnTo>
                  <a:lnTo>
                    <a:pt x="557" y="293"/>
                  </a:lnTo>
                  <a:lnTo>
                    <a:pt x="552" y="295"/>
                  </a:lnTo>
                  <a:lnTo>
                    <a:pt x="548" y="295"/>
                  </a:lnTo>
                  <a:lnTo>
                    <a:pt x="543" y="298"/>
                  </a:lnTo>
                  <a:lnTo>
                    <a:pt x="543" y="298"/>
                  </a:lnTo>
                  <a:lnTo>
                    <a:pt x="541" y="304"/>
                  </a:lnTo>
                  <a:lnTo>
                    <a:pt x="539" y="309"/>
                  </a:lnTo>
                  <a:lnTo>
                    <a:pt x="541" y="315"/>
                  </a:lnTo>
                  <a:lnTo>
                    <a:pt x="545" y="322"/>
                  </a:lnTo>
                  <a:lnTo>
                    <a:pt x="545" y="322"/>
                  </a:lnTo>
                  <a:lnTo>
                    <a:pt x="547" y="329"/>
                  </a:lnTo>
                  <a:lnTo>
                    <a:pt x="548" y="338"/>
                  </a:lnTo>
                  <a:lnTo>
                    <a:pt x="548" y="338"/>
                  </a:lnTo>
                  <a:lnTo>
                    <a:pt x="550" y="346"/>
                  </a:lnTo>
                  <a:lnTo>
                    <a:pt x="554" y="351"/>
                  </a:lnTo>
                  <a:lnTo>
                    <a:pt x="559" y="355"/>
                  </a:lnTo>
                  <a:lnTo>
                    <a:pt x="563" y="360"/>
                  </a:lnTo>
                  <a:lnTo>
                    <a:pt x="563" y="360"/>
                  </a:lnTo>
                  <a:lnTo>
                    <a:pt x="565" y="365"/>
                  </a:lnTo>
                  <a:lnTo>
                    <a:pt x="565" y="373"/>
                  </a:lnTo>
                  <a:lnTo>
                    <a:pt x="565" y="378"/>
                  </a:lnTo>
                  <a:lnTo>
                    <a:pt x="561" y="384"/>
                  </a:lnTo>
                  <a:lnTo>
                    <a:pt x="561" y="384"/>
                  </a:lnTo>
                  <a:lnTo>
                    <a:pt x="557" y="385"/>
                  </a:lnTo>
                  <a:lnTo>
                    <a:pt x="552" y="385"/>
                  </a:lnTo>
                  <a:lnTo>
                    <a:pt x="543" y="384"/>
                  </a:lnTo>
                  <a:lnTo>
                    <a:pt x="543" y="384"/>
                  </a:lnTo>
                  <a:lnTo>
                    <a:pt x="534" y="380"/>
                  </a:lnTo>
                  <a:lnTo>
                    <a:pt x="534" y="380"/>
                  </a:lnTo>
                  <a:lnTo>
                    <a:pt x="532" y="391"/>
                  </a:lnTo>
                  <a:lnTo>
                    <a:pt x="525" y="398"/>
                  </a:lnTo>
                  <a:lnTo>
                    <a:pt x="514" y="405"/>
                  </a:lnTo>
                  <a:lnTo>
                    <a:pt x="500" y="412"/>
                  </a:lnTo>
                  <a:lnTo>
                    <a:pt x="500" y="412"/>
                  </a:lnTo>
                  <a:lnTo>
                    <a:pt x="472" y="420"/>
                  </a:lnTo>
                  <a:lnTo>
                    <a:pt x="462" y="425"/>
                  </a:lnTo>
                  <a:lnTo>
                    <a:pt x="451" y="431"/>
                  </a:lnTo>
                  <a:lnTo>
                    <a:pt x="443" y="440"/>
                  </a:lnTo>
                  <a:lnTo>
                    <a:pt x="438" y="449"/>
                  </a:lnTo>
                  <a:lnTo>
                    <a:pt x="436" y="461"/>
                  </a:lnTo>
                  <a:lnTo>
                    <a:pt x="440" y="474"/>
                  </a:lnTo>
                  <a:lnTo>
                    <a:pt x="440" y="474"/>
                  </a:lnTo>
                  <a:lnTo>
                    <a:pt x="445" y="497"/>
                  </a:lnTo>
                  <a:lnTo>
                    <a:pt x="451" y="521"/>
                  </a:lnTo>
                  <a:lnTo>
                    <a:pt x="452" y="545"/>
                  </a:lnTo>
                  <a:lnTo>
                    <a:pt x="452" y="568"/>
                  </a:lnTo>
                  <a:lnTo>
                    <a:pt x="452" y="568"/>
                  </a:lnTo>
                  <a:lnTo>
                    <a:pt x="449" y="601"/>
                  </a:lnTo>
                  <a:lnTo>
                    <a:pt x="449" y="615"/>
                  </a:lnTo>
                  <a:lnTo>
                    <a:pt x="451" y="633"/>
                  </a:lnTo>
                  <a:lnTo>
                    <a:pt x="451" y="633"/>
                  </a:lnTo>
                  <a:lnTo>
                    <a:pt x="449" y="637"/>
                  </a:lnTo>
                  <a:lnTo>
                    <a:pt x="447" y="640"/>
                  </a:lnTo>
                  <a:lnTo>
                    <a:pt x="445" y="644"/>
                  </a:lnTo>
                  <a:lnTo>
                    <a:pt x="447" y="649"/>
                  </a:lnTo>
                  <a:lnTo>
                    <a:pt x="447" y="649"/>
                  </a:lnTo>
                  <a:lnTo>
                    <a:pt x="451" y="653"/>
                  </a:lnTo>
                  <a:lnTo>
                    <a:pt x="458" y="655"/>
                  </a:lnTo>
                  <a:lnTo>
                    <a:pt x="463" y="657"/>
                  </a:lnTo>
                  <a:lnTo>
                    <a:pt x="465" y="659"/>
                  </a:lnTo>
                  <a:lnTo>
                    <a:pt x="467" y="662"/>
                  </a:lnTo>
                  <a:lnTo>
                    <a:pt x="467" y="662"/>
                  </a:lnTo>
                  <a:lnTo>
                    <a:pt x="469" y="668"/>
                  </a:lnTo>
                  <a:lnTo>
                    <a:pt x="467" y="673"/>
                  </a:lnTo>
                  <a:lnTo>
                    <a:pt x="463" y="678"/>
                  </a:lnTo>
                  <a:lnTo>
                    <a:pt x="460" y="686"/>
                  </a:lnTo>
                  <a:lnTo>
                    <a:pt x="449" y="697"/>
                  </a:lnTo>
                  <a:lnTo>
                    <a:pt x="440" y="704"/>
                  </a:lnTo>
                  <a:lnTo>
                    <a:pt x="440" y="704"/>
                  </a:lnTo>
                  <a:lnTo>
                    <a:pt x="433" y="706"/>
                  </a:lnTo>
                  <a:lnTo>
                    <a:pt x="425" y="707"/>
                  </a:lnTo>
                  <a:lnTo>
                    <a:pt x="418" y="709"/>
                  </a:lnTo>
                  <a:lnTo>
                    <a:pt x="416" y="711"/>
                  </a:lnTo>
                  <a:lnTo>
                    <a:pt x="416" y="715"/>
                  </a:lnTo>
                  <a:lnTo>
                    <a:pt x="422" y="729"/>
                  </a:lnTo>
                  <a:lnTo>
                    <a:pt x="422" y="729"/>
                  </a:lnTo>
                  <a:lnTo>
                    <a:pt x="425" y="740"/>
                  </a:lnTo>
                  <a:lnTo>
                    <a:pt x="431" y="753"/>
                  </a:lnTo>
                  <a:lnTo>
                    <a:pt x="434" y="758"/>
                  </a:lnTo>
                  <a:lnTo>
                    <a:pt x="438" y="762"/>
                  </a:lnTo>
                  <a:lnTo>
                    <a:pt x="443" y="762"/>
                  </a:lnTo>
                  <a:lnTo>
                    <a:pt x="451" y="762"/>
                  </a:lnTo>
                  <a:lnTo>
                    <a:pt x="451" y="762"/>
                  </a:lnTo>
                  <a:lnTo>
                    <a:pt x="454" y="758"/>
                  </a:lnTo>
                  <a:lnTo>
                    <a:pt x="456" y="753"/>
                  </a:lnTo>
                  <a:lnTo>
                    <a:pt x="460" y="744"/>
                  </a:lnTo>
                  <a:lnTo>
                    <a:pt x="462" y="738"/>
                  </a:lnTo>
                  <a:lnTo>
                    <a:pt x="465" y="735"/>
                  </a:lnTo>
                  <a:lnTo>
                    <a:pt x="471" y="731"/>
                  </a:lnTo>
                  <a:lnTo>
                    <a:pt x="478" y="731"/>
                  </a:lnTo>
                  <a:lnTo>
                    <a:pt x="478" y="731"/>
                  </a:lnTo>
                  <a:lnTo>
                    <a:pt x="483" y="733"/>
                  </a:lnTo>
                  <a:lnTo>
                    <a:pt x="489" y="735"/>
                  </a:lnTo>
                  <a:lnTo>
                    <a:pt x="490" y="738"/>
                  </a:lnTo>
                  <a:lnTo>
                    <a:pt x="490" y="742"/>
                  </a:lnTo>
                  <a:lnTo>
                    <a:pt x="490" y="753"/>
                  </a:lnTo>
                  <a:lnTo>
                    <a:pt x="489" y="762"/>
                  </a:lnTo>
                  <a:lnTo>
                    <a:pt x="489" y="762"/>
                  </a:lnTo>
                  <a:lnTo>
                    <a:pt x="483" y="782"/>
                  </a:lnTo>
                  <a:lnTo>
                    <a:pt x="481" y="792"/>
                  </a:lnTo>
                  <a:lnTo>
                    <a:pt x="481" y="801"/>
                  </a:lnTo>
                  <a:lnTo>
                    <a:pt x="481" y="801"/>
                  </a:lnTo>
                  <a:lnTo>
                    <a:pt x="483" y="805"/>
                  </a:lnTo>
                  <a:lnTo>
                    <a:pt x="485" y="807"/>
                  </a:lnTo>
                  <a:lnTo>
                    <a:pt x="492" y="809"/>
                  </a:lnTo>
                  <a:lnTo>
                    <a:pt x="494" y="811"/>
                  </a:lnTo>
                  <a:lnTo>
                    <a:pt x="496" y="812"/>
                  </a:lnTo>
                  <a:lnTo>
                    <a:pt x="496" y="814"/>
                  </a:lnTo>
                  <a:lnTo>
                    <a:pt x="494" y="820"/>
                  </a:lnTo>
                  <a:lnTo>
                    <a:pt x="494" y="820"/>
                  </a:lnTo>
                  <a:lnTo>
                    <a:pt x="490" y="821"/>
                  </a:lnTo>
                  <a:lnTo>
                    <a:pt x="485" y="823"/>
                  </a:lnTo>
                  <a:lnTo>
                    <a:pt x="478" y="825"/>
                  </a:lnTo>
                  <a:lnTo>
                    <a:pt x="474" y="829"/>
                  </a:lnTo>
                  <a:lnTo>
                    <a:pt x="474" y="829"/>
                  </a:lnTo>
                  <a:lnTo>
                    <a:pt x="469" y="834"/>
                  </a:lnTo>
                  <a:lnTo>
                    <a:pt x="465" y="839"/>
                  </a:lnTo>
                  <a:lnTo>
                    <a:pt x="462" y="849"/>
                  </a:lnTo>
                  <a:lnTo>
                    <a:pt x="458" y="850"/>
                  </a:lnTo>
                  <a:lnTo>
                    <a:pt x="452" y="850"/>
                  </a:lnTo>
                  <a:lnTo>
                    <a:pt x="447" y="849"/>
                  </a:lnTo>
                  <a:lnTo>
                    <a:pt x="436" y="843"/>
                  </a:lnTo>
                  <a:lnTo>
                    <a:pt x="436" y="843"/>
                  </a:lnTo>
                  <a:lnTo>
                    <a:pt x="424" y="834"/>
                  </a:lnTo>
                  <a:lnTo>
                    <a:pt x="413" y="823"/>
                  </a:lnTo>
                  <a:lnTo>
                    <a:pt x="400" y="814"/>
                  </a:lnTo>
                  <a:lnTo>
                    <a:pt x="395" y="811"/>
                  </a:lnTo>
                  <a:lnTo>
                    <a:pt x="387" y="807"/>
                  </a:lnTo>
                  <a:lnTo>
                    <a:pt x="387" y="807"/>
                  </a:lnTo>
                  <a:lnTo>
                    <a:pt x="380" y="807"/>
                  </a:lnTo>
                  <a:lnTo>
                    <a:pt x="375" y="807"/>
                  </a:lnTo>
                  <a:lnTo>
                    <a:pt x="362" y="807"/>
                  </a:lnTo>
                  <a:lnTo>
                    <a:pt x="347" y="809"/>
                  </a:lnTo>
                  <a:lnTo>
                    <a:pt x="342" y="809"/>
                  </a:lnTo>
                  <a:lnTo>
                    <a:pt x="333" y="807"/>
                  </a:lnTo>
                  <a:lnTo>
                    <a:pt x="333" y="807"/>
                  </a:lnTo>
                  <a:lnTo>
                    <a:pt x="320" y="803"/>
                  </a:lnTo>
                  <a:lnTo>
                    <a:pt x="309" y="801"/>
                  </a:lnTo>
                  <a:lnTo>
                    <a:pt x="306" y="801"/>
                  </a:lnTo>
                  <a:lnTo>
                    <a:pt x="302" y="803"/>
                  </a:lnTo>
                  <a:lnTo>
                    <a:pt x="299" y="807"/>
                  </a:lnTo>
                  <a:lnTo>
                    <a:pt x="295" y="814"/>
                  </a:lnTo>
                  <a:lnTo>
                    <a:pt x="295" y="814"/>
                  </a:lnTo>
                  <a:lnTo>
                    <a:pt x="293" y="825"/>
                  </a:lnTo>
                  <a:lnTo>
                    <a:pt x="293" y="834"/>
                  </a:lnTo>
                  <a:lnTo>
                    <a:pt x="300" y="852"/>
                  </a:lnTo>
                  <a:lnTo>
                    <a:pt x="300" y="852"/>
                  </a:lnTo>
                  <a:lnTo>
                    <a:pt x="300" y="863"/>
                  </a:lnTo>
                  <a:lnTo>
                    <a:pt x="299" y="872"/>
                  </a:lnTo>
                  <a:lnTo>
                    <a:pt x="299" y="883"/>
                  </a:lnTo>
                  <a:lnTo>
                    <a:pt x="299" y="892"/>
                  </a:lnTo>
                  <a:lnTo>
                    <a:pt x="299" y="892"/>
                  </a:lnTo>
                  <a:lnTo>
                    <a:pt x="302" y="901"/>
                  </a:lnTo>
                  <a:lnTo>
                    <a:pt x="306" y="910"/>
                  </a:lnTo>
                  <a:lnTo>
                    <a:pt x="309" y="917"/>
                  </a:lnTo>
                  <a:lnTo>
                    <a:pt x="311" y="928"/>
                  </a:lnTo>
                  <a:lnTo>
                    <a:pt x="311" y="928"/>
                  </a:lnTo>
                  <a:lnTo>
                    <a:pt x="309" y="943"/>
                  </a:lnTo>
                  <a:lnTo>
                    <a:pt x="309" y="959"/>
                  </a:lnTo>
                  <a:lnTo>
                    <a:pt x="309" y="959"/>
                  </a:lnTo>
                  <a:lnTo>
                    <a:pt x="320" y="964"/>
                  </a:lnTo>
                  <a:lnTo>
                    <a:pt x="331" y="973"/>
                  </a:lnTo>
                  <a:lnTo>
                    <a:pt x="340" y="984"/>
                  </a:lnTo>
                  <a:lnTo>
                    <a:pt x="349" y="993"/>
                  </a:lnTo>
                  <a:lnTo>
                    <a:pt x="353" y="999"/>
                  </a:lnTo>
                  <a:lnTo>
                    <a:pt x="353" y="999"/>
                  </a:lnTo>
                  <a:lnTo>
                    <a:pt x="349" y="1002"/>
                  </a:lnTo>
                  <a:lnTo>
                    <a:pt x="346" y="1004"/>
                  </a:lnTo>
                  <a:lnTo>
                    <a:pt x="340" y="1004"/>
                  </a:lnTo>
                  <a:lnTo>
                    <a:pt x="333" y="1004"/>
                  </a:lnTo>
                  <a:lnTo>
                    <a:pt x="319" y="1002"/>
                  </a:lnTo>
                  <a:lnTo>
                    <a:pt x="313" y="1001"/>
                  </a:lnTo>
                  <a:lnTo>
                    <a:pt x="308" y="1002"/>
                  </a:lnTo>
                  <a:lnTo>
                    <a:pt x="308" y="1002"/>
                  </a:lnTo>
                  <a:lnTo>
                    <a:pt x="300" y="1006"/>
                  </a:lnTo>
                  <a:lnTo>
                    <a:pt x="295" y="1013"/>
                  </a:lnTo>
                  <a:lnTo>
                    <a:pt x="291" y="1022"/>
                  </a:lnTo>
                  <a:lnTo>
                    <a:pt x="291" y="1029"/>
                  </a:lnTo>
                  <a:lnTo>
                    <a:pt x="291" y="1029"/>
                  </a:lnTo>
                  <a:lnTo>
                    <a:pt x="290" y="1037"/>
                  </a:lnTo>
                  <a:lnTo>
                    <a:pt x="291" y="1040"/>
                  </a:lnTo>
                  <a:lnTo>
                    <a:pt x="293" y="1044"/>
                  </a:lnTo>
                  <a:lnTo>
                    <a:pt x="297" y="1048"/>
                  </a:lnTo>
                  <a:lnTo>
                    <a:pt x="306" y="1051"/>
                  </a:lnTo>
                  <a:lnTo>
                    <a:pt x="319" y="1053"/>
                  </a:lnTo>
                  <a:lnTo>
                    <a:pt x="319" y="1053"/>
                  </a:lnTo>
                  <a:lnTo>
                    <a:pt x="331" y="1058"/>
                  </a:lnTo>
                  <a:lnTo>
                    <a:pt x="340" y="1064"/>
                  </a:lnTo>
                  <a:lnTo>
                    <a:pt x="355" y="1080"/>
                  </a:lnTo>
                  <a:lnTo>
                    <a:pt x="355" y="1080"/>
                  </a:lnTo>
                  <a:lnTo>
                    <a:pt x="360" y="1073"/>
                  </a:lnTo>
                  <a:lnTo>
                    <a:pt x="364" y="1066"/>
                  </a:lnTo>
                  <a:lnTo>
                    <a:pt x="367" y="1064"/>
                  </a:lnTo>
                  <a:lnTo>
                    <a:pt x="369" y="1064"/>
                  </a:lnTo>
                  <a:lnTo>
                    <a:pt x="373" y="1064"/>
                  </a:lnTo>
                  <a:lnTo>
                    <a:pt x="378" y="1069"/>
                  </a:lnTo>
                  <a:lnTo>
                    <a:pt x="378" y="1069"/>
                  </a:lnTo>
                  <a:lnTo>
                    <a:pt x="380" y="1073"/>
                  </a:lnTo>
                  <a:lnTo>
                    <a:pt x="382" y="1078"/>
                  </a:lnTo>
                  <a:lnTo>
                    <a:pt x="386" y="1089"/>
                  </a:lnTo>
                  <a:lnTo>
                    <a:pt x="386" y="1089"/>
                  </a:lnTo>
                  <a:lnTo>
                    <a:pt x="389" y="1096"/>
                  </a:lnTo>
                  <a:lnTo>
                    <a:pt x="395" y="1104"/>
                  </a:lnTo>
                  <a:lnTo>
                    <a:pt x="396" y="1107"/>
                  </a:lnTo>
                  <a:lnTo>
                    <a:pt x="396" y="1111"/>
                  </a:lnTo>
                  <a:lnTo>
                    <a:pt x="395" y="1115"/>
                  </a:lnTo>
                  <a:lnTo>
                    <a:pt x="391" y="1118"/>
                  </a:lnTo>
                  <a:lnTo>
                    <a:pt x="391" y="1118"/>
                  </a:lnTo>
                  <a:lnTo>
                    <a:pt x="386" y="1118"/>
                  </a:lnTo>
                  <a:lnTo>
                    <a:pt x="376" y="1116"/>
                  </a:lnTo>
                  <a:lnTo>
                    <a:pt x="367" y="1115"/>
                  </a:lnTo>
                  <a:lnTo>
                    <a:pt x="360" y="1115"/>
                  </a:lnTo>
                  <a:lnTo>
                    <a:pt x="360" y="1115"/>
                  </a:lnTo>
                  <a:lnTo>
                    <a:pt x="362" y="1122"/>
                  </a:lnTo>
                  <a:lnTo>
                    <a:pt x="366" y="1129"/>
                  </a:lnTo>
                  <a:lnTo>
                    <a:pt x="371" y="1134"/>
                  </a:lnTo>
                  <a:lnTo>
                    <a:pt x="378" y="1140"/>
                  </a:lnTo>
                  <a:lnTo>
                    <a:pt x="386" y="1145"/>
                  </a:lnTo>
                  <a:lnTo>
                    <a:pt x="391" y="1151"/>
                  </a:lnTo>
                  <a:lnTo>
                    <a:pt x="395" y="1156"/>
                  </a:lnTo>
                  <a:lnTo>
                    <a:pt x="398" y="1165"/>
                  </a:lnTo>
                  <a:lnTo>
                    <a:pt x="398" y="1165"/>
                  </a:lnTo>
                  <a:lnTo>
                    <a:pt x="398" y="1180"/>
                  </a:lnTo>
                  <a:lnTo>
                    <a:pt x="400" y="1198"/>
                  </a:lnTo>
                  <a:lnTo>
                    <a:pt x="398" y="1207"/>
                  </a:lnTo>
                  <a:lnTo>
                    <a:pt x="396" y="1214"/>
                  </a:lnTo>
                  <a:lnTo>
                    <a:pt x="393" y="1221"/>
                  </a:lnTo>
                  <a:lnTo>
                    <a:pt x="387" y="1225"/>
                  </a:lnTo>
                  <a:lnTo>
                    <a:pt x="387" y="1225"/>
                  </a:lnTo>
                  <a:lnTo>
                    <a:pt x="376" y="1229"/>
                  </a:lnTo>
                  <a:lnTo>
                    <a:pt x="369" y="1229"/>
                  </a:lnTo>
                  <a:lnTo>
                    <a:pt x="355" y="1221"/>
                  </a:lnTo>
                  <a:lnTo>
                    <a:pt x="355" y="1221"/>
                  </a:lnTo>
                  <a:lnTo>
                    <a:pt x="344" y="1216"/>
                  </a:lnTo>
                  <a:lnTo>
                    <a:pt x="331" y="1212"/>
                  </a:lnTo>
                  <a:lnTo>
                    <a:pt x="319" y="1209"/>
                  </a:lnTo>
                  <a:lnTo>
                    <a:pt x="308" y="1205"/>
                  </a:lnTo>
                  <a:lnTo>
                    <a:pt x="308" y="1205"/>
                  </a:lnTo>
                  <a:lnTo>
                    <a:pt x="299" y="1201"/>
                  </a:lnTo>
                  <a:lnTo>
                    <a:pt x="293" y="1196"/>
                  </a:lnTo>
                  <a:lnTo>
                    <a:pt x="288" y="1192"/>
                  </a:lnTo>
                  <a:lnTo>
                    <a:pt x="284" y="1187"/>
                  </a:lnTo>
                  <a:lnTo>
                    <a:pt x="284" y="1187"/>
                  </a:lnTo>
                  <a:lnTo>
                    <a:pt x="270" y="1191"/>
                  </a:lnTo>
                  <a:lnTo>
                    <a:pt x="253" y="1192"/>
                  </a:lnTo>
                  <a:lnTo>
                    <a:pt x="239" y="1192"/>
                  </a:lnTo>
                  <a:lnTo>
                    <a:pt x="224" y="1192"/>
                  </a:lnTo>
                  <a:lnTo>
                    <a:pt x="197" y="1189"/>
                  </a:lnTo>
                  <a:lnTo>
                    <a:pt x="170" y="1183"/>
                  </a:lnTo>
                  <a:lnTo>
                    <a:pt x="143" y="1178"/>
                  </a:lnTo>
                  <a:lnTo>
                    <a:pt x="130" y="1178"/>
                  </a:lnTo>
                  <a:lnTo>
                    <a:pt x="116" y="1176"/>
                  </a:lnTo>
                  <a:lnTo>
                    <a:pt x="103" y="1178"/>
                  </a:lnTo>
                  <a:lnTo>
                    <a:pt x="89" y="1180"/>
                  </a:lnTo>
                  <a:lnTo>
                    <a:pt x="74" y="1185"/>
                  </a:lnTo>
                  <a:lnTo>
                    <a:pt x="60" y="1191"/>
                  </a:lnTo>
                  <a:lnTo>
                    <a:pt x="60" y="1191"/>
                  </a:lnTo>
                  <a:lnTo>
                    <a:pt x="56" y="1200"/>
                  </a:lnTo>
                  <a:lnTo>
                    <a:pt x="54" y="1209"/>
                  </a:lnTo>
                  <a:lnTo>
                    <a:pt x="54" y="1209"/>
                  </a:lnTo>
                  <a:lnTo>
                    <a:pt x="56" y="1216"/>
                  </a:lnTo>
                  <a:lnTo>
                    <a:pt x="60" y="1223"/>
                  </a:lnTo>
                  <a:lnTo>
                    <a:pt x="60" y="1227"/>
                  </a:lnTo>
                  <a:lnTo>
                    <a:pt x="58" y="1230"/>
                  </a:lnTo>
                  <a:lnTo>
                    <a:pt x="56" y="1232"/>
                  </a:lnTo>
                  <a:lnTo>
                    <a:pt x="51" y="1236"/>
                  </a:lnTo>
                  <a:lnTo>
                    <a:pt x="51" y="1236"/>
                  </a:lnTo>
                  <a:lnTo>
                    <a:pt x="43" y="1238"/>
                  </a:lnTo>
                  <a:lnTo>
                    <a:pt x="33" y="1239"/>
                  </a:lnTo>
                  <a:lnTo>
                    <a:pt x="23" y="1239"/>
                  </a:lnTo>
                  <a:lnTo>
                    <a:pt x="14" y="1239"/>
                  </a:lnTo>
                  <a:lnTo>
                    <a:pt x="14" y="1239"/>
                  </a:lnTo>
                  <a:lnTo>
                    <a:pt x="7" y="1241"/>
                  </a:lnTo>
                  <a:lnTo>
                    <a:pt x="2" y="1245"/>
                  </a:lnTo>
                  <a:lnTo>
                    <a:pt x="2" y="1245"/>
                  </a:lnTo>
                  <a:lnTo>
                    <a:pt x="0" y="1250"/>
                  </a:lnTo>
                  <a:lnTo>
                    <a:pt x="2" y="1257"/>
                  </a:lnTo>
                  <a:lnTo>
                    <a:pt x="5" y="1270"/>
                  </a:lnTo>
                  <a:lnTo>
                    <a:pt x="14" y="1285"/>
                  </a:lnTo>
                  <a:lnTo>
                    <a:pt x="23" y="1297"/>
                  </a:lnTo>
                  <a:lnTo>
                    <a:pt x="23" y="1297"/>
                  </a:lnTo>
                  <a:lnTo>
                    <a:pt x="29" y="1295"/>
                  </a:lnTo>
                  <a:lnTo>
                    <a:pt x="36" y="1295"/>
                  </a:lnTo>
                  <a:lnTo>
                    <a:pt x="47" y="1299"/>
                  </a:lnTo>
                  <a:lnTo>
                    <a:pt x="47" y="1299"/>
                  </a:lnTo>
                  <a:lnTo>
                    <a:pt x="54" y="1305"/>
                  </a:lnTo>
                  <a:lnTo>
                    <a:pt x="63" y="1312"/>
                  </a:lnTo>
                  <a:lnTo>
                    <a:pt x="69" y="1319"/>
                  </a:lnTo>
                  <a:lnTo>
                    <a:pt x="72" y="1326"/>
                  </a:lnTo>
                  <a:lnTo>
                    <a:pt x="72" y="1326"/>
                  </a:lnTo>
                  <a:lnTo>
                    <a:pt x="76" y="1341"/>
                  </a:lnTo>
                  <a:lnTo>
                    <a:pt x="78" y="1346"/>
                  </a:lnTo>
                  <a:lnTo>
                    <a:pt x="81" y="1353"/>
                  </a:lnTo>
                  <a:lnTo>
                    <a:pt x="81" y="1353"/>
                  </a:lnTo>
                  <a:lnTo>
                    <a:pt x="90" y="1366"/>
                  </a:lnTo>
                  <a:lnTo>
                    <a:pt x="92" y="1373"/>
                  </a:lnTo>
                  <a:lnTo>
                    <a:pt x="94" y="1381"/>
                  </a:lnTo>
                  <a:lnTo>
                    <a:pt x="94" y="1381"/>
                  </a:lnTo>
                  <a:lnTo>
                    <a:pt x="96" y="1390"/>
                  </a:lnTo>
                  <a:lnTo>
                    <a:pt x="100" y="1397"/>
                  </a:lnTo>
                  <a:lnTo>
                    <a:pt x="109" y="1409"/>
                  </a:lnTo>
                  <a:lnTo>
                    <a:pt x="109" y="1409"/>
                  </a:lnTo>
                  <a:lnTo>
                    <a:pt x="114" y="1417"/>
                  </a:lnTo>
                  <a:lnTo>
                    <a:pt x="118" y="1426"/>
                  </a:lnTo>
                  <a:lnTo>
                    <a:pt x="119" y="1442"/>
                  </a:lnTo>
                  <a:lnTo>
                    <a:pt x="119" y="1442"/>
                  </a:lnTo>
                  <a:lnTo>
                    <a:pt x="121" y="1449"/>
                  </a:lnTo>
                  <a:lnTo>
                    <a:pt x="125" y="1455"/>
                  </a:lnTo>
                  <a:lnTo>
                    <a:pt x="132" y="1464"/>
                  </a:lnTo>
                  <a:lnTo>
                    <a:pt x="132" y="1464"/>
                  </a:lnTo>
                  <a:lnTo>
                    <a:pt x="136" y="1471"/>
                  </a:lnTo>
                  <a:lnTo>
                    <a:pt x="138" y="1480"/>
                  </a:lnTo>
                  <a:lnTo>
                    <a:pt x="139" y="1487"/>
                  </a:lnTo>
                  <a:lnTo>
                    <a:pt x="143" y="1496"/>
                  </a:lnTo>
                  <a:lnTo>
                    <a:pt x="143" y="1496"/>
                  </a:lnTo>
                  <a:lnTo>
                    <a:pt x="147" y="1502"/>
                  </a:lnTo>
                  <a:lnTo>
                    <a:pt x="154" y="1505"/>
                  </a:lnTo>
                  <a:lnTo>
                    <a:pt x="159" y="1511"/>
                  </a:lnTo>
                  <a:lnTo>
                    <a:pt x="165" y="1516"/>
                  </a:lnTo>
                  <a:lnTo>
                    <a:pt x="165" y="1516"/>
                  </a:lnTo>
                  <a:lnTo>
                    <a:pt x="168" y="1520"/>
                  </a:lnTo>
                  <a:lnTo>
                    <a:pt x="168" y="1523"/>
                  </a:lnTo>
                  <a:lnTo>
                    <a:pt x="170" y="1534"/>
                  </a:lnTo>
                  <a:lnTo>
                    <a:pt x="168" y="1554"/>
                  </a:lnTo>
                  <a:lnTo>
                    <a:pt x="168" y="1554"/>
                  </a:lnTo>
                  <a:lnTo>
                    <a:pt x="168" y="1561"/>
                  </a:lnTo>
                  <a:lnTo>
                    <a:pt x="170" y="1569"/>
                  </a:lnTo>
                  <a:lnTo>
                    <a:pt x="174" y="1576"/>
                  </a:lnTo>
                  <a:lnTo>
                    <a:pt x="177" y="1581"/>
                  </a:lnTo>
                  <a:lnTo>
                    <a:pt x="181" y="1587"/>
                  </a:lnTo>
                  <a:lnTo>
                    <a:pt x="186" y="1590"/>
                  </a:lnTo>
                  <a:lnTo>
                    <a:pt x="194" y="1594"/>
                  </a:lnTo>
                  <a:lnTo>
                    <a:pt x="203" y="1596"/>
                  </a:lnTo>
                  <a:lnTo>
                    <a:pt x="203" y="1596"/>
                  </a:lnTo>
                  <a:lnTo>
                    <a:pt x="212" y="1596"/>
                  </a:lnTo>
                  <a:lnTo>
                    <a:pt x="221" y="1594"/>
                  </a:lnTo>
                  <a:lnTo>
                    <a:pt x="239" y="1590"/>
                  </a:lnTo>
                  <a:lnTo>
                    <a:pt x="239" y="1590"/>
                  </a:lnTo>
                  <a:lnTo>
                    <a:pt x="248" y="1589"/>
                  </a:lnTo>
                  <a:lnTo>
                    <a:pt x="257" y="1589"/>
                  </a:lnTo>
                  <a:lnTo>
                    <a:pt x="264" y="1589"/>
                  </a:lnTo>
                  <a:lnTo>
                    <a:pt x="271" y="1585"/>
                  </a:lnTo>
                  <a:lnTo>
                    <a:pt x="271" y="1585"/>
                  </a:lnTo>
                  <a:lnTo>
                    <a:pt x="275" y="1581"/>
                  </a:lnTo>
                  <a:lnTo>
                    <a:pt x="277" y="1578"/>
                  </a:lnTo>
                  <a:lnTo>
                    <a:pt x="281" y="1572"/>
                  </a:lnTo>
                  <a:lnTo>
                    <a:pt x="284" y="1570"/>
                  </a:lnTo>
                  <a:lnTo>
                    <a:pt x="284" y="1570"/>
                  </a:lnTo>
                  <a:lnTo>
                    <a:pt x="290" y="1567"/>
                  </a:lnTo>
                  <a:lnTo>
                    <a:pt x="297" y="1567"/>
                  </a:lnTo>
                  <a:lnTo>
                    <a:pt x="304" y="1565"/>
                  </a:lnTo>
                  <a:lnTo>
                    <a:pt x="308" y="1563"/>
                  </a:lnTo>
                  <a:lnTo>
                    <a:pt x="309" y="1561"/>
                  </a:lnTo>
                  <a:lnTo>
                    <a:pt x="309" y="1561"/>
                  </a:lnTo>
                  <a:lnTo>
                    <a:pt x="311" y="1556"/>
                  </a:lnTo>
                  <a:lnTo>
                    <a:pt x="313" y="1551"/>
                  </a:lnTo>
                  <a:lnTo>
                    <a:pt x="313" y="1545"/>
                  </a:lnTo>
                  <a:lnTo>
                    <a:pt x="313" y="1542"/>
                  </a:lnTo>
                  <a:lnTo>
                    <a:pt x="313" y="1542"/>
                  </a:lnTo>
                  <a:lnTo>
                    <a:pt x="317" y="1536"/>
                  </a:lnTo>
                  <a:lnTo>
                    <a:pt x="320" y="1531"/>
                  </a:lnTo>
                  <a:lnTo>
                    <a:pt x="331" y="1525"/>
                  </a:lnTo>
                  <a:lnTo>
                    <a:pt x="355" y="1516"/>
                  </a:lnTo>
                  <a:lnTo>
                    <a:pt x="355" y="1516"/>
                  </a:lnTo>
                  <a:lnTo>
                    <a:pt x="366" y="1511"/>
                  </a:lnTo>
                  <a:lnTo>
                    <a:pt x="375" y="1505"/>
                  </a:lnTo>
                  <a:lnTo>
                    <a:pt x="375" y="1505"/>
                  </a:lnTo>
                  <a:lnTo>
                    <a:pt x="389" y="1502"/>
                  </a:lnTo>
                  <a:lnTo>
                    <a:pt x="396" y="1500"/>
                  </a:lnTo>
                  <a:lnTo>
                    <a:pt x="402" y="1496"/>
                  </a:lnTo>
                  <a:lnTo>
                    <a:pt x="402" y="1496"/>
                  </a:lnTo>
                  <a:lnTo>
                    <a:pt x="411" y="1487"/>
                  </a:lnTo>
                  <a:lnTo>
                    <a:pt x="414" y="1478"/>
                  </a:lnTo>
                  <a:lnTo>
                    <a:pt x="418" y="1467"/>
                  </a:lnTo>
                  <a:lnTo>
                    <a:pt x="420" y="1456"/>
                  </a:lnTo>
                  <a:lnTo>
                    <a:pt x="420" y="1456"/>
                  </a:lnTo>
                  <a:lnTo>
                    <a:pt x="422" y="1435"/>
                  </a:lnTo>
                  <a:lnTo>
                    <a:pt x="422" y="1424"/>
                  </a:lnTo>
                  <a:lnTo>
                    <a:pt x="418" y="1411"/>
                  </a:lnTo>
                  <a:lnTo>
                    <a:pt x="418" y="1411"/>
                  </a:lnTo>
                  <a:lnTo>
                    <a:pt x="416" y="1406"/>
                  </a:lnTo>
                  <a:lnTo>
                    <a:pt x="413" y="1402"/>
                  </a:lnTo>
                  <a:lnTo>
                    <a:pt x="404" y="1397"/>
                  </a:lnTo>
                  <a:lnTo>
                    <a:pt x="395" y="1391"/>
                  </a:lnTo>
                  <a:lnTo>
                    <a:pt x="391" y="1390"/>
                  </a:lnTo>
                  <a:lnTo>
                    <a:pt x="387" y="1384"/>
                  </a:lnTo>
                  <a:lnTo>
                    <a:pt x="387" y="1384"/>
                  </a:lnTo>
                  <a:lnTo>
                    <a:pt x="380" y="1375"/>
                  </a:lnTo>
                  <a:lnTo>
                    <a:pt x="376" y="1371"/>
                  </a:lnTo>
                  <a:lnTo>
                    <a:pt x="369" y="1373"/>
                  </a:lnTo>
                  <a:lnTo>
                    <a:pt x="369" y="1373"/>
                  </a:lnTo>
                  <a:lnTo>
                    <a:pt x="366" y="1375"/>
                  </a:lnTo>
                  <a:lnTo>
                    <a:pt x="362" y="1379"/>
                  </a:lnTo>
                  <a:lnTo>
                    <a:pt x="357" y="1388"/>
                  </a:lnTo>
                  <a:lnTo>
                    <a:pt x="353" y="1397"/>
                  </a:lnTo>
                  <a:lnTo>
                    <a:pt x="349" y="1400"/>
                  </a:lnTo>
                  <a:lnTo>
                    <a:pt x="344" y="1402"/>
                  </a:lnTo>
                  <a:lnTo>
                    <a:pt x="344" y="1402"/>
                  </a:lnTo>
                  <a:lnTo>
                    <a:pt x="338" y="1404"/>
                  </a:lnTo>
                  <a:lnTo>
                    <a:pt x="331" y="1402"/>
                  </a:lnTo>
                  <a:lnTo>
                    <a:pt x="317" y="1397"/>
                  </a:lnTo>
                  <a:lnTo>
                    <a:pt x="304" y="1388"/>
                  </a:lnTo>
                  <a:lnTo>
                    <a:pt x="293" y="1381"/>
                  </a:lnTo>
                  <a:lnTo>
                    <a:pt x="293" y="1381"/>
                  </a:lnTo>
                  <a:lnTo>
                    <a:pt x="282" y="1371"/>
                  </a:lnTo>
                  <a:lnTo>
                    <a:pt x="281" y="1364"/>
                  </a:lnTo>
                  <a:lnTo>
                    <a:pt x="277" y="1359"/>
                  </a:lnTo>
                  <a:lnTo>
                    <a:pt x="277" y="1359"/>
                  </a:lnTo>
                  <a:lnTo>
                    <a:pt x="277" y="1346"/>
                  </a:lnTo>
                  <a:lnTo>
                    <a:pt x="277" y="1341"/>
                  </a:lnTo>
                  <a:lnTo>
                    <a:pt x="277" y="1335"/>
                  </a:lnTo>
                  <a:lnTo>
                    <a:pt x="277" y="1335"/>
                  </a:lnTo>
                  <a:lnTo>
                    <a:pt x="273" y="1328"/>
                  </a:lnTo>
                  <a:lnTo>
                    <a:pt x="268" y="1321"/>
                  </a:lnTo>
                  <a:lnTo>
                    <a:pt x="257" y="1308"/>
                  </a:lnTo>
                  <a:lnTo>
                    <a:pt x="257" y="1308"/>
                  </a:lnTo>
                  <a:lnTo>
                    <a:pt x="252" y="1301"/>
                  </a:lnTo>
                  <a:lnTo>
                    <a:pt x="250" y="1297"/>
                  </a:lnTo>
                  <a:lnTo>
                    <a:pt x="248" y="1292"/>
                  </a:lnTo>
                  <a:lnTo>
                    <a:pt x="248" y="1292"/>
                  </a:lnTo>
                  <a:lnTo>
                    <a:pt x="250" y="1286"/>
                  </a:lnTo>
                  <a:lnTo>
                    <a:pt x="252" y="1281"/>
                  </a:lnTo>
                  <a:lnTo>
                    <a:pt x="255" y="1276"/>
                  </a:lnTo>
                  <a:lnTo>
                    <a:pt x="259" y="1272"/>
                  </a:lnTo>
                  <a:lnTo>
                    <a:pt x="264" y="1270"/>
                  </a:lnTo>
                  <a:lnTo>
                    <a:pt x="270" y="1268"/>
                  </a:lnTo>
                  <a:lnTo>
                    <a:pt x="275" y="1270"/>
                  </a:lnTo>
                  <a:lnTo>
                    <a:pt x="279" y="1272"/>
                  </a:lnTo>
                  <a:lnTo>
                    <a:pt x="279" y="1272"/>
                  </a:lnTo>
                  <a:lnTo>
                    <a:pt x="282" y="1276"/>
                  </a:lnTo>
                  <a:lnTo>
                    <a:pt x="286" y="1281"/>
                  </a:lnTo>
                  <a:lnTo>
                    <a:pt x="290" y="1290"/>
                  </a:lnTo>
                  <a:lnTo>
                    <a:pt x="291" y="1299"/>
                  </a:lnTo>
                  <a:lnTo>
                    <a:pt x="295" y="1310"/>
                  </a:lnTo>
                  <a:lnTo>
                    <a:pt x="295" y="1310"/>
                  </a:lnTo>
                  <a:lnTo>
                    <a:pt x="299" y="1315"/>
                  </a:lnTo>
                  <a:lnTo>
                    <a:pt x="302" y="1321"/>
                  </a:lnTo>
                  <a:lnTo>
                    <a:pt x="308" y="1324"/>
                  </a:lnTo>
                  <a:lnTo>
                    <a:pt x="313" y="1326"/>
                  </a:lnTo>
                  <a:lnTo>
                    <a:pt x="326" y="1328"/>
                  </a:lnTo>
                  <a:lnTo>
                    <a:pt x="338" y="1330"/>
                  </a:lnTo>
                  <a:lnTo>
                    <a:pt x="338" y="1330"/>
                  </a:lnTo>
                  <a:lnTo>
                    <a:pt x="351" y="1328"/>
                  </a:lnTo>
                  <a:lnTo>
                    <a:pt x="362" y="1330"/>
                  </a:lnTo>
                  <a:lnTo>
                    <a:pt x="373" y="1335"/>
                  </a:lnTo>
                  <a:lnTo>
                    <a:pt x="384" y="1343"/>
                  </a:lnTo>
                  <a:lnTo>
                    <a:pt x="384" y="1343"/>
                  </a:lnTo>
                  <a:lnTo>
                    <a:pt x="396" y="1355"/>
                  </a:lnTo>
                  <a:lnTo>
                    <a:pt x="404" y="1361"/>
                  </a:lnTo>
                  <a:lnTo>
                    <a:pt x="413" y="1364"/>
                  </a:lnTo>
                  <a:lnTo>
                    <a:pt x="413" y="1364"/>
                  </a:lnTo>
                  <a:lnTo>
                    <a:pt x="429" y="1366"/>
                  </a:lnTo>
                  <a:lnTo>
                    <a:pt x="445" y="1370"/>
                  </a:lnTo>
                  <a:lnTo>
                    <a:pt x="445" y="1370"/>
                  </a:lnTo>
                  <a:lnTo>
                    <a:pt x="456" y="1370"/>
                  </a:lnTo>
                  <a:lnTo>
                    <a:pt x="467" y="1370"/>
                  </a:lnTo>
                  <a:lnTo>
                    <a:pt x="480" y="1368"/>
                  </a:lnTo>
                  <a:lnTo>
                    <a:pt x="490" y="1364"/>
                  </a:lnTo>
                  <a:lnTo>
                    <a:pt x="490" y="1364"/>
                  </a:lnTo>
                  <a:lnTo>
                    <a:pt x="501" y="1361"/>
                  </a:lnTo>
                  <a:lnTo>
                    <a:pt x="514" y="1357"/>
                  </a:lnTo>
                  <a:lnTo>
                    <a:pt x="519" y="1355"/>
                  </a:lnTo>
                  <a:lnTo>
                    <a:pt x="525" y="1357"/>
                  </a:lnTo>
                  <a:lnTo>
                    <a:pt x="530" y="1359"/>
                  </a:lnTo>
                  <a:lnTo>
                    <a:pt x="536" y="1362"/>
                  </a:lnTo>
                  <a:lnTo>
                    <a:pt x="536" y="1362"/>
                  </a:lnTo>
                  <a:lnTo>
                    <a:pt x="539" y="1366"/>
                  </a:lnTo>
                  <a:lnTo>
                    <a:pt x="543" y="1371"/>
                  </a:lnTo>
                  <a:lnTo>
                    <a:pt x="545" y="1381"/>
                  </a:lnTo>
                  <a:lnTo>
                    <a:pt x="548" y="1391"/>
                  </a:lnTo>
                  <a:lnTo>
                    <a:pt x="552" y="1400"/>
                  </a:lnTo>
                  <a:lnTo>
                    <a:pt x="552" y="1400"/>
                  </a:lnTo>
                  <a:lnTo>
                    <a:pt x="557" y="1406"/>
                  </a:lnTo>
                  <a:lnTo>
                    <a:pt x="565" y="1411"/>
                  </a:lnTo>
                  <a:lnTo>
                    <a:pt x="572" y="1413"/>
                  </a:lnTo>
                  <a:lnTo>
                    <a:pt x="577" y="1419"/>
                  </a:lnTo>
                  <a:lnTo>
                    <a:pt x="577" y="1419"/>
                  </a:lnTo>
                  <a:lnTo>
                    <a:pt x="581" y="1422"/>
                  </a:lnTo>
                  <a:lnTo>
                    <a:pt x="581" y="1426"/>
                  </a:lnTo>
                  <a:lnTo>
                    <a:pt x="581" y="1428"/>
                  </a:lnTo>
                  <a:lnTo>
                    <a:pt x="579" y="1429"/>
                  </a:lnTo>
                  <a:lnTo>
                    <a:pt x="574" y="1435"/>
                  </a:lnTo>
                  <a:lnTo>
                    <a:pt x="572" y="1438"/>
                  </a:lnTo>
                  <a:lnTo>
                    <a:pt x="570" y="1442"/>
                  </a:lnTo>
                  <a:lnTo>
                    <a:pt x="570" y="1442"/>
                  </a:lnTo>
                  <a:lnTo>
                    <a:pt x="572" y="1449"/>
                  </a:lnTo>
                  <a:lnTo>
                    <a:pt x="576" y="1456"/>
                  </a:lnTo>
                  <a:lnTo>
                    <a:pt x="583" y="1460"/>
                  </a:lnTo>
                  <a:lnTo>
                    <a:pt x="590" y="1460"/>
                  </a:lnTo>
                  <a:lnTo>
                    <a:pt x="590" y="1460"/>
                  </a:lnTo>
                  <a:lnTo>
                    <a:pt x="597" y="1460"/>
                  </a:lnTo>
                  <a:lnTo>
                    <a:pt x="601" y="1456"/>
                  </a:lnTo>
                  <a:lnTo>
                    <a:pt x="608" y="1444"/>
                  </a:lnTo>
                  <a:lnTo>
                    <a:pt x="608" y="1444"/>
                  </a:lnTo>
                  <a:lnTo>
                    <a:pt x="610" y="1440"/>
                  </a:lnTo>
                  <a:lnTo>
                    <a:pt x="615" y="1437"/>
                  </a:lnTo>
                  <a:lnTo>
                    <a:pt x="619" y="1438"/>
                  </a:lnTo>
                  <a:lnTo>
                    <a:pt x="621" y="1442"/>
                  </a:lnTo>
                  <a:lnTo>
                    <a:pt x="621" y="1442"/>
                  </a:lnTo>
                  <a:lnTo>
                    <a:pt x="623" y="1451"/>
                  </a:lnTo>
                  <a:lnTo>
                    <a:pt x="623" y="1462"/>
                  </a:lnTo>
                  <a:lnTo>
                    <a:pt x="619" y="1480"/>
                  </a:lnTo>
                  <a:lnTo>
                    <a:pt x="619" y="1480"/>
                  </a:lnTo>
                  <a:lnTo>
                    <a:pt x="619" y="1493"/>
                  </a:lnTo>
                  <a:lnTo>
                    <a:pt x="623" y="1504"/>
                  </a:lnTo>
                  <a:lnTo>
                    <a:pt x="626" y="1514"/>
                  </a:lnTo>
                  <a:lnTo>
                    <a:pt x="632" y="1525"/>
                  </a:lnTo>
                  <a:lnTo>
                    <a:pt x="632" y="1525"/>
                  </a:lnTo>
                  <a:lnTo>
                    <a:pt x="637" y="1536"/>
                  </a:lnTo>
                  <a:lnTo>
                    <a:pt x="643" y="1547"/>
                  </a:lnTo>
                  <a:lnTo>
                    <a:pt x="646" y="1569"/>
                  </a:lnTo>
                  <a:lnTo>
                    <a:pt x="646" y="1569"/>
                  </a:lnTo>
                  <a:lnTo>
                    <a:pt x="650" y="1587"/>
                  </a:lnTo>
                  <a:lnTo>
                    <a:pt x="653" y="1605"/>
                  </a:lnTo>
                  <a:lnTo>
                    <a:pt x="653" y="1605"/>
                  </a:lnTo>
                  <a:lnTo>
                    <a:pt x="659" y="1628"/>
                  </a:lnTo>
                  <a:lnTo>
                    <a:pt x="664" y="1652"/>
                  </a:lnTo>
                  <a:lnTo>
                    <a:pt x="664" y="1652"/>
                  </a:lnTo>
                  <a:lnTo>
                    <a:pt x="666" y="1659"/>
                  </a:lnTo>
                  <a:lnTo>
                    <a:pt x="670" y="1666"/>
                  </a:lnTo>
                  <a:lnTo>
                    <a:pt x="673" y="1674"/>
                  </a:lnTo>
                  <a:lnTo>
                    <a:pt x="679" y="1679"/>
                  </a:lnTo>
                  <a:lnTo>
                    <a:pt x="686" y="1683"/>
                  </a:lnTo>
                  <a:lnTo>
                    <a:pt x="693" y="1684"/>
                  </a:lnTo>
                  <a:lnTo>
                    <a:pt x="700" y="1684"/>
                  </a:lnTo>
                  <a:lnTo>
                    <a:pt x="708" y="1681"/>
                  </a:lnTo>
                  <a:lnTo>
                    <a:pt x="708" y="1681"/>
                  </a:lnTo>
                  <a:lnTo>
                    <a:pt x="715" y="1677"/>
                  </a:lnTo>
                  <a:lnTo>
                    <a:pt x="720" y="1670"/>
                  </a:lnTo>
                  <a:lnTo>
                    <a:pt x="724" y="1663"/>
                  </a:lnTo>
                  <a:lnTo>
                    <a:pt x="726" y="1654"/>
                  </a:lnTo>
                  <a:lnTo>
                    <a:pt x="726" y="1654"/>
                  </a:lnTo>
                  <a:lnTo>
                    <a:pt x="728" y="1637"/>
                  </a:lnTo>
                  <a:lnTo>
                    <a:pt x="728" y="1637"/>
                  </a:lnTo>
                  <a:lnTo>
                    <a:pt x="731" y="1630"/>
                  </a:lnTo>
                  <a:lnTo>
                    <a:pt x="735" y="1623"/>
                  </a:lnTo>
                  <a:lnTo>
                    <a:pt x="735" y="1623"/>
                  </a:lnTo>
                  <a:lnTo>
                    <a:pt x="735" y="1616"/>
                  </a:lnTo>
                  <a:lnTo>
                    <a:pt x="735" y="1610"/>
                  </a:lnTo>
                  <a:lnTo>
                    <a:pt x="731" y="1598"/>
                  </a:lnTo>
                  <a:lnTo>
                    <a:pt x="731" y="1598"/>
                  </a:lnTo>
                  <a:lnTo>
                    <a:pt x="729" y="1583"/>
                  </a:lnTo>
                  <a:lnTo>
                    <a:pt x="731" y="1576"/>
                  </a:lnTo>
                  <a:lnTo>
                    <a:pt x="733" y="1569"/>
                  </a:lnTo>
                  <a:lnTo>
                    <a:pt x="733" y="1569"/>
                  </a:lnTo>
                  <a:lnTo>
                    <a:pt x="738" y="1563"/>
                  </a:lnTo>
                  <a:lnTo>
                    <a:pt x="744" y="1560"/>
                  </a:lnTo>
                  <a:lnTo>
                    <a:pt x="744" y="1560"/>
                  </a:lnTo>
                  <a:lnTo>
                    <a:pt x="748" y="1554"/>
                  </a:lnTo>
                  <a:lnTo>
                    <a:pt x="751" y="1549"/>
                  </a:lnTo>
                  <a:lnTo>
                    <a:pt x="751" y="1549"/>
                  </a:lnTo>
                  <a:lnTo>
                    <a:pt x="757" y="1542"/>
                  </a:lnTo>
                  <a:lnTo>
                    <a:pt x="762" y="1538"/>
                  </a:lnTo>
                  <a:lnTo>
                    <a:pt x="776" y="1529"/>
                  </a:lnTo>
                  <a:lnTo>
                    <a:pt x="776" y="1529"/>
                  </a:lnTo>
                  <a:lnTo>
                    <a:pt x="791" y="1522"/>
                  </a:lnTo>
                  <a:lnTo>
                    <a:pt x="804" y="1513"/>
                  </a:lnTo>
                  <a:lnTo>
                    <a:pt x="814" y="1502"/>
                  </a:lnTo>
                  <a:lnTo>
                    <a:pt x="820" y="1496"/>
                  </a:lnTo>
                  <a:lnTo>
                    <a:pt x="824" y="1489"/>
                  </a:lnTo>
                  <a:lnTo>
                    <a:pt x="824" y="1489"/>
                  </a:lnTo>
                  <a:lnTo>
                    <a:pt x="829" y="1482"/>
                  </a:lnTo>
                  <a:lnTo>
                    <a:pt x="833" y="1476"/>
                  </a:lnTo>
                  <a:lnTo>
                    <a:pt x="842" y="1466"/>
                  </a:lnTo>
                  <a:lnTo>
                    <a:pt x="842" y="1466"/>
                  </a:lnTo>
                  <a:lnTo>
                    <a:pt x="847" y="1460"/>
                  </a:lnTo>
                  <a:lnTo>
                    <a:pt x="852" y="1455"/>
                  </a:lnTo>
                  <a:lnTo>
                    <a:pt x="852" y="1455"/>
                  </a:lnTo>
                  <a:lnTo>
                    <a:pt x="858" y="1455"/>
                  </a:lnTo>
                  <a:lnTo>
                    <a:pt x="865" y="1453"/>
                  </a:lnTo>
                  <a:lnTo>
                    <a:pt x="871" y="1453"/>
                  </a:lnTo>
                  <a:lnTo>
                    <a:pt x="876" y="1449"/>
                  </a:lnTo>
                  <a:lnTo>
                    <a:pt x="876" y="1449"/>
                  </a:lnTo>
                  <a:lnTo>
                    <a:pt x="881" y="1446"/>
                  </a:lnTo>
                  <a:lnTo>
                    <a:pt x="885" y="1438"/>
                  </a:lnTo>
                  <a:lnTo>
                    <a:pt x="889" y="1433"/>
                  </a:lnTo>
                  <a:lnTo>
                    <a:pt x="894" y="1429"/>
                  </a:lnTo>
                  <a:lnTo>
                    <a:pt x="894" y="1429"/>
                  </a:lnTo>
                  <a:lnTo>
                    <a:pt x="898" y="1429"/>
                  </a:lnTo>
                  <a:lnTo>
                    <a:pt x="901" y="1431"/>
                  </a:lnTo>
                  <a:lnTo>
                    <a:pt x="909" y="1437"/>
                  </a:lnTo>
                  <a:lnTo>
                    <a:pt x="909" y="1437"/>
                  </a:lnTo>
                  <a:lnTo>
                    <a:pt x="912" y="1444"/>
                  </a:lnTo>
                  <a:lnTo>
                    <a:pt x="916" y="1451"/>
                  </a:lnTo>
                  <a:lnTo>
                    <a:pt x="919" y="1460"/>
                  </a:lnTo>
                  <a:lnTo>
                    <a:pt x="923" y="1467"/>
                  </a:lnTo>
                  <a:lnTo>
                    <a:pt x="923" y="1467"/>
                  </a:lnTo>
                  <a:lnTo>
                    <a:pt x="927" y="1469"/>
                  </a:lnTo>
                  <a:lnTo>
                    <a:pt x="929" y="1471"/>
                  </a:lnTo>
                  <a:lnTo>
                    <a:pt x="936" y="1475"/>
                  </a:lnTo>
                  <a:lnTo>
                    <a:pt x="936" y="1475"/>
                  </a:lnTo>
                  <a:lnTo>
                    <a:pt x="939" y="1478"/>
                  </a:lnTo>
                  <a:lnTo>
                    <a:pt x="941" y="1482"/>
                  </a:lnTo>
                  <a:lnTo>
                    <a:pt x="943" y="1491"/>
                  </a:lnTo>
                  <a:lnTo>
                    <a:pt x="943" y="1491"/>
                  </a:lnTo>
                  <a:lnTo>
                    <a:pt x="947" y="1500"/>
                  </a:lnTo>
                  <a:lnTo>
                    <a:pt x="952" y="1507"/>
                  </a:lnTo>
                  <a:lnTo>
                    <a:pt x="952" y="1507"/>
                  </a:lnTo>
                  <a:lnTo>
                    <a:pt x="954" y="1513"/>
                  </a:lnTo>
                  <a:lnTo>
                    <a:pt x="954" y="1518"/>
                  </a:lnTo>
                  <a:lnTo>
                    <a:pt x="952" y="1529"/>
                  </a:lnTo>
                  <a:lnTo>
                    <a:pt x="952" y="1529"/>
                  </a:lnTo>
                  <a:lnTo>
                    <a:pt x="950" y="1534"/>
                  </a:lnTo>
                  <a:lnTo>
                    <a:pt x="948" y="1540"/>
                  </a:lnTo>
                  <a:lnTo>
                    <a:pt x="948" y="1547"/>
                  </a:lnTo>
                  <a:lnTo>
                    <a:pt x="950" y="1549"/>
                  </a:lnTo>
                  <a:lnTo>
                    <a:pt x="952" y="1552"/>
                  </a:lnTo>
                  <a:lnTo>
                    <a:pt x="952" y="1552"/>
                  </a:lnTo>
                  <a:lnTo>
                    <a:pt x="956" y="1552"/>
                  </a:lnTo>
                  <a:lnTo>
                    <a:pt x="961" y="1551"/>
                  </a:lnTo>
                  <a:lnTo>
                    <a:pt x="970" y="1547"/>
                  </a:lnTo>
                  <a:lnTo>
                    <a:pt x="970" y="1547"/>
                  </a:lnTo>
                  <a:lnTo>
                    <a:pt x="979" y="1538"/>
                  </a:lnTo>
                  <a:lnTo>
                    <a:pt x="985" y="1536"/>
                  </a:lnTo>
                  <a:lnTo>
                    <a:pt x="988" y="1536"/>
                  </a:lnTo>
                  <a:lnTo>
                    <a:pt x="992" y="1538"/>
                  </a:lnTo>
                  <a:lnTo>
                    <a:pt x="992" y="1538"/>
                  </a:lnTo>
                  <a:lnTo>
                    <a:pt x="995" y="1543"/>
                  </a:lnTo>
                  <a:lnTo>
                    <a:pt x="999" y="1549"/>
                  </a:lnTo>
                  <a:lnTo>
                    <a:pt x="1005" y="1561"/>
                  </a:lnTo>
                  <a:lnTo>
                    <a:pt x="1008" y="1576"/>
                  </a:lnTo>
                  <a:lnTo>
                    <a:pt x="1010" y="1589"/>
                  </a:lnTo>
                  <a:lnTo>
                    <a:pt x="1010" y="1589"/>
                  </a:lnTo>
                  <a:lnTo>
                    <a:pt x="1015" y="1614"/>
                  </a:lnTo>
                  <a:lnTo>
                    <a:pt x="1019" y="1625"/>
                  </a:lnTo>
                  <a:lnTo>
                    <a:pt x="1021" y="1637"/>
                  </a:lnTo>
                  <a:lnTo>
                    <a:pt x="1021" y="1637"/>
                  </a:lnTo>
                  <a:lnTo>
                    <a:pt x="1021" y="1654"/>
                  </a:lnTo>
                  <a:lnTo>
                    <a:pt x="1019" y="1668"/>
                  </a:lnTo>
                  <a:lnTo>
                    <a:pt x="1019" y="1683"/>
                  </a:lnTo>
                  <a:lnTo>
                    <a:pt x="1021" y="1690"/>
                  </a:lnTo>
                  <a:lnTo>
                    <a:pt x="1024" y="1699"/>
                  </a:lnTo>
                  <a:lnTo>
                    <a:pt x="1024" y="1699"/>
                  </a:lnTo>
                  <a:lnTo>
                    <a:pt x="1030" y="1706"/>
                  </a:lnTo>
                  <a:lnTo>
                    <a:pt x="1035" y="1715"/>
                  </a:lnTo>
                  <a:lnTo>
                    <a:pt x="1035" y="1715"/>
                  </a:lnTo>
                  <a:lnTo>
                    <a:pt x="1039" y="1724"/>
                  </a:lnTo>
                  <a:lnTo>
                    <a:pt x="1041" y="1735"/>
                  </a:lnTo>
                  <a:lnTo>
                    <a:pt x="1043" y="1755"/>
                  </a:lnTo>
                  <a:lnTo>
                    <a:pt x="1043" y="1755"/>
                  </a:lnTo>
                  <a:lnTo>
                    <a:pt x="1046" y="1777"/>
                  </a:lnTo>
                  <a:lnTo>
                    <a:pt x="1048" y="1788"/>
                  </a:lnTo>
                  <a:lnTo>
                    <a:pt x="1053" y="1797"/>
                  </a:lnTo>
                  <a:lnTo>
                    <a:pt x="1053" y="1797"/>
                  </a:lnTo>
                  <a:lnTo>
                    <a:pt x="1062" y="1806"/>
                  </a:lnTo>
                  <a:lnTo>
                    <a:pt x="1071" y="1813"/>
                  </a:lnTo>
                  <a:lnTo>
                    <a:pt x="1071" y="1813"/>
                  </a:lnTo>
                  <a:lnTo>
                    <a:pt x="1077" y="1817"/>
                  </a:lnTo>
                  <a:lnTo>
                    <a:pt x="1084" y="1818"/>
                  </a:lnTo>
                  <a:lnTo>
                    <a:pt x="1090" y="1820"/>
                  </a:lnTo>
                  <a:lnTo>
                    <a:pt x="1097" y="1818"/>
                  </a:lnTo>
                  <a:lnTo>
                    <a:pt x="1097" y="1818"/>
                  </a:lnTo>
                  <a:lnTo>
                    <a:pt x="1099" y="1815"/>
                  </a:lnTo>
                  <a:lnTo>
                    <a:pt x="1100" y="1808"/>
                  </a:lnTo>
                  <a:lnTo>
                    <a:pt x="1099" y="1802"/>
                  </a:lnTo>
                  <a:lnTo>
                    <a:pt x="1097" y="1797"/>
                  </a:lnTo>
                  <a:lnTo>
                    <a:pt x="1097" y="1797"/>
                  </a:lnTo>
                  <a:lnTo>
                    <a:pt x="1091" y="1782"/>
                  </a:lnTo>
                  <a:lnTo>
                    <a:pt x="1086" y="1768"/>
                  </a:lnTo>
                  <a:lnTo>
                    <a:pt x="1086" y="1768"/>
                  </a:lnTo>
                  <a:lnTo>
                    <a:pt x="1082" y="1751"/>
                  </a:lnTo>
                  <a:lnTo>
                    <a:pt x="1079" y="1744"/>
                  </a:lnTo>
                  <a:lnTo>
                    <a:pt x="1075" y="1737"/>
                  </a:lnTo>
                  <a:lnTo>
                    <a:pt x="1075" y="1737"/>
                  </a:lnTo>
                  <a:lnTo>
                    <a:pt x="1071" y="1730"/>
                  </a:lnTo>
                  <a:lnTo>
                    <a:pt x="1064" y="1722"/>
                  </a:lnTo>
                  <a:lnTo>
                    <a:pt x="1052" y="1710"/>
                  </a:lnTo>
                  <a:lnTo>
                    <a:pt x="1041" y="1697"/>
                  </a:lnTo>
                  <a:lnTo>
                    <a:pt x="1035" y="1690"/>
                  </a:lnTo>
                  <a:lnTo>
                    <a:pt x="1032" y="1681"/>
                  </a:lnTo>
                  <a:lnTo>
                    <a:pt x="1032" y="1681"/>
                  </a:lnTo>
                  <a:lnTo>
                    <a:pt x="1030" y="1670"/>
                  </a:lnTo>
                  <a:lnTo>
                    <a:pt x="1032" y="1657"/>
                  </a:lnTo>
                  <a:lnTo>
                    <a:pt x="1033" y="1632"/>
                  </a:lnTo>
                  <a:lnTo>
                    <a:pt x="1033" y="1632"/>
                  </a:lnTo>
                  <a:lnTo>
                    <a:pt x="1037" y="1621"/>
                  </a:lnTo>
                  <a:lnTo>
                    <a:pt x="1039" y="1616"/>
                  </a:lnTo>
                  <a:lnTo>
                    <a:pt x="1043" y="1612"/>
                  </a:lnTo>
                  <a:lnTo>
                    <a:pt x="1043" y="1612"/>
                  </a:lnTo>
                  <a:lnTo>
                    <a:pt x="1048" y="1612"/>
                  </a:lnTo>
                  <a:lnTo>
                    <a:pt x="1053" y="1616"/>
                  </a:lnTo>
                  <a:lnTo>
                    <a:pt x="1066" y="1623"/>
                  </a:lnTo>
                  <a:lnTo>
                    <a:pt x="1066" y="1623"/>
                  </a:lnTo>
                  <a:lnTo>
                    <a:pt x="1073" y="1627"/>
                  </a:lnTo>
                  <a:lnTo>
                    <a:pt x="1081" y="1632"/>
                  </a:lnTo>
                  <a:lnTo>
                    <a:pt x="1088" y="1639"/>
                  </a:lnTo>
                  <a:lnTo>
                    <a:pt x="1093" y="1646"/>
                  </a:lnTo>
                  <a:lnTo>
                    <a:pt x="1093" y="1646"/>
                  </a:lnTo>
                  <a:lnTo>
                    <a:pt x="1102" y="1668"/>
                  </a:lnTo>
                  <a:lnTo>
                    <a:pt x="1110" y="1679"/>
                  </a:lnTo>
                  <a:lnTo>
                    <a:pt x="1117" y="1686"/>
                  </a:lnTo>
                  <a:lnTo>
                    <a:pt x="1117" y="1686"/>
                  </a:lnTo>
                  <a:lnTo>
                    <a:pt x="1122" y="1690"/>
                  </a:lnTo>
                  <a:lnTo>
                    <a:pt x="1128" y="1688"/>
                  </a:lnTo>
                  <a:lnTo>
                    <a:pt x="1133" y="1684"/>
                  </a:lnTo>
                  <a:lnTo>
                    <a:pt x="1138" y="1677"/>
                  </a:lnTo>
                  <a:lnTo>
                    <a:pt x="1138" y="1677"/>
                  </a:lnTo>
                  <a:lnTo>
                    <a:pt x="1144" y="1668"/>
                  </a:lnTo>
                  <a:lnTo>
                    <a:pt x="1151" y="1661"/>
                  </a:lnTo>
                  <a:lnTo>
                    <a:pt x="1166" y="1645"/>
                  </a:lnTo>
                  <a:lnTo>
                    <a:pt x="1166" y="1645"/>
                  </a:lnTo>
                  <a:lnTo>
                    <a:pt x="1175" y="1637"/>
                  </a:lnTo>
                  <a:lnTo>
                    <a:pt x="1180" y="1627"/>
                  </a:lnTo>
                  <a:lnTo>
                    <a:pt x="1180" y="1627"/>
                  </a:lnTo>
                  <a:lnTo>
                    <a:pt x="1182" y="1618"/>
                  </a:lnTo>
                  <a:lnTo>
                    <a:pt x="1184" y="1608"/>
                  </a:lnTo>
                  <a:lnTo>
                    <a:pt x="1182" y="1589"/>
                  </a:lnTo>
                  <a:lnTo>
                    <a:pt x="1178" y="1570"/>
                  </a:lnTo>
                  <a:lnTo>
                    <a:pt x="1171" y="1552"/>
                  </a:lnTo>
                  <a:lnTo>
                    <a:pt x="1171" y="1552"/>
                  </a:lnTo>
                  <a:lnTo>
                    <a:pt x="1160" y="1538"/>
                  </a:lnTo>
                  <a:lnTo>
                    <a:pt x="1149" y="1525"/>
                  </a:lnTo>
                  <a:lnTo>
                    <a:pt x="1140" y="1509"/>
                  </a:lnTo>
                  <a:lnTo>
                    <a:pt x="1137" y="1502"/>
                  </a:lnTo>
                  <a:lnTo>
                    <a:pt x="1137" y="1494"/>
                  </a:lnTo>
                  <a:lnTo>
                    <a:pt x="1137" y="1494"/>
                  </a:lnTo>
                  <a:lnTo>
                    <a:pt x="1137" y="1482"/>
                  </a:lnTo>
                  <a:lnTo>
                    <a:pt x="1140" y="1471"/>
                  </a:lnTo>
                  <a:lnTo>
                    <a:pt x="1146" y="1460"/>
                  </a:lnTo>
                  <a:lnTo>
                    <a:pt x="1153" y="1453"/>
                  </a:lnTo>
                  <a:lnTo>
                    <a:pt x="1160" y="1447"/>
                  </a:lnTo>
                  <a:lnTo>
                    <a:pt x="1169" y="1446"/>
                  </a:lnTo>
                  <a:lnTo>
                    <a:pt x="1175" y="1446"/>
                  </a:lnTo>
                  <a:lnTo>
                    <a:pt x="1180" y="1447"/>
                  </a:lnTo>
                  <a:lnTo>
                    <a:pt x="1186" y="1451"/>
                  </a:lnTo>
                  <a:lnTo>
                    <a:pt x="1189" y="1456"/>
                  </a:lnTo>
                  <a:lnTo>
                    <a:pt x="1189" y="1456"/>
                  </a:lnTo>
                  <a:lnTo>
                    <a:pt x="1195" y="1460"/>
                  </a:lnTo>
                  <a:lnTo>
                    <a:pt x="1198" y="1460"/>
                  </a:lnTo>
                  <a:lnTo>
                    <a:pt x="1202" y="1458"/>
                  </a:lnTo>
                  <a:lnTo>
                    <a:pt x="1205" y="1453"/>
                  </a:lnTo>
                  <a:lnTo>
                    <a:pt x="1205" y="1453"/>
                  </a:lnTo>
                  <a:lnTo>
                    <a:pt x="1213" y="1444"/>
                  </a:lnTo>
                  <a:lnTo>
                    <a:pt x="1220" y="1438"/>
                  </a:lnTo>
                  <a:lnTo>
                    <a:pt x="1227" y="1435"/>
                  </a:lnTo>
                  <a:lnTo>
                    <a:pt x="1238" y="1431"/>
                  </a:lnTo>
                  <a:lnTo>
                    <a:pt x="1238" y="1431"/>
                  </a:lnTo>
                  <a:lnTo>
                    <a:pt x="1262" y="1426"/>
                  </a:lnTo>
                  <a:lnTo>
                    <a:pt x="1274" y="1422"/>
                  </a:lnTo>
                  <a:lnTo>
                    <a:pt x="1285" y="1419"/>
                  </a:lnTo>
                  <a:lnTo>
                    <a:pt x="1285" y="1419"/>
                  </a:lnTo>
                  <a:lnTo>
                    <a:pt x="1292" y="1413"/>
                  </a:lnTo>
                  <a:lnTo>
                    <a:pt x="1300" y="1408"/>
                  </a:lnTo>
                  <a:lnTo>
                    <a:pt x="1300" y="1408"/>
                  </a:lnTo>
                  <a:lnTo>
                    <a:pt x="1305" y="1402"/>
                  </a:lnTo>
                  <a:lnTo>
                    <a:pt x="1309" y="1395"/>
                  </a:lnTo>
                  <a:lnTo>
                    <a:pt x="1316" y="1382"/>
                  </a:lnTo>
                  <a:lnTo>
                    <a:pt x="1319" y="1366"/>
                  </a:lnTo>
                  <a:lnTo>
                    <a:pt x="1325" y="1352"/>
                  </a:lnTo>
                  <a:lnTo>
                    <a:pt x="1325" y="1352"/>
                  </a:lnTo>
                  <a:lnTo>
                    <a:pt x="1329" y="1344"/>
                  </a:lnTo>
                  <a:lnTo>
                    <a:pt x="1332" y="1339"/>
                  </a:lnTo>
                  <a:lnTo>
                    <a:pt x="1343" y="1328"/>
                  </a:lnTo>
                  <a:lnTo>
                    <a:pt x="1352" y="1315"/>
                  </a:lnTo>
                  <a:lnTo>
                    <a:pt x="1357" y="1310"/>
                  </a:lnTo>
                  <a:lnTo>
                    <a:pt x="1361" y="1303"/>
                  </a:lnTo>
                  <a:lnTo>
                    <a:pt x="1361" y="1303"/>
                  </a:lnTo>
                  <a:lnTo>
                    <a:pt x="1363" y="1295"/>
                  </a:lnTo>
                  <a:lnTo>
                    <a:pt x="1361" y="1290"/>
                  </a:lnTo>
                  <a:lnTo>
                    <a:pt x="1359" y="1285"/>
                  </a:lnTo>
                  <a:lnTo>
                    <a:pt x="1356" y="1279"/>
                  </a:lnTo>
                  <a:lnTo>
                    <a:pt x="1356" y="1279"/>
                  </a:lnTo>
                  <a:lnTo>
                    <a:pt x="1352" y="1274"/>
                  </a:lnTo>
                  <a:lnTo>
                    <a:pt x="1352" y="1268"/>
                  </a:lnTo>
                  <a:lnTo>
                    <a:pt x="1356" y="1257"/>
                  </a:lnTo>
                  <a:lnTo>
                    <a:pt x="1356" y="1257"/>
                  </a:lnTo>
                  <a:lnTo>
                    <a:pt x="1356" y="1245"/>
                  </a:lnTo>
                  <a:lnTo>
                    <a:pt x="1356" y="1245"/>
                  </a:lnTo>
                  <a:lnTo>
                    <a:pt x="1354" y="1236"/>
                  </a:lnTo>
                  <a:lnTo>
                    <a:pt x="1348" y="1227"/>
                  </a:lnTo>
                  <a:lnTo>
                    <a:pt x="1343" y="1218"/>
                  </a:lnTo>
                  <a:lnTo>
                    <a:pt x="1341" y="1214"/>
                  </a:lnTo>
                  <a:lnTo>
                    <a:pt x="1339" y="1209"/>
                  </a:lnTo>
                  <a:lnTo>
                    <a:pt x="1339" y="1209"/>
                  </a:lnTo>
                  <a:lnTo>
                    <a:pt x="1339" y="1203"/>
                  </a:lnTo>
                  <a:lnTo>
                    <a:pt x="1341" y="1200"/>
                  </a:lnTo>
                  <a:lnTo>
                    <a:pt x="1341" y="1194"/>
                  </a:lnTo>
                  <a:lnTo>
                    <a:pt x="1341" y="1189"/>
                  </a:lnTo>
                  <a:lnTo>
                    <a:pt x="1341" y="1189"/>
                  </a:lnTo>
                  <a:lnTo>
                    <a:pt x="1338" y="1174"/>
                  </a:lnTo>
                  <a:lnTo>
                    <a:pt x="1336" y="1167"/>
                  </a:lnTo>
                  <a:lnTo>
                    <a:pt x="1338" y="1158"/>
                  </a:lnTo>
                  <a:lnTo>
                    <a:pt x="1338" y="1158"/>
                  </a:lnTo>
                  <a:lnTo>
                    <a:pt x="1339" y="1154"/>
                  </a:lnTo>
                  <a:lnTo>
                    <a:pt x="1343" y="1151"/>
                  </a:lnTo>
                  <a:lnTo>
                    <a:pt x="1354" y="1147"/>
                  </a:lnTo>
                  <a:lnTo>
                    <a:pt x="1363" y="1142"/>
                  </a:lnTo>
                  <a:lnTo>
                    <a:pt x="1367" y="1140"/>
                  </a:lnTo>
                  <a:lnTo>
                    <a:pt x="1368" y="1136"/>
                  </a:lnTo>
                  <a:lnTo>
                    <a:pt x="1368" y="1136"/>
                  </a:lnTo>
                  <a:lnTo>
                    <a:pt x="1368" y="1131"/>
                  </a:lnTo>
                  <a:lnTo>
                    <a:pt x="1365" y="1125"/>
                  </a:lnTo>
                  <a:lnTo>
                    <a:pt x="1361" y="1124"/>
                  </a:lnTo>
                  <a:lnTo>
                    <a:pt x="1357" y="1120"/>
                  </a:lnTo>
                  <a:lnTo>
                    <a:pt x="1357" y="1120"/>
                  </a:lnTo>
                  <a:lnTo>
                    <a:pt x="1345" y="1118"/>
                  </a:lnTo>
                  <a:lnTo>
                    <a:pt x="1330" y="1118"/>
                  </a:lnTo>
                  <a:lnTo>
                    <a:pt x="1325" y="1116"/>
                  </a:lnTo>
                  <a:lnTo>
                    <a:pt x="1319" y="1113"/>
                  </a:lnTo>
                  <a:lnTo>
                    <a:pt x="1314" y="1109"/>
                  </a:lnTo>
                  <a:lnTo>
                    <a:pt x="1312" y="1104"/>
                  </a:lnTo>
                  <a:lnTo>
                    <a:pt x="1312" y="1104"/>
                  </a:lnTo>
                  <a:lnTo>
                    <a:pt x="1310" y="1096"/>
                  </a:lnTo>
                  <a:lnTo>
                    <a:pt x="1310" y="1091"/>
                  </a:lnTo>
                  <a:lnTo>
                    <a:pt x="1314" y="1086"/>
                  </a:lnTo>
                  <a:lnTo>
                    <a:pt x="1318" y="1082"/>
                  </a:lnTo>
                  <a:lnTo>
                    <a:pt x="1329" y="1077"/>
                  </a:lnTo>
                  <a:lnTo>
                    <a:pt x="1338" y="1073"/>
                  </a:lnTo>
                  <a:lnTo>
                    <a:pt x="1338" y="1073"/>
                  </a:lnTo>
                  <a:lnTo>
                    <a:pt x="1347" y="1064"/>
                  </a:lnTo>
                  <a:lnTo>
                    <a:pt x="1352" y="1060"/>
                  </a:lnTo>
                  <a:lnTo>
                    <a:pt x="1357" y="1058"/>
                  </a:lnTo>
                  <a:lnTo>
                    <a:pt x="1357" y="1058"/>
                  </a:lnTo>
                  <a:lnTo>
                    <a:pt x="1361" y="1058"/>
                  </a:lnTo>
                  <a:lnTo>
                    <a:pt x="1367" y="1060"/>
                  </a:lnTo>
                  <a:lnTo>
                    <a:pt x="1370" y="1062"/>
                  </a:lnTo>
                  <a:lnTo>
                    <a:pt x="1374" y="1066"/>
                  </a:lnTo>
                  <a:lnTo>
                    <a:pt x="1374" y="1066"/>
                  </a:lnTo>
                  <a:lnTo>
                    <a:pt x="1374" y="1069"/>
                  </a:lnTo>
                  <a:lnTo>
                    <a:pt x="1374" y="1071"/>
                  </a:lnTo>
                  <a:lnTo>
                    <a:pt x="1370" y="1077"/>
                  </a:lnTo>
                  <a:lnTo>
                    <a:pt x="1370" y="1077"/>
                  </a:lnTo>
                  <a:lnTo>
                    <a:pt x="1368" y="1082"/>
                  </a:lnTo>
                  <a:lnTo>
                    <a:pt x="1370" y="1087"/>
                  </a:lnTo>
                  <a:lnTo>
                    <a:pt x="1374" y="1089"/>
                  </a:lnTo>
                  <a:lnTo>
                    <a:pt x="1379" y="1087"/>
                  </a:lnTo>
                  <a:lnTo>
                    <a:pt x="1379" y="1087"/>
                  </a:lnTo>
                  <a:lnTo>
                    <a:pt x="1392" y="1084"/>
                  </a:lnTo>
                  <a:lnTo>
                    <a:pt x="1397" y="1084"/>
                  </a:lnTo>
                  <a:lnTo>
                    <a:pt x="1403" y="1086"/>
                  </a:lnTo>
                  <a:lnTo>
                    <a:pt x="1406" y="1087"/>
                  </a:lnTo>
                  <a:lnTo>
                    <a:pt x="1410" y="1089"/>
                  </a:lnTo>
                  <a:lnTo>
                    <a:pt x="1417" y="1102"/>
                  </a:lnTo>
                  <a:lnTo>
                    <a:pt x="1417" y="1102"/>
                  </a:lnTo>
                  <a:lnTo>
                    <a:pt x="1421" y="1107"/>
                  </a:lnTo>
                  <a:lnTo>
                    <a:pt x="1426" y="1113"/>
                  </a:lnTo>
                  <a:lnTo>
                    <a:pt x="1437" y="1124"/>
                  </a:lnTo>
                  <a:lnTo>
                    <a:pt x="1437" y="1124"/>
                  </a:lnTo>
                  <a:lnTo>
                    <a:pt x="1441" y="1131"/>
                  </a:lnTo>
                  <a:lnTo>
                    <a:pt x="1444" y="1138"/>
                  </a:lnTo>
                  <a:lnTo>
                    <a:pt x="1446" y="1156"/>
                  </a:lnTo>
                  <a:lnTo>
                    <a:pt x="1446" y="1156"/>
                  </a:lnTo>
                  <a:lnTo>
                    <a:pt x="1446" y="1171"/>
                  </a:lnTo>
                  <a:lnTo>
                    <a:pt x="1446" y="1176"/>
                  </a:lnTo>
                  <a:lnTo>
                    <a:pt x="1450" y="1181"/>
                  </a:lnTo>
                  <a:lnTo>
                    <a:pt x="1450" y="1181"/>
                  </a:lnTo>
                  <a:lnTo>
                    <a:pt x="1455" y="1185"/>
                  </a:lnTo>
                  <a:lnTo>
                    <a:pt x="1461" y="1185"/>
                  </a:lnTo>
                  <a:lnTo>
                    <a:pt x="1466" y="1183"/>
                  </a:lnTo>
                  <a:lnTo>
                    <a:pt x="1470" y="1180"/>
                  </a:lnTo>
                  <a:lnTo>
                    <a:pt x="1470" y="1180"/>
                  </a:lnTo>
                  <a:lnTo>
                    <a:pt x="1477" y="1171"/>
                  </a:lnTo>
                  <a:lnTo>
                    <a:pt x="1479" y="1162"/>
                  </a:lnTo>
                  <a:lnTo>
                    <a:pt x="1477" y="1151"/>
                  </a:lnTo>
                  <a:lnTo>
                    <a:pt x="1473" y="1142"/>
                  </a:lnTo>
                  <a:lnTo>
                    <a:pt x="1464" y="1124"/>
                  </a:lnTo>
                  <a:lnTo>
                    <a:pt x="1462" y="1115"/>
                  </a:lnTo>
                  <a:lnTo>
                    <a:pt x="1462" y="1105"/>
                  </a:lnTo>
                  <a:lnTo>
                    <a:pt x="1462" y="1105"/>
                  </a:lnTo>
                  <a:lnTo>
                    <a:pt x="1466" y="1093"/>
                  </a:lnTo>
                  <a:lnTo>
                    <a:pt x="1472" y="1084"/>
                  </a:lnTo>
                  <a:lnTo>
                    <a:pt x="1477" y="1073"/>
                  </a:lnTo>
                  <a:lnTo>
                    <a:pt x="1481" y="1060"/>
                  </a:lnTo>
                  <a:lnTo>
                    <a:pt x="1481" y="1060"/>
                  </a:lnTo>
                  <a:lnTo>
                    <a:pt x="1482" y="1046"/>
                  </a:lnTo>
                  <a:lnTo>
                    <a:pt x="1484" y="1039"/>
                  </a:lnTo>
                  <a:lnTo>
                    <a:pt x="1486" y="1033"/>
                  </a:lnTo>
                  <a:lnTo>
                    <a:pt x="1486" y="1033"/>
                  </a:lnTo>
                  <a:lnTo>
                    <a:pt x="1493" y="1022"/>
                  </a:lnTo>
                  <a:lnTo>
                    <a:pt x="1500" y="1011"/>
                  </a:lnTo>
                  <a:lnTo>
                    <a:pt x="1500" y="1011"/>
                  </a:lnTo>
                  <a:lnTo>
                    <a:pt x="1504" y="1006"/>
                  </a:lnTo>
                  <a:lnTo>
                    <a:pt x="1508" y="1002"/>
                  </a:lnTo>
                  <a:lnTo>
                    <a:pt x="1511" y="1002"/>
                  </a:lnTo>
                  <a:lnTo>
                    <a:pt x="1517" y="1001"/>
                  </a:lnTo>
                  <a:lnTo>
                    <a:pt x="1526" y="1004"/>
                  </a:lnTo>
                  <a:lnTo>
                    <a:pt x="1538" y="1006"/>
                  </a:lnTo>
                  <a:lnTo>
                    <a:pt x="1538" y="1006"/>
                  </a:lnTo>
                  <a:lnTo>
                    <a:pt x="1549" y="1006"/>
                  </a:lnTo>
                  <a:lnTo>
                    <a:pt x="1560" y="1004"/>
                  </a:lnTo>
                  <a:lnTo>
                    <a:pt x="1569" y="997"/>
                  </a:lnTo>
                  <a:lnTo>
                    <a:pt x="1573" y="993"/>
                  </a:lnTo>
                  <a:lnTo>
                    <a:pt x="1575" y="988"/>
                  </a:lnTo>
                  <a:lnTo>
                    <a:pt x="1575" y="988"/>
                  </a:lnTo>
                  <a:lnTo>
                    <a:pt x="1582" y="975"/>
                  </a:lnTo>
                  <a:lnTo>
                    <a:pt x="1593" y="963"/>
                  </a:lnTo>
                  <a:lnTo>
                    <a:pt x="1593" y="963"/>
                  </a:lnTo>
                  <a:lnTo>
                    <a:pt x="1605" y="944"/>
                  </a:lnTo>
                  <a:lnTo>
                    <a:pt x="1618" y="928"/>
                  </a:lnTo>
                  <a:lnTo>
                    <a:pt x="1618" y="928"/>
                  </a:lnTo>
                  <a:lnTo>
                    <a:pt x="1629" y="908"/>
                  </a:lnTo>
                  <a:lnTo>
                    <a:pt x="1640" y="888"/>
                  </a:lnTo>
                  <a:lnTo>
                    <a:pt x="1640" y="888"/>
                  </a:lnTo>
                  <a:lnTo>
                    <a:pt x="1645" y="879"/>
                  </a:lnTo>
                  <a:lnTo>
                    <a:pt x="1649" y="870"/>
                  </a:lnTo>
                  <a:lnTo>
                    <a:pt x="1651" y="861"/>
                  </a:lnTo>
                  <a:lnTo>
                    <a:pt x="1651" y="850"/>
                  </a:lnTo>
                  <a:lnTo>
                    <a:pt x="1651" y="850"/>
                  </a:lnTo>
                  <a:lnTo>
                    <a:pt x="1651" y="830"/>
                  </a:lnTo>
                  <a:lnTo>
                    <a:pt x="1649" y="809"/>
                  </a:lnTo>
                  <a:lnTo>
                    <a:pt x="1649" y="809"/>
                  </a:lnTo>
                  <a:lnTo>
                    <a:pt x="1647" y="792"/>
                  </a:lnTo>
                  <a:lnTo>
                    <a:pt x="1645" y="785"/>
                  </a:lnTo>
                  <a:lnTo>
                    <a:pt x="1642" y="780"/>
                  </a:lnTo>
                  <a:lnTo>
                    <a:pt x="1642" y="780"/>
                  </a:lnTo>
                  <a:lnTo>
                    <a:pt x="1638" y="773"/>
                  </a:lnTo>
                  <a:lnTo>
                    <a:pt x="1633" y="769"/>
                  </a:lnTo>
                  <a:lnTo>
                    <a:pt x="1629" y="767"/>
                  </a:lnTo>
                  <a:lnTo>
                    <a:pt x="1624" y="767"/>
                  </a:lnTo>
                  <a:lnTo>
                    <a:pt x="1613" y="769"/>
                  </a:lnTo>
                  <a:lnTo>
                    <a:pt x="1600" y="769"/>
                  </a:lnTo>
                  <a:lnTo>
                    <a:pt x="1600" y="769"/>
                  </a:lnTo>
                  <a:lnTo>
                    <a:pt x="1595" y="767"/>
                  </a:lnTo>
                  <a:lnTo>
                    <a:pt x="1591" y="765"/>
                  </a:lnTo>
                  <a:lnTo>
                    <a:pt x="1584" y="758"/>
                  </a:lnTo>
                  <a:lnTo>
                    <a:pt x="1580" y="749"/>
                  </a:lnTo>
                  <a:lnTo>
                    <a:pt x="1578" y="740"/>
                  </a:lnTo>
                  <a:lnTo>
                    <a:pt x="1578" y="740"/>
                  </a:lnTo>
                  <a:lnTo>
                    <a:pt x="1582" y="733"/>
                  </a:lnTo>
                  <a:lnTo>
                    <a:pt x="1586" y="725"/>
                  </a:lnTo>
                  <a:lnTo>
                    <a:pt x="1591" y="720"/>
                  </a:lnTo>
                  <a:lnTo>
                    <a:pt x="1596" y="716"/>
                  </a:lnTo>
                  <a:lnTo>
                    <a:pt x="1596" y="716"/>
                  </a:lnTo>
                  <a:lnTo>
                    <a:pt x="1615" y="704"/>
                  </a:lnTo>
                  <a:lnTo>
                    <a:pt x="1629" y="689"/>
                  </a:lnTo>
                  <a:lnTo>
                    <a:pt x="1629" y="689"/>
                  </a:lnTo>
                  <a:lnTo>
                    <a:pt x="1636" y="682"/>
                  </a:lnTo>
                  <a:lnTo>
                    <a:pt x="1642" y="675"/>
                  </a:lnTo>
                  <a:lnTo>
                    <a:pt x="1642" y="675"/>
                  </a:lnTo>
                  <a:lnTo>
                    <a:pt x="1643" y="668"/>
                  </a:lnTo>
                  <a:lnTo>
                    <a:pt x="1645" y="659"/>
                  </a:lnTo>
                  <a:lnTo>
                    <a:pt x="1649" y="651"/>
                  </a:lnTo>
                  <a:lnTo>
                    <a:pt x="1653" y="644"/>
                  </a:lnTo>
                  <a:lnTo>
                    <a:pt x="1653" y="644"/>
                  </a:lnTo>
                  <a:lnTo>
                    <a:pt x="1662" y="635"/>
                  </a:lnTo>
                  <a:lnTo>
                    <a:pt x="1674" y="628"/>
                  </a:lnTo>
                  <a:lnTo>
                    <a:pt x="1687" y="626"/>
                  </a:lnTo>
                  <a:lnTo>
                    <a:pt x="1700" y="626"/>
                  </a:lnTo>
                  <a:lnTo>
                    <a:pt x="1700" y="626"/>
                  </a:lnTo>
                  <a:lnTo>
                    <a:pt x="1721" y="628"/>
                  </a:lnTo>
                  <a:lnTo>
                    <a:pt x="1743" y="630"/>
                  </a:lnTo>
                  <a:lnTo>
                    <a:pt x="1752" y="630"/>
                  </a:lnTo>
                  <a:lnTo>
                    <a:pt x="1763" y="628"/>
                  </a:lnTo>
                  <a:lnTo>
                    <a:pt x="1774" y="626"/>
                  </a:lnTo>
                  <a:lnTo>
                    <a:pt x="1783" y="621"/>
                  </a:lnTo>
                  <a:lnTo>
                    <a:pt x="1783" y="621"/>
                  </a:lnTo>
                  <a:lnTo>
                    <a:pt x="1790" y="617"/>
                  </a:lnTo>
                  <a:lnTo>
                    <a:pt x="1799" y="615"/>
                  </a:lnTo>
                  <a:lnTo>
                    <a:pt x="1806" y="613"/>
                  </a:lnTo>
                  <a:lnTo>
                    <a:pt x="1814" y="615"/>
                  </a:lnTo>
                  <a:lnTo>
                    <a:pt x="1814" y="615"/>
                  </a:lnTo>
                  <a:lnTo>
                    <a:pt x="1819" y="617"/>
                  </a:lnTo>
                  <a:lnTo>
                    <a:pt x="1823" y="619"/>
                  </a:lnTo>
                  <a:lnTo>
                    <a:pt x="1826" y="626"/>
                  </a:lnTo>
                  <a:lnTo>
                    <a:pt x="1826" y="626"/>
                  </a:lnTo>
                  <a:lnTo>
                    <a:pt x="1834" y="635"/>
                  </a:lnTo>
                  <a:lnTo>
                    <a:pt x="1839" y="640"/>
                  </a:lnTo>
                  <a:lnTo>
                    <a:pt x="1844" y="642"/>
                  </a:lnTo>
                  <a:lnTo>
                    <a:pt x="1850" y="640"/>
                  </a:lnTo>
                  <a:lnTo>
                    <a:pt x="1855" y="637"/>
                  </a:lnTo>
                  <a:lnTo>
                    <a:pt x="1861" y="631"/>
                  </a:lnTo>
                  <a:lnTo>
                    <a:pt x="1864" y="624"/>
                  </a:lnTo>
                  <a:lnTo>
                    <a:pt x="1868" y="615"/>
                  </a:lnTo>
                  <a:lnTo>
                    <a:pt x="1868" y="615"/>
                  </a:lnTo>
                  <a:lnTo>
                    <a:pt x="1872" y="604"/>
                  </a:lnTo>
                  <a:lnTo>
                    <a:pt x="1877" y="597"/>
                  </a:lnTo>
                  <a:lnTo>
                    <a:pt x="1891" y="583"/>
                  </a:lnTo>
                  <a:lnTo>
                    <a:pt x="1891" y="583"/>
                  </a:lnTo>
                  <a:lnTo>
                    <a:pt x="1900" y="573"/>
                  </a:lnTo>
                  <a:lnTo>
                    <a:pt x="1910" y="570"/>
                  </a:lnTo>
                  <a:lnTo>
                    <a:pt x="1919" y="568"/>
                  </a:lnTo>
                  <a:lnTo>
                    <a:pt x="1931" y="568"/>
                  </a:lnTo>
                  <a:lnTo>
                    <a:pt x="1931" y="568"/>
                  </a:lnTo>
                  <a:lnTo>
                    <a:pt x="1937" y="570"/>
                  </a:lnTo>
                  <a:lnTo>
                    <a:pt x="1938" y="572"/>
                  </a:lnTo>
                  <a:lnTo>
                    <a:pt x="1944" y="579"/>
                  </a:lnTo>
                  <a:lnTo>
                    <a:pt x="1944" y="579"/>
                  </a:lnTo>
                  <a:lnTo>
                    <a:pt x="1951" y="581"/>
                  </a:lnTo>
                  <a:lnTo>
                    <a:pt x="1955" y="583"/>
                  </a:lnTo>
                  <a:lnTo>
                    <a:pt x="1958" y="581"/>
                  </a:lnTo>
                  <a:lnTo>
                    <a:pt x="1962" y="577"/>
                  </a:lnTo>
                  <a:lnTo>
                    <a:pt x="1967" y="566"/>
                  </a:lnTo>
                  <a:lnTo>
                    <a:pt x="1973" y="557"/>
                  </a:lnTo>
                  <a:lnTo>
                    <a:pt x="1973" y="557"/>
                  </a:lnTo>
                  <a:lnTo>
                    <a:pt x="1980" y="550"/>
                  </a:lnTo>
                  <a:lnTo>
                    <a:pt x="1991" y="545"/>
                  </a:lnTo>
                  <a:lnTo>
                    <a:pt x="1995" y="545"/>
                  </a:lnTo>
                  <a:lnTo>
                    <a:pt x="2000" y="545"/>
                  </a:lnTo>
                  <a:lnTo>
                    <a:pt x="2004" y="548"/>
                  </a:lnTo>
                  <a:lnTo>
                    <a:pt x="2005" y="554"/>
                  </a:lnTo>
                  <a:lnTo>
                    <a:pt x="2005" y="554"/>
                  </a:lnTo>
                  <a:lnTo>
                    <a:pt x="2005" y="559"/>
                  </a:lnTo>
                  <a:lnTo>
                    <a:pt x="2005" y="564"/>
                  </a:lnTo>
                  <a:lnTo>
                    <a:pt x="2000" y="573"/>
                  </a:lnTo>
                  <a:lnTo>
                    <a:pt x="1995" y="583"/>
                  </a:lnTo>
                  <a:lnTo>
                    <a:pt x="1987" y="592"/>
                  </a:lnTo>
                  <a:lnTo>
                    <a:pt x="1987" y="592"/>
                  </a:lnTo>
                  <a:lnTo>
                    <a:pt x="1978" y="602"/>
                  </a:lnTo>
                  <a:lnTo>
                    <a:pt x="1971" y="613"/>
                  </a:lnTo>
                  <a:lnTo>
                    <a:pt x="1962" y="624"/>
                  </a:lnTo>
                  <a:lnTo>
                    <a:pt x="1953" y="635"/>
                  </a:lnTo>
                  <a:lnTo>
                    <a:pt x="1953" y="635"/>
                  </a:lnTo>
                  <a:lnTo>
                    <a:pt x="1946" y="640"/>
                  </a:lnTo>
                  <a:lnTo>
                    <a:pt x="1937" y="644"/>
                  </a:lnTo>
                  <a:lnTo>
                    <a:pt x="1929" y="648"/>
                  </a:lnTo>
                  <a:lnTo>
                    <a:pt x="1920" y="653"/>
                  </a:lnTo>
                  <a:lnTo>
                    <a:pt x="1920" y="653"/>
                  </a:lnTo>
                  <a:lnTo>
                    <a:pt x="1910" y="662"/>
                  </a:lnTo>
                  <a:lnTo>
                    <a:pt x="1900" y="673"/>
                  </a:lnTo>
                  <a:lnTo>
                    <a:pt x="1893" y="686"/>
                  </a:lnTo>
                  <a:lnTo>
                    <a:pt x="1890" y="700"/>
                  </a:lnTo>
                  <a:lnTo>
                    <a:pt x="1886" y="715"/>
                  </a:lnTo>
                  <a:lnTo>
                    <a:pt x="1884" y="729"/>
                  </a:lnTo>
                  <a:lnTo>
                    <a:pt x="1882" y="758"/>
                  </a:lnTo>
                  <a:lnTo>
                    <a:pt x="1882" y="758"/>
                  </a:lnTo>
                  <a:lnTo>
                    <a:pt x="1882" y="774"/>
                  </a:lnTo>
                  <a:lnTo>
                    <a:pt x="1884" y="785"/>
                  </a:lnTo>
                  <a:lnTo>
                    <a:pt x="1888" y="796"/>
                  </a:lnTo>
                  <a:lnTo>
                    <a:pt x="1891" y="805"/>
                  </a:lnTo>
                  <a:lnTo>
                    <a:pt x="1899" y="812"/>
                  </a:lnTo>
                  <a:lnTo>
                    <a:pt x="1902" y="814"/>
                  </a:lnTo>
                  <a:lnTo>
                    <a:pt x="1906" y="814"/>
                  </a:lnTo>
                  <a:lnTo>
                    <a:pt x="1910" y="816"/>
                  </a:lnTo>
                  <a:lnTo>
                    <a:pt x="1915" y="814"/>
                  </a:lnTo>
                  <a:lnTo>
                    <a:pt x="1915" y="814"/>
                  </a:lnTo>
                  <a:lnTo>
                    <a:pt x="1920" y="811"/>
                  </a:lnTo>
                  <a:lnTo>
                    <a:pt x="1926" y="805"/>
                  </a:lnTo>
                  <a:lnTo>
                    <a:pt x="1928" y="798"/>
                  </a:lnTo>
                  <a:lnTo>
                    <a:pt x="1929" y="789"/>
                  </a:lnTo>
                  <a:lnTo>
                    <a:pt x="1931" y="773"/>
                  </a:lnTo>
                  <a:lnTo>
                    <a:pt x="1935" y="765"/>
                  </a:lnTo>
                  <a:lnTo>
                    <a:pt x="1938" y="760"/>
                  </a:lnTo>
                  <a:lnTo>
                    <a:pt x="1938" y="760"/>
                  </a:lnTo>
                  <a:lnTo>
                    <a:pt x="1946" y="756"/>
                  </a:lnTo>
                  <a:lnTo>
                    <a:pt x="1953" y="754"/>
                  </a:lnTo>
                  <a:lnTo>
                    <a:pt x="1962" y="751"/>
                  </a:lnTo>
                  <a:lnTo>
                    <a:pt x="1967" y="747"/>
                  </a:lnTo>
                  <a:lnTo>
                    <a:pt x="1967" y="747"/>
                  </a:lnTo>
                  <a:lnTo>
                    <a:pt x="1971" y="742"/>
                  </a:lnTo>
                  <a:lnTo>
                    <a:pt x="1973" y="736"/>
                  </a:lnTo>
                  <a:lnTo>
                    <a:pt x="1977" y="724"/>
                  </a:lnTo>
                  <a:lnTo>
                    <a:pt x="1977" y="724"/>
                  </a:lnTo>
                  <a:lnTo>
                    <a:pt x="1978" y="718"/>
                  </a:lnTo>
                  <a:lnTo>
                    <a:pt x="1982" y="713"/>
                  </a:lnTo>
                  <a:lnTo>
                    <a:pt x="1991" y="704"/>
                  </a:lnTo>
                  <a:lnTo>
                    <a:pt x="2000" y="695"/>
                  </a:lnTo>
                  <a:lnTo>
                    <a:pt x="2002" y="689"/>
                  </a:lnTo>
                  <a:lnTo>
                    <a:pt x="2002" y="682"/>
                  </a:lnTo>
                  <a:lnTo>
                    <a:pt x="2002" y="682"/>
                  </a:lnTo>
                  <a:lnTo>
                    <a:pt x="2000" y="675"/>
                  </a:lnTo>
                  <a:lnTo>
                    <a:pt x="1996" y="668"/>
                  </a:lnTo>
                  <a:lnTo>
                    <a:pt x="1993" y="660"/>
                  </a:lnTo>
                  <a:lnTo>
                    <a:pt x="1991" y="653"/>
                  </a:lnTo>
                  <a:lnTo>
                    <a:pt x="1991" y="653"/>
                  </a:lnTo>
                  <a:lnTo>
                    <a:pt x="1991" y="646"/>
                  </a:lnTo>
                  <a:lnTo>
                    <a:pt x="1995" y="639"/>
                  </a:lnTo>
                  <a:lnTo>
                    <a:pt x="2004" y="628"/>
                  </a:lnTo>
                  <a:lnTo>
                    <a:pt x="2004" y="628"/>
                  </a:lnTo>
                  <a:lnTo>
                    <a:pt x="2009" y="621"/>
                  </a:lnTo>
                  <a:lnTo>
                    <a:pt x="2016" y="613"/>
                  </a:lnTo>
                  <a:lnTo>
                    <a:pt x="2024" y="610"/>
                  </a:lnTo>
                  <a:lnTo>
                    <a:pt x="2033" y="606"/>
                  </a:lnTo>
                  <a:lnTo>
                    <a:pt x="2033" y="606"/>
                  </a:lnTo>
                  <a:lnTo>
                    <a:pt x="2043" y="602"/>
                  </a:lnTo>
                  <a:lnTo>
                    <a:pt x="2056" y="599"/>
                  </a:lnTo>
                  <a:lnTo>
                    <a:pt x="2067" y="595"/>
                  </a:lnTo>
                  <a:lnTo>
                    <a:pt x="2080" y="595"/>
                  </a:lnTo>
                  <a:lnTo>
                    <a:pt x="2080" y="595"/>
                  </a:lnTo>
                  <a:lnTo>
                    <a:pt x="2085" y="597"/>
                  </a:lnTo>
                  <a:lnTo>
                    <a:pt x="2091" y="601"/>
                  </a:lnTo>
                  <a:lnTo>
                    <a:pt x="2096" y="602"/>
                  </a:lnTo>
                  <a:lnTo>
                    <a:pt x="2103" y="604"/>
                  </a:lnTo>
                  <a:lnTo>
                    <a:pt x="2103" y="604"/>
                  </a:lnTo>
                  <a:lnTo>
                    <a:pt x="2110" y="601"/>
                  </a:lnTo>
                  <a:lnTo>
                    <a:pt x="2118" y="595"/>
                  </a:lnTo>
                  <a:lnTo>
                    <a:pt x="2129" y="581"/>
                  </a:lnTo>
                  <a:lnTo>
                    <a:pt x="2129" y="581"/>
                  </a:lnTo>
                  <a:lnTo>
                    <a:pt x="2136" y="575"/>
                  </a:lnTo>
                  <a:lnTo>
                    <a:pt x="2141" y="570"/>
                  </a:lnTo>
                  <a:lnTo>
                    <a:pt x="2158" y="561"/>
                  </a:lnTo>
                  <a:lnTo>
                    <a:pt x="2174" y="555"/>
                  </a:lnTo>
                  <a:lnTo>
                    <a:pt x="2192" y="552"/>
                  </a:lnTo>
                  <a:lnTo>
                    <a:pt x="2192" y="552"/>
                  </a:lnTo>
                  <a:lnTo>
                    <a:pt x="2210" y="550"/>
                  </a:lnTo>
                  <a:lnTo>
                    <a:pt x="2219" y="548"/>
                  </a:lnTo>
                  <a:lnTo>
                    <a:pt x="2226" y="543"/>
                  </a:lnTo>
                  <a:lnTo>
                    <a:pt x="2226" y="543"/>
                  </a:lnTo>
                  <a:lnTo>
                    <a:pt x="2232" y="535"/>
                  </a:lnTo>
                  <a:lnTo>
                    <a:pt x="2235" y="528"/>
                  </a:lnTo>
                  <a:lnTo>
                    <a:pt x="2237" y="521"/>
                  </a:lnTo>
                  <a:lnTo>
                    <a:pt x="2234" y="512"/>
                  </a:lnTo>
                  <a:lnTo>
                    <a:pt x="2234" y="512"/>
                  </a:lnTo>
                  <a:lnTo>
                    <a:pt x="2230" y="508"/>
                  </a:lnTo>
                  <a:lnTo>
                    <a:pt x="2223" y="503"/>
                  </a:lnTo>
                  <a:lnTo>
                    <a:pt x="2217" y="497"/>
                  </a:lnTo>
                  <a:lnTo>
                    <a:pt x="2215" y="494"/>
                  </a:lnTo>
                  <a:lnTo>
                    <a:pt x="2215" y="492"/>
                  </a:lnTo>
                  <a:lnTo>
                    <a:pt x="2215" y="492"/>
                  </a:lnTo>
                  <a:lnTo>
                    <a:pt x="2217" y="490"/>
                  </a:lnTo>
                  <a:lnTo>
                    <a:pt x="2219" y="488"/>
                  </a:lnTo>
                  <a:lnTo>
                    <a:pt x="2224" y="488"/>
                  </a:lnTo>
                  <a:lnTo>
                    <a:pt x="2230" y="490"/>
                  </a:lnTo>
                  <a:lnTo>
                    <a:pt x="2235" y="490"/>
                  </a:lnTo>
                  <a:lnTo>
                    <a:pt x="2235" y="490"/>
                  </a:lnTo>
                  <a:lnTo>
                    <a:pt x="2241" y="487"/>
                  </a:lnTo>
                  <a:lnTo>
                    <a:pt x="2244" y="481"/>
                  </a:lnTo>
                  <a:lnTo>
                    <a:pt x="2250" y="478"/>
                  </a:lnTo>
                  <a:lnTo>
                    <a:pt x="2253" y="472"/>
                  </a:lnTo>
                  <a:lnTo>
                    <a:pt x="2253" y="472"/>
                  </a:lnTo>
                  <a:lnTo>
                    <a:pt x="2259" y="470"/>
                  </a:lnTo>
                  <a:lnTo>
                    <a:pt x="2262" y="470"/>
                  </a:lnTo>
                  <a:lnTo>
                    <a:pt x="2273" y="472"/>
                  </a:lnTo>
                  <a:lnTo>
                    <a:pt x="2273" y="472"/>
                  </a:lnTo>
                  <a:lnTo>
                    <a:pt x="2281" y="472"/>
                  </a:lnTo>
                  <a:lnTo>
                    <a:pt x="2286" y="470"/>
                  </a:lnTo>
                  <a:lnTo>
                    <a:pt x="2291" y="469"/>
                  </a:lnTo>
                  <a:lnTo>
                    <a:pt x="2299" y="469"/>
                  </a:lnTo>
                  <a:lnTo>
                    <a:pt x="2299" y="469"/>
                  </a:lnTo>
                  <a:lnTo>
                    <a:pt x="2304" y="472"/>
                  </a:lnTo>
                  <a:lnTo>
                    <a:pt x="2308" y="476"/>
                  </a:lnTo>
                  <a:lnTo>
                    <a:pt x="2315" y="487"/>
                  </a:lnTo>
                  <a:lnTo>
                    <a:pt x="2315" y="487"/>
                  </a:lnTo>
                  <a:lnTo>
                    <a:pt x="2322" y="492"/>
                  </a:lnTo>
                  <a:lnTo>
                    <a:pt x="2331" y="496"/>
                  </a:lnTo>
                  <a:lnTo>
                    <a:pt x="2349" y="499"/>
                  </a:lnTo>
                  <a:lnTo>
                    <a:pt x="2349" y="499"/>
                  </a:lnTo>
                  <a:lnTo>
                    <a:pt x="2357" y="501"/>
                  </a:lnTo>
                  <a:lnTo>
                    <a:pt x="2362" y="501"/>
                  </a:lnTo>
                  <a:lnTo>
                    <a:pt x="2366" y="497"/>
                  </a:lnTo>
                  <a:lnTo>
                    <a:pt x="2367" y="490"/>
                  </a:lnTo>
                  <a:lnTo>
                    <a:pt x="2367" y="490"/>
                  </a:lnTo>
                  <a:lnTo>
                    <a:pt x="2369" y="483"/>
                  </a:lnTo>
                  <a:lnTo>
                    <a:pt x="2371" y="479"/>
                  </a:lnTo>
                  <a:lnTo>
                    <a:pt x="2377" y="478"/>
                  </a:lnTo>
                  <a:lnTo>
                    <a:pt x="2382" y="476"/>
                  </a:lnTo>
                  <a:lnTo>
                    <a:pt x="2382" y="476"/>
                  </a:lnTo>
                  <a:lnTo>
                    <a:pt x="2389" y="474"/>
                  </a:lnTo>
                  <a:lnTo>
                    <a:pt x="2391" y="469"/>
                  </a:lnTo>
                  <a:lnTo>
                    <a:pt x="2391" y="463"/>
                  </a:lnTo>
                  <a:lnTo>
                    <a:pt x="2389" y="458"/>
                  </a:lnTo>
                  <a:lnTo>
                    <a:pt x="2389" y="4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3751263" y="1792288"/>
              <a:ext cx="2232025" cy="1665288"/>
            </a:xfrm>
            <a:custGeom>
              <a:avLst/>
              <a:gdLst>
                <a:gd name="T0" fmla="*/ 231 w 1406"/>
                <a:gd name="T1" fmla="*/ 660 h 1049"/>
                <a:gd name="T2" fmla="*/ 240 w 1406"/>
                <a:gd name="T3" fmla="*/ 588 h 1049"/>
                <a:gd name="T4" fmla="*/ 204 w 1406"/>
                <a:gd name="T5" fmla="*/ 640 h 1049"/>
                <a:gd name="T6" fmla="*/ 1200 w 1406"/>
                <a:gd name="T7" fmla="*/ 159 h 1049"/>
                <a:gd name="T8" fmla="*/ 1373 w 1406"/>
                <a:gd name="T9" fmla="*/ 3 h 1049"/>
                <a:gd name="T10" fmla="*/ 1169 w 1406"/>
                <a:gd name="T11" fmla="*/ 96 h 1049"/>
                <a:gd name="T12" fmla="*/ 267 w 1406"/>
                <a:gd name="T13" fmla="*/ 700 h 1049"/>
                <a:gd name="T14" fmla="*/ 356 w 1406"/>
                <a:gd name="T15" fmla="*/ 669 h 1049"/>
                <a:gd name="T16" fmla="*/ 336 w 1406"/>
                <a:gd name="T17" fmla="*/ 602 h 1049"/>
                <a:gd name="T18" fmla="*/ 320 w 1406"/>
                <a:gd name="T19" fmla="*/ 521 h 1049"/>
                <a:gd name="T20" fmla="*/ 267 w 1406"/>
                <a:gd name="T21" fmla="*/ 516 h 1049"/>
                <a:gd name="T22" fmla="*/ 289 w 1406"/>
                <a:gd name="T23" fmla="*/ 584 h 1049"/>
                <a:gd name="T24" fmla="*/ 277 w 1406"/>
                <a:gd name="T25" fmla="*/ 640 h 1049"/>
                <a:gd name="T26" fmla="*/ 525 w 1406"/>
                <a:gd name="T27" fmla="*/ 566 h 1049"/>
                <a:gd name="T28" fmla="*/ 126 w 1406"/>
                <a:gd name="T29" fmla="*/ 338 h 1049"/>
                <a:gd name="T30" fmla="*/ 85 w 1406"/>
                <a:gd name="T31" fmla="*/ 302 h 1049"/>
                <a:gd name="T32" fmla="*/ 36 w 1406"/>
                <a:gd name="T33" fmla="*/ 316 h 1049"/>
                <a:gd name="T34" fmla="*/ 16 w 1406"/>
                <a:gd name="T35" fmla="*/ 342 h 1049"/>
                <a:gd name="T36" fmla="*/ 106 w 1406"/>
                <a:gd name="T37" fmla="*/ 356 h 1049"/>
                <a:gd name="T38" fmla="*/ 1033 w 1406"/>
                <a:gd name="T39" fmla="*/ 877 h 1049"/>
                <a:gd name="T40" fmla="*/ 1118 w 1406"/>
                <a:gd name="T41" fmla="*/ 691 h 1049"/>
                <a:gd name="T42" fmla="*/ 1303 w 1406"/>
                <a:gd name="T43" fmla="*/ 682 h 1049"/>
                <a:gd name="T44" fmla="*/ 1268 w 1406"/>
                <a:gd name="T45" fmla="*/ 619 h 1049"/>
                <a:gd name="T46" fmla="*/ 1274 w 1406"/>
                <a:gd name="T47" fmla="*/ 472 h 1049"/>
                <a:gd name="T48" fmla="*/ 1277 w 1406"/>
                <a:gd name="T49" fmla="*/ 208 h 1049"/>
                <a:gd name="T50" fmla="*/ 1180 w 1406"/>
                <a:gd name="T51" fmla="*/ 251 h 1049"/>
                <a:gd name="T52" fmla="*/ 1042 w 1406"/>
                <a:gd name="T53" fmla="*/ 289 h 1049"/>
                <a:gd name="T54" fmla="*/ 999 w 1406"/>
                <a:gd name="T55" fmla="*/ 302 h 1049"/>
                <a:gd name="T56" fmla="*/ 894 w 1406"/>
                <a:gd name="T57" fmla="*/ 358 h 1049"/>
                <a:gd name="T58" fmla="*/ 955 w 1406"/>
                <a:gd name="T59" fmla="*/ 289 h 1049"/>
                <a:gd name="T60" fmla="*/ 798 w 1406"/>
                <a:gd name="T61" fmla="*/ 190 h 1049"/>
                <a:gd name="T62" fmla="*/ 749 w 1406"/>
                <a:gd name="T63" fmla="*/ 170 h 1049"/>
                <a:gd name="T64" fmla="*/ 682 w 1406"/>
                <a:gd name="T65" fmla="*/ 183 h 1049"/>
                <a:gd name="T66" fmla="*/ 591 w 1406"/>
                <a:gd name="T67" fmla="*/ 264 h 1049"/>
                <a:gd name="T68" fmla="*/ 525 w 1406"/>
                <a:gd name="T69" fmla="*/ 342 h 1049"/>
                <a:gd name="T70" fmla="*/ 452 w 1406"/>
                <a:gd name="T71" fmla="*/ 394 h 1049"/>
                <a:gd name="T72" fmla="*/ 429 w 1406"/>
                <a:gd name="T73" fmla="*/ 449 h 1049"/>
                <a:gd name="T74" fmla="*/ 443 w 1406"/>
                <a:gd name="T75" fmla="*/ 510 h 1049"/>
                <a:gd name="T76" fmla="*/ 523 w 1406"/>
                <a:gd name="T77" fmla="*/ 503 h 1049"/>
                <a:gd name="T78" fmla="*/ 586 w 1406"/>
                <a:gd name="T79" fmla="*/ 554 h 1049"/>
                <a:gd name="T80" fmla="*/ 617 w 1406"/>
                <a:gd name="T81" fmla="*/ 416 h 1049"/>
                <a:gd name="T82" fmla="*/ 716 w 1406"/>
                <a:gd name="T83" fmla="*/ 322 h 1049"/>
                <a:gd name="T84" fmla="*/ 704 w 1406"/>
                <a:gd name="T85" fmla="*/ 459 h 1049"/>
                <a:gd name="T86" fmla="*/ 745 w 1406"/>
                <a:gd name="T87" fmla="*/ 479 h 1049"/>
                <a:gd name="T88" fmla="*/ 669 w 1406"/>
                <a:gd name="T89" fmla="*/ 561 h 1049"/>
                <a:gd name="T90" fmla="*/ 541 w 1406"/>
                <a:gd name="T91" fmla="*/ 610 h 1049"/>
                <a:gd name="T92" fmla="*/ 505 w 1406"/>
                <a:gd name="T93" fmla="*/ 525 h 1049"/>
                <a:gd name="T94" fmla="*/ 474 w 1406"/>
                <a:gd name="T95" fmla="*/ 577 h 1049"/>
                <a:gd name="T96" fmla="*/ 414 w 1406"/>
                <a:gd name="T97" fmla="*/ 673 h 1049"/>
                <a:gd name="T98" fmla="*/ 325 w 1406"/>
                <a:gd name="T99" fmla="*/ 724 h 1049"/>
                <a:gd name="T100" fmla="*/ 338 w 1406"/>
                <a:gd name="T101" fmla="*/ 814 h 1049"/>
                <a:gd name="T102" fmla="*/ 208 w 1406"/>
                <a:gd name="T103" fmla="*/ 861 h 1049"/>
                <a:gd name="T104" fmla="*/ 304 w 1406"/>
                <a:gd name="T105" fmla="*/ 997 h 1049"/>
                <a:gd name="T106" fmla="*/ 407 w 1406"/>
                <a:gd name="T107" fmla="*/ 854 h 1049"/>
                <a:gd name="T108" fmla="*/ 572 w 1406"/>
                <a:gd name="T109" fmla="*/ 917 h 1049"/>
                <a:gd name="T110" fmla="*/ 573 w 1406"/>
                <a:gd name="T111" fmla="*/ 986 h 1049"/>
                <a:gd name="T112" fmla="*/ 608 w 1406"/>
                <a:gd name="T113" fmla="*/ 910 h 1049"/>
                <a:gd name="T114" fmla="*/ 582 w 1406"/>
                <a:gd name="T115" fmla="*/ 859 h 1049"/>
                <a:gd name="T116" fmla="*/ 671 w 1406"/>
                <a:gd name="T117" fmla="*/ 984 h 1049"/>
                <a:gd name="T118" fmla="*/ 715 w 1406"/>
                <a:gd name="T119" fmla="*/ 928 h 1049"/>
                <a:gd name="T120" fmla="*/ 798 w 1406"/>
                <a:gd name="T121" fmla="*/ 1015 h 1049"/>
                <a:gd name="T122" fmla="*/ 928 w 1406"/>
                <a:gd name="T123" fmla="*/ 1035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06" h="1049">
                  <a:moveTo>
                    <a:pt x="1095" y="206"/>
                  </a:moveTo>
                  <a:lnTo>
                    <a:pt x="1095" y="206"/>
                  </a:lnTo>
                  <a:lnTo>
                    <a:pt x="1096" y="206"/>
                  </a:lnTo>
                  <a:lnTo>
                    <a:pt x="1096" y="206"/>
                  </a:lnTo>
                  <a:lnTo>
                    <a:pt x="1100" y="208"/>
                  </a:lnTo>
                  <a:lnTo>
                    <a:pt x="1102" y="210"/>
                  </a:lnTo>
                  <a:lnTo>
                    <a:pt x="1104" y="217"/>
                  </a:lnTo>
                  <a:lnTo>
                    <a:pt x="1104" y="221"/>
                  </a:lnTo>
                  <a:lnTo>
                    <a:pt x="1102" y="224"/>
                  </a:lnTo>
                  <a:lnTo>
                    <a:pt x="1098" y="226"/>
                  </a:lnTo>
                  <a:lnTo>
                    <a:pt x="1095" y="224"/>
                  </a:lnTo>
                  <a:lnTo>
                    <a:pt x="1095" y="224"/>
                  </a:lnTo>
                  <a:lnTo>
                    <a:pt x="1093" y="224"/>
                  </a:lnTo>
                  <a:lnTo>
                    <a:pt x="1089" y="221"/>
                  </a:lnTo>
                  <a:lnTo>
                    <a:pt x="1087" y="213"/>
                  </a:lnTo>
                  <a:lnTo>
                    <a:pt x="1087" y="210"/>
                  </a:lnTo>
                  <a:lnTo>
                    <a:pt x="1089" y="208"/>
                  </a:lnTo>
                  <a:lnTo>
                    <a:pt x="1091" y="206"/>
                  </a:lnTo>
                  <a:lnTo>
                    <a:pt x="1095" y="206"/>
                  </a:lnTo>
                  <a:lnTo>
                    <a:pt x="1095" y="206"/>
                  </a:lnTo>
                  <a:close/>
                  <a:moveTo>
                    <a:pt x="197" y="669"/>
                  </a:moveTo>
                  <a:lnTo>
                    <a:pt x="197" y="669"/>
                  </a:lnTo>
                  <a:lnTo>
                    <a:pt x="201" y="668"/>
                  </a:lnTo>
                  <a:lnTo>
                    <a:pt x="206" y="668"/>
                  </a:lnTo>
                  <a:lnTo>
                    <a:pt x="206" y="668"/>
                  </a:lnTo>
                  <a:lnTo>
                    <a:pt x="211" y="669"/>
                  </a:lnTo>
                  <a:lnTo>
                    <a:pt x="217" y="671"/>
                  </a:lnTo>
                  <a:lnTo>
                    <a:pt x="217" y="671"/>
                  </a:lnTo>
                  <a:lnTo>
                    <a:pt x="220" y="669"/>
                  </a:lnTo>
                  <a:lnTo>
                    <a:pt x="222" y="666"/>
                  </a:lnTo>
                  <a:lnTo>
                    <a:pt x="222" y="666"/>
                  </a:lnTo>
                  <a:lnTo>
                    <a:pt x="231" y="660"/>
                  </a:lnTo>
                  <a:lnTo>
                    <a:pt x="231" y="660"/>
                  </a:lnTo>
                  <a:lnTo>
                    <a:pt x="239" y="658"/>
                  </a:lnTo>
                  <a:lnTo>
                    <a:pt x="239" y="658"/>
                  </a:lnTo>
                  <a:lnTo>
                    <a:pt x="242" y="655"/>
                  </a:lnTo>
                  <a:lnTo>
                    <a:pt x="244" y="651"/>
                  </a:lnTo>
                  <a:lnTo>
                    <a:pt x="244" y="651"/>
                  </a:lnTo>
                  <a:lnTo>
                    <a:pt x="246" y="648"/>
                  </a:lnTo>
                  <a:lnTo>
                    <a:pt x="249" y="644"/>
                  </a:lnTo>
                  <a:lnTo>
                    <a:pt x="249" y="644"/>
                  </a:lnTo>
                  <a:lnTo>
                    <a:pt x="249" y="639"/>
                  </a:lnTo>
                  <a:lnTo>
                    <a:pt x="248" y="635"/>
                  </a:lnTo>
                  <a:lnTo>
                    <a:pt x="246" y="631"/>
                  </a:lnTo>
                  <a:lnTo>
                    <a:pt x="244" y="628"/>
                  </a:lnTo>
                  <a:lnTo>
                    <a:pt x="244" y="628"/>
                  </a:lnTo>
                  <a:lnTo>
                    <a:pt x="246" y="620"/>
                  </a:lnTo>
                  <a:lnTo>
                    <a:pt x="246" y="620"/>
                  </a:lnTo>
                  <a:lnTo>
                    <a:pt x="246" y="615"/>
                  </a:lnTo>
                  <a:lnTo>
                    <a:pt x="246" y="615"/>
                  </a:lnTo>
                  <a:lnTo>
                    <a:pt x="248" y="611"/>
                  </a:lnTo>
                  <a:lnTo>
                    <a:pt x="249" y="610"/>
                  </a:lnTo>
                  <a:lnTo>
                    <a:pt x="255" y="606"/>
                  </a:lnTo>
                  <a:lnTo>
                    <a:pt x="255" y="606"/>
                  </a:lnTo>
                  <a:lnTo>
                    <a:pt x="257" y="602"/>
                  </a:lnTo>
                  <a:lnTo>
                    <a:pt x="257" y="597"/>
                  </a:lnTo>
                  <a:lnTo>
                    <a:pt x="255" y="592"/>
                  </a:lnTo>
                  <a:lnTo>
                    <a:pt x="251" y="588"/>
                  </a:lnTo>
                  <a:lnTo>
                    <a:pt x="251" y="588"/>
                  </a:lnTo>
                  <a:lnTo>
                    <a:pt x="249" y="588"/>
                  </a:lnTo>
                  <a:lnTo>
                    <a:pt x="248" y="588"/>
                  </a:lnTo>
                  <a:lnTo>
                    <a:pt x="242" y="588"/>
                  </a:lnTo>
                  <a:lnTo>
                    <a:pt x="242" y="588"/>
                  </a:lnTo>
                  <a:lnTo>
                    <a:pt x="240" y="588"/>
                  </a:lnTo>
                  <a:lnTo>
                    <a:pt x="240" y="588"/>
                  </a:lnTo>
                  <a:lnTo>
                    <a:pt x="239" y="586"/>
                  </a:lnTo>
                  <a:lnTo>
                    <a:pt x="235" y="584"/>
                  </a:lnTo>
                  <a:lnTo>
                    <a:pt x="235" y="584"/>
                  </a:lnTo>
                  <a:lnTo>
                    <a:pt x="231" y="584"/>
                  </a:lnTo>
                  <a:lnTo>
                    <a:pt x="228" y="586"/>
                  </a:lnTo>
                  <a:lnTo>
                    <a:pt x="224" y="592"/>
                  </a:lnTo>
                  <a:lnTo>
                    <a:pt x="224" y="592"/>
                  </a:lnTo>
                  <a:lnTo>
                    <a:pt x="219" y="597"/>
                  </a:lnTo>
                  <a:lnTo>
                    <a:pt x="211" y="601"/>
                  </a:lnTo>
                  <a:lnTo>
                    <a:pt x="211" y="601"/>
                  </a:lnTo>
                  <a:lnTo>
                    <a:pt x="206" y="602"/>
                  </a:lnTo>
                  <a:lnTo>
                    <a:pt x="204" y="602"/>
                  </a:lnTo>
                  <a:lnTo>
                    <a:pt x="202" y="604"/>
                  </a:lnTo>
                  <a:lnTo>
                    <a:pt x="202" y="604"/>
                  </a:lnTo>
                  <a:lnTo>
                    <a:pt x="201" y="606"/>
                  </a:lnTo>
                  <a:lnTo>
                    <a:pt x="202" y="608"/>
                  </a:lnTo>
                  <a:lnTo>
                    <a:pt x="204" y="611"/>
                  </a:lnTo>
                  <a:lnTo>
                    <a:pt x="204" y="611"/>
                  </a:lnTo>
                  <a:lnTo>
                    <a:pt x="204" y="613"/>
                  </a:lnTo>
                  <a:lnTo>
                    <a:pt x="204" y="615"/>
                  </a:lnTo>
                  <a:lnTo>
                    <a:pt x="201" y="615"/>
                  </a:lnTo>
                  <a:lnTo>
                    <a:pt x="197" y="617"/>
                  </a:lnTo>
                  <a:lnTo>
                    <a:pt x="195" y="619"/>
                  </a:lnTo>
                  <a:lnTo>
                    <a:pt x="197" y="622"/>
                  </a:lnTo>
                  <a:lnTo>
                    <a:pt x="197" y="622"/>
                  </a:lnTo>
                  <a:lnTo>
                    <a:pt x="197" y="624"/>
                  </a:lnTo>
                  <a:lnTo>
                    <a:pt x="199" y="626"/>
                  </a:lnTo>
                  <a:lnTo>
                    <a:pt x="202" y="630"/>
                  </a:lnTo>
                  <a:lnTo>
                    <a:pt x="202" y="630"/>
                  </a:lnTo>
                  <a:lnTo>
                    <a:pt x="204" y="635"/>
                  </a:lnTo>
                  <a:lnTo>
                    <a:pt x="204" y="640"/>
                  </a:lnTo>
                  <a:lnTo>
                    <a:pt x="204" y="640"/>
                  </a:lnTo>
                  <a:lnTo>
                    <a:pt x="202" y="646"/>
                  </a:lnTo>
                  <a:lnTo>
                    <a:pt x="199" y="651"/>
                  </a:lnTo>
                  <a:lnTo>
                    <a:pt x="199" y="651"/>
                  </a:lnTo>
                  <a:lnTo>
                    <a:pt x="195" y="653"/>
                  </a:lnTo>
                  <a:lnTo>
                    <a:pt x="193" y="655"/>
                  </a:lnTo>
                  <a:lnTo>
                    <a:pt x="193" y="655"/>
                  </a:lnTo>
                  <a:lnTo>
                    <a:pt x="191" y="660"/>
                  </a:lnTo>
                  <a:lnTo>
                    <a:pt x="190" y="664"/>
                  </a:lnTo>
                  <a:lnTo>
                    <a:pt x="190" y="664"/>
                  </a:lnTo>
                  <a:lnTo>
                    <a:pt x="190" y="668"/>
                  </a:lnTo>
                  <a:lnTo>
                    <a:pt x="191" y="669"/>
                  </a:lnTo>
                  <a:lnTo>
                    <a:pt x="191" y="669"/>
                  </a:lnTo>
                  <a:lnTo>
                    <a:pt x="195" y="669"/>
                  </a:lnTo>
                  <a:lnTo>
                    <a:pt x="197" y="669"/>
                  </a:lnTo>
                  <a:lnTo>
                    <a:pt x="197" y="669"/>
                  </a:lnTo>
                  <a:close/>
                  <a:moveTo>
                    <a:pt x="1149" y="163"/>
                  </a:moveTo>
                  <a:lnTo>
                    <a:pt x="1149" y="163"/>
                  </a:lnTo>
                  <a:lnTo>
                    <a:pt x="1153" y="166"/>
                  </a:lnTo>
                  <a:lnTo>
                    <a:pt x="1156" y="170"/>
                  </a:lnTo>
                  <a:lnTo>
                    <a:pt x="1160" y="174"/>
                  </a:lnTo>
                  <a:lnTo>
                    <a:pt x="1165" y="177"/>
                  </a:lnTo>
                  <a:lnTo>
                    <a:pt x="1165" y="177"/>
                  </a:lnTo>
                  <a:lnTo>
                    <a:pt x="1172" y="181"/>
                  </a:lnTo>
                  <a:lnTo>
                    <a:pt x="1182" y="183"/>
                  </a:lnTo>
                  <a:lnTo>
                    <a:pt x="1192" y="183"/>
                  </a:lnTo>
                  <a:lnTo>
                    <a:pt x="1196" y="181"/>
                  </a:lnTo>
                  <a:lnTo>
                    <a:pt x="1198" y="179"/>
                  </a:lnTo>
                  <a:lnTo>
                    <a:pt x="1198" y="179"/>
                  </a:lnTo>
                  <a:lnTo>
                    <a:pt x="1200" y="175"/>
                  </a:lnTo>
                  <a:lnTo>
                    <a:pt x="1200" y="170"/>
                  </a:lnTo>
                  <a:lnTo>
                    <a:pt x="1200" y="159"/>
                  </a:lnTo>
                  <a:lnTo>
                    <a:pt x="1196" y="141"/>
                  </a:lnTo>
                  <a:lnTo>
                    <a:pt x="1196" y="141"/>
                  </a:lnTo>
                  <a:lnTo>
                    <a:pt x="1194" y="127"/>
                  </a:lnTo>
                  <a:lnTo>
                    <a:pt x="1194" y="114"/>
                  </a:lnTo>
                  <a:lnTo>
                    <a:pt x="1198" y="99"/>
                  </a:lnTo>
                  <a:lnTo>
                    <a:pt x="1203" y="87"/>
                  </a:lnTo>
                  <a:lnTo>
                    <a:pt x="1203" y="87"/>
                  </a:lnTo>
                  <a:lnTo>
                    <a:pt x="1211" y="79"/>
                  </a:lnTo>
                  <a:lnTo>
                    <a:pt x="1220" y="70"/>
                  </a:lnTo>
                  <a:lnTo>
                    <a:pt x="1239" y="60"/>
                  </a:lnTo>
                  <a:lnTo>
                    <a:pt x="1239" y="60"/>
                  </a:lnTo>
                  <a:lnTo>
                    <a:pt x="1254" y="51"/>
                  </a:lnTo>
                  <a:lnTo>
                    <a:pt x="1268" y="43"/>
                  </a:lnTo>
                  <a:lnTo>
                    <a:pt x="1283" y="40"/>
                  </a:lnTo>
                  <a:lnTo>
                    <a:pt x="1301" y="36"/>
                  </a:lnTo>
                  <a:lnTo>
                    <a:pt x="1301" y="36"/>
                  </a:lnTo>
                  <a:lnTo>
                    <a:pt x="1341" y="32"/>
                  </a:lnTo>
                  <a:lnTo>
                    <a:pt x="1341" y="32"/>
                  </a:lnTo>
                  <a:lnTo>
                    <a:pt x="1368" y="29"/>
                  </a:lnTo>
                  <a:lnTo>
                    <a:pt x="1381" y="27"/>
                  </a:lnTo>
                  <a:lnTo>
                    <a:pt x="1393" y="23"/>
                  </a:lnTo>
                  <a:lnTo>
                    <a:pt x="1393" y="23"/>
                  </a:lnTo>
                  <a:lnTo>
                    <a:pt x="1401" y="20"/>
                  </a:lnTo>
                  <a:lnTo>
                    <a:pt x="1404" y="18"/>
                  </a:lnTo>
                  <a:lnTo>
                    <a:pt x="1406" y="16"/>
                  </a:lnTo>
                  <a:lnTo>
                    <a:pt x="1406" y="13"/>
                  </a:lnTo>
                  <a:lnTo>
                    <a:pt x="1402" y="7"/>
                  </a:lnTo>
                  <a:lnTo>
                    <a:pt x="1402" y="7"/>
                  </a:lnTo>
                  <a:lnTo>
                    <a:pt x="1395" y="2"/>
                  </a:lnTo>
                  <a:lnTo>
                    <a:pt x="1388" y="0"/>
                  </a:lnTo>
                  <a:lnTo>
                    <a:pt x="1381" y="0"/>
                  </a:lnTo>
                  <a:lnTo>
                    <a:pt x="1373" y="3"/>
                  </a:lnTo>
                  <a:lnTo>
                    <a:pt x="1373" y="3"/>
                  </a:lnTo>
                  <a:lnTo>
                    <a:pt x="1366" y="7"/>
                  </a:lnTo>
                  <a:lnTo>
                    <a:pt x="1366" y="7"/>
                  </a:lnTo>
                  <a:lnTo>
                    <a:pt x="1353" y="13"/>
                  </a:lnTo>
                  <a:lnTo>
                    <a:pt x="1341" y="16"/>
                  </a:lnTo>
                  <a:lnTo>
                    <a:pt x="1341" y="16"/>
                  </a:lnTo>
                  <a:lnTo>
                    <a:pt x="1328" y="16"/>
                  </a:lnTo>
                  <a:lnTo>
                    <a:pt x="1314" y="16"/>
                  </a:lnTo>
                  <a:lnTo>
                    <a:pt x="1314" y="16"/>
                  </a:lnTo>
                  <a:lnTo>
                    <a:pt x="1301" y="16"/>
                  </a:lnTo>
                  <a:lnTo>
                    <a:pt x="1294" y="16"/>
                  </a:lnTo>
                  <a:lnTo>
                    <a:pt x="1288" y="18"/>
                  </a:lnTo>
                  <a:lnTo>
                    <a:pt x="1288" y="18"/>
                  </a:lnTo>
                  <a:lnTo>
                    <a:pt x="1272" y="27"/>
                  </a:lnTo>
                  <a:lnTo>
                    <a:pt x="1265" y="31"/>
                  </a:lnTo>
                  <a:lnTo>
                    <a:pt x="1256" y="32"/>
                  </a:lnTo>
                  <a:lnTo>
                    <a:pt x="1256" y="32"/>
                  </a:lnTo>
                  <a:lnTo>
                    <a:pt x="1243" y="34"/>
                  </a:lnTo>
                  <a:lnTo>
                    <a:pt x="1232" y="36"/>
                  </a:lnTo>
                  <a:lnTo>
                    <a:pt x="1220" y="38"/>
                  </a:lnTo>
                  <a:lnTo>
                    <a:pt x="1209" y="41"/>
                  </a:lnTo>
                  <a:lnTo>
                    <a:pt x="1209" y="41"/>
                  </a:lnTo>
                  <a:lnTo>
                    <a:pt x="1198" y="49"/>
                  </a:lnTo>
                  <a:lnTo>
                    <a:pt x="1187" y="58"/>
                  </a:lnTo>
                  <a:lnTo>
                    <a:pt x="1180" y="69"/>
                  </a:lnTo>
                  <a:lnTo>
                    <a:pt x="1176" y="72"/>
                  </a:lnTo>
                  <a:lnTo>
                    <a:pt x="1174" y="78"/>
                  </a:lnTo>
                  <a:lnTo>
                    <a:pt x="1174" y="78"/>
                  </a:lnTo>
                  <a:lnTo>
                    <a:pt x="1174" y="87"/>
                  </a:lnTo>
                  <a:lnTo>
                    <a:pt x="1172" y="90"/>
                  </a:lnTo>
                  <a:lnTo>
                    <a:pt x="1169" y="96"/>
                  </a:lnTo>
                  <a:lnTo>
                    <a:pt x="1169" y="96"/>
                  </a:lnTo>
                  <a:lnTo>
                    <a:pt x="1156" y="107"/>
                  </a:lnTo>
                  <a:lnTo>
                    <a:pt x="1149" y="114"/>
                  </a:lnTo>
                  <a:lnTo>
                    <a:pt x="1144" y="121"/>
                  </a:lnTo>
                  <a:lnTo>
                    <a:pt x="1144" y="121"/>
                  </a:lnTo>
                  <a:lnTo>
                    <a:pt x="1138" y="136"/>
                  </a:lnTo>
                  <a:lnTo>
                    <a:pt x="1136" y="143"/>
                  </a:lnTo>
                  <a:lnTo>
                    <a:pt x="1136" y="152"/>
                  </a:lnTo>
                  <a:lnTo>
                    <a:pt x="1136" y="152"/>
                  </a:lnTo>
                  <a:lnTo>
                    <a:pt x="1136" y="157"/>
                  </a:lnTo>
                  <a:lnTo>
                    <a:pt x="1140" y="159"/>
                  </a:lnTo>
                  <a:lnTo>
                    <a:pt x="1149" y="163"/>
                  </a:lnTo>
                  <a:lnTo>
                    <a:pt x="1149" y="163"/>
                  </a:lnTo>
                  <a:close/>
                  <a:moveTo>
                    <a:pt x="286" y="675"/>
                  </a:moveTo>
                  <a:lnTo>
                    <a:pt x="286" y="675"/>
                  </a:lnTo>
                  <a:lnTo>
                    <a:pt x="278" y="677"/>
                  </a:lnTo>
                  <a:lnTo>
                    <a:pt x="275" y="682"/>
                  </a:lnTo>
                  <a:lnTo>
                    <a:pt x="275" y="682"/>
                  </a:lnTo>
                  <a:lnTo>
                    <a:pt x="271" y="686"/>
                  </a:lnTo>
                  <a:lnTo>
                    <a:pt x="266" y="691"/>
                  </a:lnTo>
                  <a:lnTo>
                    <a:pt x="266" y="691"/>
                  </a:lnTo>
                  <a:lnTo>
                    <a:pt x="260" y="695"/>
                  </a:lnTo>
                  <a:lnTo>
                    <a:pt x="255" y="698"/>
                  </a:lnTo>
                  <a:lnTo>
                    <a:pt x="255" y="698"/>
                  </a:lnTo>
                  <a:lnTo>
                    <a:pt x="255" y="702"/>
                  </a:lnTo>
                  <a:lnTo>
                    <a:pt x="255" y="704"/>
                  </a:lnTo>
                  <a:lnTo>
                    <a:pt x="257" y="706"/>
                  </a:lnTo>
                  <a:lnTo>
                    <a:pt x="258" y="706"/>
                  </a:lnTo>
                  <a:lnTo>
                    <a:pt x="258" y="706"/>
                  </a:lnTo>
                  <a:lnTo>
                    <a:pt x="262" y="706"/>
                  </a:lnTo>
                  <a:lnTo>
                    <a:pt x="264" y="704"/>
                  </a:lnTo>
                  <a:lnTo>
                    <a:pt x="267" y="700"/>
                  </a:lnTo>
                  <a:lnTo>
                    <a:pt x="267" y="700"/>
                  </a:lnTo>
                  <a:lnTo>
                    <a:pt x="275" y="695"/>
                  </a:lnTo>
                  <a:lnTo>
                    <a:pt x="278" y="695"/>
                  </a:lnTo>
                  <a:lnTo>
                    <a:pt x="282" y="695"/>
                  </a:lnTo>
                  <a:lnTo>
                    <a:pt x="282" y="695"/>
                  </a:lnTo>
                  <a:lnTo>
                    <a:pt x="289" y="695"/>
                  </a:lnTo>
                  <a:lnTo>
                    <a:pt x="291" y="695"/>
                  </a:lnTo>
                  <a:lnTo>
                    <a:pt x="295" y="693"/>
                  </a:lnTo>
                  <a:lnTo>
                    <a:pt x="295" y="693"/>
                  </a:lnTo>
                  <a:lnTo>
                    <a:pt x="298" y="691"/>
                  </a:lnTo>
                  <a:lnTo>
                    <a:pt x="300" y="691"/>
                  </a:lnTo>
                  <a:lnTo>
                    <a:pt x="307" y="693"/>
                  </a:lnTo>
                  <a:lnTo>
                    <a:pt x="307" y="693"/>
                  </a:lnTo>
                  <a:lnTo>
                    <a:pt x="313" y="691"/>
                  </a:lnTo>
                  <a:lnTo>
                    <a:pt x="316" y="689"/>
                  </a:lnTo>
                  <a:lnTo>
                    <a:pt x="320" y="686"/>
                  </a:lnTo>
                  <a:lnTo>
                    <a:pt x="324" y="684"/>
                  </a:lnTo>
                  <a:lnTo>
                    <a:pt x="324" y="684"/>
                  </a:lnTo>
                  <a:lnTo>
                    <a:pt x="331" y="684"/>
                  </a:lnTo>
                  <a:lnTo>
                    <a:pt x="336" y="686"/>
                  </a:lnTo>
                  <a:lnTo>
                    <a:pt x="336" y="686"/>
                  </a:lnTo>
                  <a:lnTo>
                    <a:pt x="353" y="686"/>
                  </a:lnTo>
                  <a:lnTo>
                    <a:pt x="353" y="686"/>
                  </a:lnTo>
                  <a:lnTo>
                    <a:pt x="358" y="684"/>
                  </a:lnTo>
                  <a:lnTo>
                    <a:pt x="365" y="680"/>
                  </a:lnTo>
                  <a:lnTo>
                    <a:pt x="365" y="680"/>
                  </a:lnTo>
                  <a:lnTo>
                    <a:pt x="367" y="677"/>
                  </a:lnTo>
                  <a:lnTo>
                    <a:pt x="365" y="673"/>
                  </a:lnTo>
                  <a:lnTo>
                    <a:pt x="365" y="671"/>
                  </a:lnTo>
                  <a:lnTo>
                    <a:pt x="365" y="671"/>
                  </a:lnTo>
                  <a:lnTo>
                    <a:pt x="360" y="671"/>
                  </a:lnTo>
                  <a:lnTo>
                    <a:pt x="358" y="671"/>
                  </a:lnTo>
                  <a:lnTo>
                    <a:pt x="356" y="669"/>
                  </a:lnTo>
                  <a:lnTo>
                    <a:pt x="356" y="669"/>
                  </a:lnTo>
                  <a:lnTo>
                    <a:pt x="356" y="668"/>
                  </a:lnTo>
                  <a:lnTo>
                    <a:pt x="356" y="664"/>
                  </a:lnTo>
                  <a:lnTo>
                    <a:pt x="362" y="660"/>
                  </a:lnTo>
                  <a:lnTo>
                    <a:pt x="362" y="660"/>
                  </a:lnTo>
                  <a:lnTo>
                    <a:pt x="365" y="660"/>
                  </a:lnTo>
                  <a:lnTo>
                    <a:pt x="369" y="658"/>
                  </a:lnTo>
                  <a:lnTo>
                    <a:pt x="369" y="658"/>
                  </a:lnTo>
                  <a:lnTo>
                    <a:pt x="371" y="653"/>
                  </a:lnTo>
                  <a:lnTo>
                    <a:pt x="371" y="648"/>
                  </a:lnTo>
                  <a:lnTo>
                    <a:pt x="371" y="648"/>
                  </a:lnTo>
                  <a:lnTo>
                    <a:pt x="371" y="642"/>
                  </a:lnTo>
                  <a:lnTo>
                    <a:pt x="369" y="639"/>
                  </a:lnTo>
                  <a:lnTo>
                    <a:pt x="367" y="635"/>
                  </a:lnTo>
                  <a:lnTo>
                    <a:pt x="362" y="635"/>
                  </a:lnTo>
                  <a:lnTo>
                    <a:pt x="362" y="635"/>
                  </a:lnTo>
                  <a:lnTo>
                    <a:pt x="354" y="637"/>
                  </a:lnTo>
                  <a:lnTo>
                    <a:pt x="353" y="635"/>
                  </a:lnTo>
                  <a:lnTo>
                    <a:pt x="351" y="631"/>
                  </a:lnTo>
                  <a:lnTo>
                    <a:pt x="351" y="631"/>
                  </a:lnTo>
                  <a:lnTo>
                    <a:pt x="349" y="626"/>
                  </a:lnTo>
                  <a:lnTo>
                    <a:pt x="349" y="626"/>
                  </a:lnTo>
                  <a:lnTo>
                    <a:pt x="349" y="622"/>
                  </a:lnTo>
                  <a:lnTo>
                    <a:pt x="349" y="620"/>
                  </a:lnTo>
                  <a:lnTo>
                    <a:pt x="349" y="620"/>
                  </a:lnTo>
                  <a:lnTo>
                    <a:pt x="349" y="617"/>
                  </a:lnTo>
                  <a:lnTo>
                    <a:pt x="347" y="615"/>
                  </a:lnTo>
                  <a:lnTo>
                    <a:pt x="344" y="611"/>
                  </a:lnTo>
                  <a:lnTo>
                    <a:pt x="344" y="611"/>
                  </a:lnTo>
                  <a:lnTo>
                    <a:pt x="338" y="608"/>
                  </a:lnTo>
                  <a:lnTo>
                    <a:pt x="336" y="602"/>
                  </a:lnTo>
                  <a:lnTo>
                    <a:pt x="336" y="602"/>
                  </a:lnTo>
                  <a:lnTo>
                    <a:pt x="334" y="601"/>
                  </a:lnTo>
                  <a:lnTo>
                    <a:pt x="334" y="601"/>
                  </a:lnTo>
                  <a:lnTo>
                    <a:pt x="331" y="595"/>
                  </a:lnTo>
                  <a:lnTo>
                    <a:pt x="331" y="595"/>
                  </a:lnTo>
                  <a:lnTo>
                    <a:pt x="327" y="592"/>
                  </a:lnTo>
                  <a:lnTo>
                    <a:pt x="324" y="586"/>
                  </a:lnTo>
                  <a:lnTo>
                    <a:pt x="324" y="586"/>
                  </a:lnTo>
                  <a:lnTo>
                    <a:pt x="320" y="581"/>
                  </a:lnTo>
                  <a:lnTo>
                    <a:pt x="316" y="575"/>
                  </a:lnTo>
                  <a:lnTo>
                    <a:pt x="316" y="575"/>
                  </a:lnTo>
                  <a:lnTo>
                    <a:pt x="313" y="572"/>
                  </a:lnTo>
                  <a:lnTo>
                    <a:pt x="311" y="568"/>
                  </a:lnTo>
                  <a:lnTo>
                    <a:pt x="311" y="568"/>
                  </a:lnTo>
                  <a:lnTo>
                    <a:pt x="309" y="564"/>
                  </a:lnTo>
                  <a:lnTo>
                    <a:pt x="305" y="563"/>
                  </a:lnTo>
                  <a:lnTo>
                    <a:pt x="305" y="563"/>
                  </a:lnTo>
                  <a:lnTo>
                    <a:pt x="304" y="559"/>
                  </a:lnTo>
                  <a:lnTo>
                    <a:pt x="304" y="557"/>
                  </a:lnTo>
                  <a:lnTo>
                    <a:pt x="305" y="554"/>
                  </a:lnTo>
                  <a:lnTo>
                    <a:pt x="305" y="554"/>
                  </a:lnTo>
                  <a:lnTo>
                    <a:pt x="305" y="550"/>
                  </a:lnTo>
                  <a:lnTo>
                    <a:pt x="305" y="546"/>
                  </a:lnTo>
                  <a:lnTo>
                    <a:pt x="305" y="546"/>
                  </a:lnTo>
                  <a:lnTo>
                    <a:pt x="307" y="544"/>
                  </a:lnTo>
                  <a:lnTo>
                    <a:pt x="309" y="543"/>
                  </a:lnTo>
                  <a:lnTo>
                    <a:pt x="313" y="541"/>
                  </a:lnTo>
                  <a:lnTo>
                    <a:pt x="313" y="541"/>
                  </a:lnTo>
                  <a:lnTo>
                    <a:pt x="316" y="535"/>
                  </a:lnTo>
                  <a:lnTo>
                    <a:pt x="318" y="530"/>
                  </a:lnTo>
                  <a:lnTo>
                    <a:pt x="318" y="530"/>
                  </a:lnTo>
                  <a:lnTo>
                    <a:pt x="320" y="523"/>
                  </a:lnTo>
                  <a:lnTo>
                    <a:pt x="320" y="521"/>
                  </a:lnTo>
                  <a:lnTo>
                    <a:pt x="318" y="517"/>
                  </a:lnTo>
                  <a:lnTo>
                    <a:pt x="318" y="517"/>
                  </a:lnTo>
                  <a:lnTo>
                    <a:pt x="311" y="514"/>
                  </a:lnTo>
                  <a:lnTo>
                    <a:pt x="311" y="514"/>
                  </a:lnTo>
                  <a:lnTo>
                    <a:pt x="305" y="514"/>
                  </a:lnTo>
                  <a:lnTo>
                    <a:pt x="300" y="514"/>
                  </a:lnTo>
                  <a:lnTo>
                    <a:pt x="295" y="512"/>
                  </a:lnTo>
                  <a:lnTo>
                    <a:pt x="295" y="510"/>
                  </a:lnTo>
                  <a:lnTo>
                    <a:pt x="293" y="506"/>
                  </a:lnTo>
                  <a:lnTo>
                    <a:pt x="293" y="506"/>
                  </a:lnTo>
                  <a:lnTo>
                    <a:pt x="295" y="503"/>
                  </a:lnTo>
                  <a:lnTo>
                    <a:pt x="296" y="499"/>
                  </a:lnTo>
                  <a:lnTo>
                    <a:pt x="296" y="499"/>
                  </a:lnTo>
                  <a:lnTo>
                    <a:pt x="295" y="496"/>
                  </a:lnTo>
                  <a:lnTo>
                    <a:pt x="293" y="494"/>
                  </a:lnTo>
                  <a:lnTo>
                    <a:pt x="291" y="494"/>
                  </a:lnTo>
                  <a:lnTo>
                    <a:pt x="287" y="494"/>
                  </a:lnTo>
                  <a:lnTo>
                    <a:pt x="287" y="494"/>
                  </a:lnTo>
                  <a:lnTo>
                    <a:pt x="286" y="494"/>
                  </a:lnTo>
                  <a:lnTo>
                    <a:pt x="286" y="494"/>
                  </a:lnTo>
                  <a:lnTo>
                    <a:pt x="278" y="496"/>
                  </a:lnTo>
                  <a:lnTo>
                    <a:pt x="278" y="496"/>
                  </a:lnTo>
                  <a:lnTo>
                    <a:pt x="275" y="497"/>
                  </a:lnTo>
                  <a:lnTo>
                    <a:pt x="275" y="497"/>
                  </a:lnTo>
                  <a:lnTo>
                    <a:pt x="273" y="503"/>
                  </a:lnTo>
                  <a:lnTo>
                    <a:pt x="273" y="503"/>
                  </a:lnTo>
                  <a:lnTo>
                    <a:pt x="273" y="505"/>
                  </a:lnTo>
                  <a:lnTo>
                    <a:pt x="271" y="506"/>
                  </a:lnTo>
                  <a:lnTo>
                    <a:pt x="267" y="508"/>
                  </a:lnTo>
                  <a:lnTo>
                    <a:pt x="267" y="508"/>
                  </a:lnTo>
                  <a:lnTo>
                    <a:pt x="267" y="512"/>
                  </a:lnTo>
                  <a:lnTo>
                    <a:pt x="267" y="516"/>
                  </a:lnTo>
                  <a:lnTo>
                    <a:pt x="267" y="516"/>
                  </a:lnTo>
                  <a:lnTo>
                    <a:pt x="264" y="519"/>
                  </a:lnTo>
                  <a:lnTo>
                    <a:pt x="260" y="521"/>
                  </a:lnTo>
                  <a:lnTo>
                    <a:pt x="260" y="521"/>
                  </a:lnTo>
                  <a:lnTo>
                    <a:pt x="260" y="526"/>
                  </a:lnTo>
                  <a:lnTo>
                    <a:pt x="260" y="530"/>
                  </a:lnTo>
                  <a:lnTo>
                    <a:pt x="260" y="530"/>
                  </a:lnTo>
                  <a:lnTo>
                    <a:pt x="264" y="534"/>
                  </a:lnTo>
                  <a:lnTo>
                    <a:pt x="262" y="537"/>
                  </a:lnTo>
                  <a:lnTo>
                    <a:pt x="258" y="543"/>
                  </a:lnTo>
                  <a:lnTo>
                    <a:pt x="258" y="543"/>
                  </a:lnTo>
                  <a:lnTo>
                    <a:pt x="260" y="546"/>
                  </a:lnTo>
                  <a:lnTo>
                    <a:pt x="262" y="550"/>
                  </a:lnTo>
                  <a:lnTo>
                    <a:pt x="262" y="550"/>
                  </a:lnTo>
                  <a:lnTo>
                    <a:pt x="262" y="554"/>
                  </a:lnTo>
                  <a:lnTo>
                    <a:pt x="260" y="559"/>
                  </a:lnTo>
                  <a:lnTo>
                    <a:pt x="260" y="559"/>
                  </a:lnTo>
                  <a:lnTo>
                    <a:pt x="262" y="561"/>
                  </a:lnTo>
                  <a:lnTo>
                    <a:pt x="262" y="563"/>
                  </a:lnTo>
                  <a:lnTo>
                    <a:pt x="267" y="563"/>
                  </a:lnTo>
                  <a:lnTo>
                    <a:pt x="267" y="563"/>
                  </a:lnTo>
                  <a:lnTo>
                    <a:pt x="269" y="564"/>
                  </a:lnTo>
                  <a:lnTo>
                    <a:pt x="271" y="568"/>
                  </a:lnTo>
                  <a:lnTo>
                    <a:pt x="271" y="568"/>
                  </a:lnTo>
                  <a:lnTo>
                    <a:pt x="271" y="572"/>
                  </a:lnTo>
                  <a:lnTo>
                    <a:pt x="271" y="575"/>
                  </a:lnTo>
                  <a:lnTo>
                    <a:pt x="271" y="575"/>
                  </a:lnTo>
                  <a:lnTo>
                    <a:pt x="273" y="579"/>
                  </a:lnTo>
                  <a:lnTo>
                    <a:pt x="275" y="581"/>
                  </a:lnTo>
                  <a:lnTo>
                    <a:pt x="280" y="584"/>
                  </a:lnTo>
                  <a:lnTo>
                    <a:pt x="280" y="584"/>
                  </a:lnTo>
                  <a:lnTo>
                    <a:pt x="289" y="584"/>
                  </a:lnTo>
                  <a:lnTo>
                    <a:pt x="293" y="586"/>
                  </a:lnTo>
                  <a:lnTo>
                    <a:pt x="295" y="588"/>
                  </a:lnTo>
                  <a:lnTo>
                    <a:pt x="295" y="588"/>
                  </a:lnTo>
                  <a:lnTo>
                    <a:pt x="296" y="590"/>
                  </a:lnTo>
                  <a:lnTo>
                    <a:pt x="295" y="593"/>
                  </a:lnTo>
                  <a:lnTo>
                    <a:pt x="293" y="597"/>
                  </a:lnTo>
                  <a:lnTo>
                    <a:pt x="291" y="601"/>
                  </a:lnTo>
                  <a:lnTo>
                    <a:pt x="291" y="602"/>
                  </a:lnTo>
                  <a:lnTo>
                    <a:pt x="293" y="604"/>
                  </a:lnTo>
                  <a:lnTo>
                    <a:pt x="293" y="604"/>
                  </a:lnTo>
                  <a:lnTo>
                    <a:pt x="296" y="604"/>
                  </a:lnTo>
                  <a:lnTo>
                    <a:pt x="298" y="602"/>
                  </a:lnTo>
                  <a:lnTo>
                    <a:pt x="300" y="602"/>
                  </a:lnTo>
                  <a:lnTo>
                    <a:pt x="302" y="604"/>
                  </a:lnTo>
                  <a:lnTo>
                    <a:pt x="302" y="604"/>
                  </a:lnTo>
                  <a:lnTo>
                    <a:pt x="304" y="610"/>
                  </a:lnTo>
                  <a:lnTo>
                    <a:pt x="302" y="613"/>
                  </a:lnTo>
                  <a:lnTo>
                    <a:pt x="298" y="615"/>
                  </a:lnTo>
                  <a:lnTo>
                    <a:pt x="295" y="615"/>
                  </a:lnTo>
                  <a:lnTo>
                    <a:pt x="286" y="617"/>
                  </a:lnTo>
                  <a:lnTo>
                    <a:pt x="280" y="619"/>
                  </a:lnTo>
                  <a:lnTo>
                    <a:pt x="278" y="620"/>
                  </a:lnTo>
                  <a:lnTo>
                    <a:pt x="278" y="620"/>
                  </a:lnTo>
                  <a:lnTo>
                    <a:pt x="278" y="624"/>
                  </a:lnTo>
                  <a:lnTo>
                    <a:pt x="278" y="626"/>
                  </a:lnTo>
                  <a:lnTo>
                    <a:pt x="280" y="628"/>
                  </a:lnTo>
                  <a:lnTo>
                    <a:pt x="280" y="631"/>
                  </a:lnTo>
                  <a:lnTo>
                    <a:pt x="280" y="631"/>
                  </a:lnTo>
                  <a:lnTo>
                    <a:pt x="280" y="633"/>
                  </a:lnTo>
                  <a:lnTo>
                    <a:pt x="278" y="635"/>
                  </a:lnTo>
                  <a:lnTo>
                    <a:pt x="277" y="637"/>
                  </a:lnTo>
                  <a:lnTo>
                    <a:pt x="277" y="640"/>
                  </a:lnTo>
                  <a:lnTo>
                    <a:pt x="277" y="640"/>
                  </a:lnTo>
                  <a:lnTo>
                    <a:pt x="278" y="646"/>
                  </a:lnTo>
                  <a:lnTo>
                    <a:pt x="278" y="648"/>
                  </a:lnTo>
                  <a:lnTo>
                    <a:pt x="278" y="649"/>
                  </a:lnTo>
                  <a:lnTo>
                    <a:pt x="278" y="649"/>
                  </a:lnTo>
                  <a:lnTo>
                    <a:pt x="273" y="653"/>
                  </a:lnTo>
                  <a:lnTo>
                    <a:pt x="269" y="657"/>
                  </a:lnTo>
                  <a:lnTo>
                    <a:pt x="269" y="657"/>
                  </a:lnTo>
                  <a:lnTo>
                    <a:pt x="269" y="660"/>
                  </a:lnTo>
                  <a:lnTo>
                    <a:pt x="269" y="662"/>
                  </a:lnTo>
                  <a:lnTo>
                    <a:pt x="275" y="664"/>
                  </a:lnTo>
                  <a:lnTo>
                    <a:pt x="275" y="664"/>
                  </a:lnTo>
                  <a:lnTo>
                    <a:pt x="280" y="666"/>
                  </a:lnTo>
                  <a:lnTo>
                    <a:pt x="286" y="668"/>
                  </a:lnTo>
                  <a:lnTo>
                    <a:pt x="286" y="668"/>
                  </a:lnTo>
                  <a:lnTo>
                    <a:pt x="291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302" y="669"/>
                  </a:lnTo>
                  <a:lnTo>
                    <a:pt x="302" y="671"/>
                  </a:lnTo>
                  <a:lnTo>
                    <a:pt x="302" y="673"/>
                  </a:lnTo>
                  <a:lnTo>
                    <a:pt x="302" y="673"/>
                  </a:lnTo>
                  <a:lnTo>
                    <a:pt x="298" y="675"/>
                  </a:lnTo>
                  <a:lnTo>
                    <a:pt x="293" y="675"/>
                  </a:lnTo>
                  <a:lnTo>
                    <a:pt x="286" y="675"/>
                  </a:lnTo>
                  <a:lnTo>
                    <a:pt x="286" y="675"/>
                  </a:lnTo>
                  <a:close/>
                  <a:moveTo>
                    <a:pt x="534" y="572"/>
                  </a:moveTo>
                  <a:lnTo>
                    <a:pt x="534" y="572"/>
                  </a:lnTo>
                  <a:lnTo>
                    <a:pt x="532" y="566"/>
                  </a:lnTo>
                  <a:lnTo>
                    <a:pt x="530" y="564"/>
                  </a:lnTo>
                  <a:lnTo>
                    <a:pt x="526" y="564"/>
                  </a:lnTo>
                  <a:lnTo>
                    <a:pt x="525" y="566"/>
                  </a:lnTo>
                  <a:lnTo>
                    <a:pt x="519" y="570"/>
                  </a:lnTo>
                  <a:lnTo>
                    <a:pt x="515" y="577"/>
                  </a:lnTo>
                  <a:lnTo>
                    <a:pt x="515" y="577"/>
                  </a:lnTo>
                  <a:lnTo>
                    <a:pt x="515" y="577"/>
                  </a:lnTo>
                  <a:lnTo>
                    <a:pt x="515" y="577"/>
                  </a:lnTo>
                  <a:lnTo>
                    <a:pt x="517" y="582"/>
                  </a:lnTo>
                  <a:lnTo>
                    <a:pt x="517" y="586"/>
                  </a:lnTo>
                  <a:lnTo>
                    <a:pt x="521" y="590"/>
                  </a:lnTo>
                  <a:lnTo>
                    <a:pt x="526" y="590"/>
                  </a:lnTo>
                  <a:lnTo>
                    <a:pt x="526" y="590"/>
                  </a:lnTo>
                  <a:lnTo>
                    <a:pt x="530" y="590"/>
                  </a:lnTo>
                  <a:lnTo>
                    <a:pt x="532" y="588"/>
                  </a:lnTo>
                  <a:lnTo>
                    <a:pt x="535" y="582"/>
                  </a:lnTo>
                  <a:lnTo>
                    <a:pt x="535" y="577"/>
                  </a:lnTo>
                  <a:lnTo>
                    <a:pt x="534" y="572"/>
                  </a:lnTo>
                  <a:lnTo>
                    <a:pt x="534" y="572"/>
                  </a:lnTo>
                  <a:close/>
                  <a:moveTo>
                    <a:pt x="937" y="338"/>
                  </a:moveTo>
                  <a:lnTo>
                    <a:pt x="937" y="338"/>
                  </a:lnTo>
                  <a:lnTo>
                    <a:pt x="935" y="336"/>
                  </a:lnTo>
                  <a:lnTo>
                    <a:pt x="935" y="338"/>
                  </a:lnTo>
                  <a:lnTo>
                    <a:pt x="935" y="342"/>
                  </a:lnTo>
                  <a:lnTo>
                    <a:pt x="935" y="342"/>
                  </a:lnTo>
                  <a:lnTo>
                    <a:pt x="937" y="340"/>
                  </a:lnTo>
                  <a:lnTo>
                    <a:pt x="939" y="338"/>
                  </a:lnTo>
                  <a:lnTo>
                    <a:pt x="937" y="338"/>
                  </a:lnTo>
                  <a:lnTo>
                    <a:pt x="937" y="338"/>
                  </a:lnTo>
                  <a:close/>
                  <a:moveTo>
                    <a:pt x="110" y="354"/>
                  </a:moveTo>
                  <a:lnTo>
                    <a:pt x="110" y="354"/>
                  </a:lnTo>
                  <a:lnTo>
                    <a:pt x="121" y="347"/>
                  </a:lnTo>
                  <a:lnTo>
                    <a:pt x="124" y="344"/>
                  </a:lnTo>
                  <a:lnTo>
                    <a:pt x="126" y="338"/>
                  </a:lnTo>
                  <a:lnTo>
                    <a:pt x="126" y="338"/>
                  </a:lnTo>
                  <a:lnTo>
                    <a:pt x="128" y="335"/>
                  </a:lnTo>
                  <a:lnTo>
                    <a:pt x="130" y="333"/>
                  </a:lnTo>
                  <a:lnTo>
                    <a:pt x="130" y="333"/>
                  </a:lnTo>
                  <a:lnTo>
                    <a:pt x="134" y="331"/>
                  </a:lnTo>
                  <a:lnTo>
                    <a:pt x="137" y="329"/>
                  </a:lnTo>
                  <a:lnTo>
                    <a:pt x="137" y="329"/>
                  </a:lnTo>
                  <a:lnTo>
                    <a:pt x="139" y="326"/>
                  </a:lnTo>
                  <a:lnTo>
                    <a:pt x="139" y="322"/>
                  </a:lnTo>
                  <a:lnTo>
                    <a:pt x="137" y="316"/>
                  </a:lnTo>
                  <a:lnTo>
                    <a:pt x="137" y="316"/>
                  </a:lnTo>
                  <a:lnTo>
                    <a:pt x="135" y="313"/>
                  </a:lnTo>
                  <a:lnTo>
                    <a:pt x="132" y="313"/>
                  </a:lnTo>
                  <a:lnTo>
                    <a:pt x="126" y="313"/>
                  </a:lnTo>
                  <a:lnTo>
                    <a:pt x="119" y="311"/>
                  </a:lnTo>
                  <a:lnTo>
                    <a:pt x="117" y="309"/>
                  </a:lnTo>
                  <a:lnTo>
                    <a:pt x="115" y="307"/>
                  </a:lnTo>
                  <a:lnTo>
                    <a:pt x="115" y="307"/>
                  </a:lnTo>
                  <a:lnTo>
                    <a:pt x="112" y="300"/>
                  </a:lnTo>
                  <a:lnTo>
                    <a:pt x="108" y="297"/>
                  </a:lnTo>
                  <a:lnTo>
                    <a:pt x="108" y="297"/>
                  </a:lnTo>
                  <a:lnTo>
                    <a:pt x="105" y="295"/>
                  </a:lnTo>
                  <a:lnTo>
                    <a:pt x="101" y="295"/>
                  </a:lnTo>
                  <a:lnTo>
                    <a:pt x="101" y="295"/>
                  </a:lnTo>
                  <a:lnTo>
                    <a:pt x="99" y="295"/>
                  </a:lnTo>
                  <a:lnTo>
                    <a:pt x="99" y="295"/>
                  </a:lnTo>
                  <a:lnTo>
                    <a:pt x="97" y="297"/>
                  </a:lnTo>
                  <a:lnTo>
                    <a:pt x="96" y="300"/>
                  </a:lnTo>
                  <a:lnTo>
                    <a:pt x="96" y="300"/>
                  </a:lnTo>
                  <a:lnTo>
                    <a:pt x="94" y="302"/>
                  </a:lnTo>
                  <a:lnTo>
                    <a:pt x="90" y="302"/>
                  </a:lnTo>
                  <a:lnTo>
                    <a:pt x="85" y="302"/>
                  </a:lnTo>
                  <a:lnTo>
                    <a:pt x="85" y="302"/>
                  </a:lnTo>
                  <a:lnTo>
                    <a:pt x="81" y="304"/>
                  </a:lnTo>
                  <a:lnTo>
                    <a:pt x="79" y="306"/>
                  </a:lnTo>
                  <a:lnTo>
                    <a:pt x="77" y="306"/>
                  </a:lnTo>
                  <a:lnTo>
                    <a:pt x="77" y="306"/>
                  </a:lnTo>
                  <a:lnTo>
                    <a:pt x="72" y="304"/>
                  </a:lnTo>
                  <a:lnTo>
                    <a:pt x="72" y="304"/>
                  </a:lnTo>
                  <a:lnTo>
                    <a:pt x="68" y="304"/>
                  </a:lnTo>
                  <a:lnTo>
                    <a:pt x="67" y="306"/>
                  </a:lnTo>
                  <a:lnTo>
                    <a:pt x="67" y="306"/>
                  </a:lnTo>
                  <a:lnTo>
                    <a:pt x="63" y="306"/>
                  </a:lnTo>
                  <a:lnTo>
                    <a:pt x="61" y="302"/>
                  </a:lnTo>
                  <a:lnTo>
                    <a:pt x="61" y="302"/>
                  </a:lnTo>
                  <a:lnTo>
                    <a:pt x="61" y="298"/>
                  </a:lnTo>
                  <a:lnTo>
                    <a:pt x="59" y="298"/>
                  </a:lnTo>
                  <a:lnTo>
                    <a:pt x="58" y="298"/>
                  </a:lnTo>
                  <a:lnTo>
                    <a:pt x="58" y="298"/>
                  </a:lnTo>
                  <a:lnTo>
                    <a:pt x="54" y="302"/>
                  </a:lnTo>
                  <a:lnTo>
                    <a:pt x="52" y="306"/>
                  </a:lnTo>
                  <a:lnTo>
                    <a:pt x="52" y="306"/>
                  </a:lnTo>
                  <a:lnTo>
                    <a:pt x="48" y="309"/>
                  </a:lnTo>
                  <a:lnTo>
                    <a:pt x="47" y="309"/>
                  </a:lnTo>
                  <a:lnTo>
                    <a:pt x="45" y="307"/>
                  </a:lnTo>
                  <a:lnTo>
                    <a:pt x="45" y="307"/>
                  </a:lnTo>
                  <a:lnTo>
                    <a:pt x="43" y="304"/>
                  </a:lnTo>
                  <a:lnTo>
                    <a:pt x="43" y="302"/>
                  </a:lnTo>
                  <a:lnTo>
                    <a:pt x="41" y="302"/>
                  </a:lnTo>
                  <a:lnTo>
                    <a:pt x="41" y="302"/>
                  </a:lnTo>
                  <a:lnTo>
                    <a:pt x="38" y="304"/>
                  </a:lnTo>
                  <a:lnTo>
                    <a:pt x="38" y="307"/>
                  </a:lnTo>
                  <a:lnTo>
                    <a:pt x="38" y="315"/>
                  </a:lnTo>
                  <a:lnTo>
                    <a:pt x="38" y="315"/>
                  </a:lnTo>
                  <a:lnTo>
                    <a:pt x="36" y="316"/>
                  </a:lnTo>
                  <a:lnTo>
                    <a:pt x="34" y="316"/>
                  </a:lnTo>
                  <a:lnTo>
                    <a:pt x="34" y="316"/>
                  </a:lnTo>
                  <a:lnTo>
                    <a:pt x="29" y="320"/>
                  </a:lnTo>
                  <a:lnTo>
                    <a:pt x="27" y="320"/>
                  </a:lnTo>
                  <a:lnTo>
                    <a:pt x="23" y="320"/>
                  </a:lnTo>
                  <a:lnTo>
                    <a:pt x="23" y="320"/>
                  </a:lnTo>
                  <a:lnTo>
                    <a:pt x="21" y="316"/>
                  </a:lnTo>
                  <a:lnTo>
                    <a:pt x="21" y="315"/>
                  </a:lnTo>
                  <a:lnTo>
                    <a:pt x="20" y="311"/>
                  </a:lnTo>
                  <a:lnTo>
                    <a:pt x="18" y="307"/>
                  </a:lnTo>
                  <a:lnTo>
                    <a:pt x="18" y="307"/>
                  </a:lnTo>
                  <a:lnTo>
                    <a:pt x="12" y="306"/>
                  </a:lnTo>
                  <a:lnTo>
                    <a:pt x="7" y="307"/>
                  </a:lnTo>
                  <a:lnTo>
                    <a:pt x="7" y="307"/>
                  </a:lnTo>
                  <a:lnTo>
                    <a:pt x="3" y="309"/>
                  </a:lnTo>
                  <a:lnTo>
                    <a:pt x="3" y="311"/>
                  </a:lnTo>
                  <a:lnTo>
                    <a:pt x="3" y="315"/>
                  </a:lnTo>
                  <a:lnTo>
                    <a:pt x="5" y="316"/>
                  </a:lnTo>
                  <a:lnTo>
                    <a:pt x="5" y="316"/>
                  </a:lnTo>
                  <a:lnTo>
                    <a:pt x="9" y="320"/>
                  </a:lnTo>
                  <a:lnTo>
                    <a:pt x="10" y="324"/>
                  </a:lnTo>
                  <a:lnTo>
                    <a:pt x="9" y="326"/>
                  </a:lnTo>
                  <a:lnTo>
                    <a:pt x="9" y="326"/>
                  </a:lnTo>
                  <a:lnTo>
                    <a:pt x="5" y="327"/>
                  </a:lnTo>
                  <a:lnTo>
                    <a:pt x="1" y="329"/>
                  </a:lnTo>
                  <a:lnTo>
                    <a:pt x="1" y="329"/>
                  </a:lnTo>
                  <a:lnTo>
                    <a:pt x="0" y="331"/>
                  </a:lnTo>
                  <a:lnTo>
                    <a:pt x="1" y="333"/>
                  </a:lnTo>
                  <a:lnTo>
                    <a:pt x="5" y="336"/>
                  </a:lnTo>
                  <a:lnTo>
                    <a:pt x="12" y="340"/>
                  </a:lnTo>
                  <a:lnTo>
                    <a:pt x="12" y="340"/>
                  </a:lnTo>
                  <a:lnTo>
                    <a:pt x="16" y="342"/>
                  </a:lnTo>
                  <a:lnTo>
                    <a:pt x="18" y="345"/>
                  </a:lnTo>
                  <a:lnTo>
                    <a:pt x="18" y="345"/>
                  </a:lnTo>
                  <a:lnTo>
                    <a:pt x="18" y="347"/>
                  </a:lnTo>
                  <a:lnTo>
                    <a:pt x="16" y="349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9" y="356"/>
                  </a:lnTo>
                  <a:lnTo>
                    <a:pt x="10" y="356"/>
                  </a:lnTo>
                  <a:lnTo>
                    <a:pt x="12" y="358"/>
                  </a:lnTo>
                  <a:lnTo>
                    <a:pt x="12" y="358"/>
                  </a:lnTo>
                  <a:lnTo>
                    <a:pt x="16" y="358"/>
                  </a:lnTo>
                  <a:lnTo>
                    <a:pt x="20" y="356"/>
                  </a:lnTo>
                  <a:lnTo>
                    <a:pt x="27" y="353"/>
                  </a:lnTo>
                  <a:lnTo>
                    <a:pt x="27" y="353"/>
                  </a:lnTo>
                  <a:lnTo>
                    <a:pt x="30" y="353"/>
                  </a:lnTo>
                  <a:lnTo>
                    <a:pt x="32" y="354"/>
                  </a:lnTo>
                  <a:lnTo>
                    <a:pt x="32" y="354"/>
                  </a:lnTo>
                  <a:lnTo>
                    <a:pt x="34" y="358"/>
                  </a:lnTo>
                  <a:lnTo>
                    <a:pt x="38" y="362"/>
                  </a:lnTo>
                  <a:lnTo>
                    <a:pt x="38" y="362"/>
                  </a:lnTo>
                  <a:lnTo>
                    <a:pt x="50" y="365"/>
                  </a:lnTo>
                  <a:lnTo>
                    <a:pt x="58" y="365"/>
                  </a:lnTo>
                  <a:lnTo>
                    <a:pt x="65" y="365"/>
                  </a:lnTo>
                  <a:lnTo>
                    <a:pt x="65" y="365"/>
                  </a:lnTo>
                  <a:lnTo>
                    <a:pt x="74" y="360"/>
                  </a:lnTo>
                  <a:lnTo>
                    <a:pt x="79" y="358"/>
                  </a:lnTo>
                  <a:lnTo>
                    <a:pt x="85" y="356"/>
                  </a:lnTo>
                  <a:lnTo>
                    <a:pt x="85" y="356"/>
                  </a:lnTo>
                  <a:lnTo>
                    <a:pt x="90" y="358"/>
                  </a:lnTo>
                  <a:lnTo>
                    <a:pt x="90" y="358"/>
                  </a:lnTo>
                  <a:lnTo>
                    <a:pt x="101" y="358"/>
                  </a:lnTo>
                  <a:lnTo>
                    <a:pt x="106" y="356"/>
                  </a:lnTo>
                  <a:lnTo>
                    <a:pt x="110" y="354"/>
                  </a:lnTo>
                  <a:lnTo>
                    <a:pt x="110" y="354"/>
                  </a:lnTo>
                  <a:close/>
                  <a:moveTo>
                    <a:pt x="1109" y="1044"/>
                  </a:moveTo>
                  <a:lnTo>
                    <a:pt x="1109" y="1044"/>
                  </a:lnTo>
                  <a:lnTo>
                    <a:pt x="1107" y="1035"/>
                  </a:lnTo>
                  <a:lnTo>
                    <a:pt x="1106" y="1026"/>
                  </a:lnTo>
                  <a:lnTo>
                    <a:pt x="1107" y="1004"/>
                  </a:lnTo>
                  <a:lnTo>
                    <a:pt x="1107" y="1004"/>
                  </a:lnTo>
                  <a:lnTo>
                    <a:pt x="1109" y="986"/>
                  </a:lnTo>
                  <a:lnTo>
                    <a:pt x="1109" y="977"/>
                  </a:lnTo>
                  <a:lnTo>
                    <a:pt x="1107" y="968"/>
                  </a:lnTo>
                  <a:lnTo>
                    <a:pt x="1107" y="968"/>
                  </a:lnTo>
                  <a:lnTo>
                    <a:pt x="1104" y="961"/>
                  </a:lnTo>
                  <a:lnTo>
                    <a:pt x="1100" y="957"/>
                  </a:lnTo>
                  <a:lnTo>
                    <a:pt x="1091" y="948"/>
                  </a:lnTo>
                  <a:lnTo>
                    <a:pt x="1078" y="941"/>
                  </a:lnTo>
                  <a:lnTo>
                    <a:pt x="1068" y="932"/>
                  </a:lnTo>
                  <a:lnTo>
                    <a:pt x="1068" y="932"/>
                  </a:lnTo>
                  <a:lnTo>
                    <a:pt x="1060" y="924"/>
                  </a:lnTo>
                  <a:lnTo>
                    <a:pt x="1055" y="917"/>
                  </a:lnTo>
                  <a:lnTo>
                    <a:pt x="1055" y="917"/>
                  </a:lnTo>
                  <a:lnTo>
                    <a:pt x="1053" y="912"/>
                  </a:lnTo>
                  <a:lnTo>
                    <a:pt x="1053" y="906"/>
                  </a:lnTo>
                  <a:lnTo>
                    <a:pt x="1053" y="901"/>
                  </a:lnTo>
                  <a:lnTo>
                    <a:pt x="1053" y="897"/>
                  </a:lnTo>
                  <a:lnTo>
                    <a:pt x="1053" y="897"/>
                  </a:lnTo>
                  <a:lnTo>
                    <a:pt x="1048" y="894"/>
                  </a:lnTo>
                  <a:lnTo>
                    <a:pt x="1042" y="890"/>
                  </a:lnTo>
                  <a:lnTo>
                    <a:pt x="1039" y="888"/>
                  </a:lnTo>
                  <a:lnTo>
                    <a:pt x="1035" y="883"/>
                  </a:lnTo>
                  <a:lnTo>
                    <a:pt x="1035" y="883"/>
                  </a:lnTo>
                  <a:lnTo>
                    <a:pt x="1033" y="877"/>
                  </a:lnTo>
                  <a:lnTo>
                    <a:pt x="1037" y="872"/>
                  </a:lnTo>
                  <a:lnTo>
                    <a:pt x="1042" y="861"/>
                  </a:lnTo>
                  <a:lnTo>
                    <a:pt x="1042" y="861"/>
                  </a:lnTo>
                  <a:lnTo>
                    <a:pt x="1046" y="852"/>
                  </a:lnTo>
                  <a:lnTo>
                    <a:pt x="1051" y="848"/>
                  </a:lnTo>
                  <a:lnTo>
                    <a:pt x="1068" y="843"/>
                  </a:lnTo>
                  <a:lnTo>
                    <a:pt x="1068" y="843"/>
                  </a:lnTo>
                  <a:lnTo>
                    <a:pt x="1073" y="841"/>
                  </a:lnTo>
                  <a:lnTo>
                    <a:pt x="1078" y="838"/>
                  </a:lnTo>
                  <a:lnTo>
                    <a:pt x="1084" y="832"/>
                  </a:lnTo>
                  <a:lnTo>
                    <a:pt x="1089" y="825"/>
                  </a:lnTo>
                  <a:lnTo>
                    <a:pt x="1098" y="820"/>
                  </a:lnTo>
                  <a:lnTo>
                    <a:pt x="1098" y="820"/>
                  </a:lnTo>
                  <a:lnTo>
                    <a:pt x="1107" y="814"/>
                  </a:lnTo>
                  <a:lnTo>
                    <a:pt x="1116" y="812"/>
                  </a:lnTo>
                  <a:lnTo>
                    <a:pt x="1125" y="814"/>
                  </a:lnTo>
                  <a:lnTo>
                    <a:pt x="1134" y="816"/>
                  </a:lnTo>
                  <a:lnTo>
                    <a:pt x="1134" y="816"/>
                  </a:lnTo>
                  <a:lnTo>
                    <a:pt x="1134" y="800"/>
                  </a:lnTo>
                  <a:lnTo>
                    <a:pt x="1136" y="785"/>
                  </a:lnTo>
                  <a:lnTo>
                    <a:pt x="1136" y="785"/>
                  </a:lnTo>
                  <a:lnTo>
                    <a:pt x="1134" y="774"/>
                  </a:lnTo>
                  <a:lnTo>
                    <a:pt x="1131" y="767"/>
                  </a:lnTo>
                  <a:lnTo>
                    <a:pt x="1127" y="758"/>
                  </a:lnTo>
                  <a:lnTo>
                    <a:pt x="1124" y="749"/>
                  </a:lnTo>
                  <a:lnTo>
                    <a:pt x="1124" y="749"/>
                  </a:lnTo>
                  <a:lnTo>
                    <a:pt x="1124" y="740"/>
                  </a:lnTo>
                  <a:lnTo>
                    <a:pt x="1124" y="729"/>
                  </a:lnTo>
                  <a:lnTo>
                    <a:pt x="1125" y="720"/>
                  </a:lnTo>
                  <a:lnTo>
                    <a:pt x="1125" y="709"/>
                  </a:lnTo>
                  <a:lnTo>
                    <a:pt x="1125" y="709"/>
                  </a:lnTo>
                  <a:lnTo>
                    <a:pt x="1118" y="691"/>
                  </a:lnTo>
                  <a:lnTo>
                    <a:pt x="1118" y="682"/>
                  </a:lnTo>
                  <a:lnTo>
                    <a:pt x="1120" y="671"/>
                  </a:lnTo>
                  <a:lnTo>
                    <a:pt x="1120" y="671"/>
                  </a:lnTo>
                  <a:lnTo>
                    <a:pt x="1124" y="664"/>
                  </a:lnTo>
                  <a:lnTo>
                    <a:pt x="1127" y="660"/>
                  </a:lnTo>
                  <a:lnTo>
                    <a:pt x="1131" y="658"/>
                  </a:lnTo>
                  <a:lnTo>
                    <a:pt x="1134" y="658"/>
                  </a:lnTo>
                  <a:lnTo>
                    <a:pt x="1145" y="660"/>
                  </a:lnTo>
                  <a:lnTo>
                    <a:pt x="1158" y="664"/>
                  </a:lnTo>
                  <a:lnTo>
                    <a:pt x="1158" y="664"/>
                  </a:lnTo>
                  <a:lnTo>
                    <a:pt x="1167" y="666"/>
                  </a:lnTo>
                  <a:lnTo>
                    <a:pt x="1172" y="666"/>
                  </a:lnTo>
                  <a:lnTo>
                    <a:pt x="1187" y="664"/>
                  </a:lnTo>
                  <a:lnTo>
                    <a:pt x="1200" y="664"/>
                  </a:lnTo>
                  <a:lnTo>
                    <a:pt x="1205" y="664"/>
                  </a:lnTo>
                  <a:lnTo>
                    <a:pt x="1212" y="664"/>
                  </a:lnTo>
                  <a:lnTo>
                    <a:pt x="1212" y="664"/>
                  </a:lnTo>
                  <a:lnTo>
                    <a:pt x="1220" y="668"/>
                  </a:lnTo>
                  <a:lnTo>
                    <a:pt x="1225" y="671"/>
                  </a:lnTo>
                  <a:lnTo>
                    <a:pt x="1238" y="680"/>
                  </a:lnTo>
                  <a:lnTo>
                    <a:pt x="1249" y="691"/>
                  </a:lnTo>
                  <a:lnTo>
                    <a:pt x="1261" y="700"/>
                  </a:lnTo>
                  <a:lnTo>
                    <a:pt x="1261" y="700"/>
                  </a:lnTo>
                  <a:lnTo>
                    <a:pt x="1272" y="706"/>
                  </a:lnTo>
                  <a:lnTo>
                    <a:pt x="1277" y="707"/>
                  </a:lnTo>
                  <a:lnTo>
                    <a:pt x="1283" y="707"/>
                  </a:lnTo>
                  <a:lnTo>
                    <a:pt x="1287" y="706"/>
                  </a:lnTo>
                  <a:lnTo>
                    <a:pt x="1290" y="696"/>
                  </a:lnTo>
                  <a:lnTo>
                    <a:pt x="1294" y="691"/>
                  </a:lnTo>
                  <a:lnTo>
                    <a:pt x="1299" y="686"/>
                  </a:lnTo>
                  <a:lnTo>
                    <a:pt x="1299" y="686"/>
                  </a:lnTo>
                  <a:lnTo>
                    <a:pt x="1303" y="682"/>
                  </a:lnTo>
                  <a:lnTo>
                    <a:pt x="1310" y="680"/>
                  </a:lnTo>
                  <a:lnTo>
                    <a:pt x="1315" y="678"/>
                  </a:lnTo>
                  <a:lnTo>
                    <a:pt x="1319" y="677"/>
                  </a:lnTo>
                  <a:lnTo>
                    <a:pt x="1319" y="677"/>
                  </a:lnTo>
                  <a:lnTo>
                    <a:pt x="1321" y="671"/>
                  </a:lnTo>
                  <a:lnTo>
                    <a:pt x="1321" y="669"/>
                  </a:lnTo>
                  <a:lnTo>
                    <a:pt x="1319" y="668"/>
                  </a:lnTo>
                  <a:lnTo>
                    <a:pt x="1317" y="666"/>
                  </a:lnTo>
                  <a:lnTo>
                    <a:pt x="1310" y="664"/>
                  </a:lnTo>
                  <a:lnTo>
                    <a:pt x="1308" y="662"/>
                  </a:lnTo>
                  <a:lnTo>
                    <a:pt x="1306" y="658"/>
                  </a:lnTo>
                  <a:lnTo>
                    <a:pt x="1306" y="658"/>
                  </a:lnTo>
                  <a:lnTo>
                    <a:pt x="1306" y="649"/>
                  </a:lnTo>
                  <a:lnTo>
                    <a:pt x="1308" y="639"/>
                  </a:lnTo>
                  <a:lnTo>
                    <a:pt x="1314" y="619"/>
                  </a:lnTo>
                  <a:lnTo>
                    <a:pt x="1314" y="619"/>
                  </a:lnTo>
                  <a:lnTo>
                    <a:pt x="1315" y="610"/>
                  </a:lnTo>
                  <a:lnTo>
                    <a:pt x="1315" y="599"/>
                  </a:lnTo>
                  <a:lnTo>
                    <a:pt x="1315" y="595"/>
                  </a:lnTo>
                  <a:lnTo>
                    <a:pt x="1314" y="592"/>
                  </a:lnTo>
                  <a:lnTo>
                    <a:pt x="1308" y="590"/>
                  </a:lnTo>
                  <a:lnTo>
                    <a:pt x="1303" y="588"/>
                  </a:lnTo>
                  <a:lnTo>
                    <a:pt x="1303" y="588"/>
                  </a:lnTo>
                  <a:lnTo>
                    <a:pt x="1296" y="588"/>
                  </a:lnTo>
                  <a:lnTo>
                    <a:pt x="1290" y="592"/>
                  </a:lnTo>
                  <a:lnTo>
                    <a:pt x="1287" y="595"/>
                  </a:lnTo>
                  <a:lnTo>
                    <a:pt x="1285" y="601"/>
                  </a:lnTo>
                  <a:lnTo>
                    <a:pt x="1281" y="610"/>
                  </a:lnTo>
                  <a:lnTo>
                    <a:pt x="1279" y="615"/>
                  </a:lnTo>
                  <a:lnTo>
                    <a:pt x="1276" y="619"/>
                  </a:lnTo>
                  <a:lnTo>
                    <a:pt x="1276" y="619"/>
                  </a:lnTo>
                  <a:lnTo>
                    <a:pt x="1268" y="619"/>
                  </a:lnTo>
                  <a:lnTo>
                    <a:pt x="1263" y="619"/>
                  </a:lnTo>
                  <a:lnTo>
                    <a:pt x="1259" y="615"/>
                  </a:lnTo>
                  <a:lnTo>
                    <a:pt x="1256" y="610"/>
                  </a:lnTo>
                  <a:lnTo>
                    <a:pt x="1250" y="597"/>
                  </a:lnTo>
                  <a:lnTo>
                    <a:pt x="1247" y="586"/>
                  </a:lnTo>
                  <a:lnTo>
                    <a:pt x="1247" y="586"/>
                  </a:lnTo>
                  <a:lnTo>
                    <a:pt x="1241" y="572"/>
                  </a:lnTo>
                  <a:lnTo>
                    <a:pt x="1241" y="568"/>
                  </a:lnTo>
                  <a:lnTo>
                    <a:pt x="1243" y="566"/>
                  </a:lnTo>
                  <a:lnTo>
                    <a:pt x="1250" y="564"/>
                  </a:lnTo>
                  <a:lnTo>
                    <a:pt x="1258" y="563"/>
                  </a:lnTo>
                  <a:lnTo>
                    <a:pt x="1265" y="561"/>
                  </a:lnTo>
                  <a:lnTo>
                    <a:pt x="1265" y="561"/>
                  </a:lnTo>
                  <a:lnTo>
                    <a:pt x="1274" y="554"/>
                  </a:lnTo>
                  <a:lnTo>
                    <a:pt x="1285" y="543"/>
                  </a:lnTo>
                  <a:lnTo>
                    <a:pt x="1288" y="535"/>
                  </a:lnTo>
                  <a:lnTo>
                    <a:pt x="1292" y="530"/>
                  </a:lnTo>
                  <a:lnTo>
                    <a:pt x="1294" y="525"/>
                  </a:lnTo>
                  <a:lnTo>
                    <a:pt x="1292" y="519"/>
                  </a:lnTo>
                  <a:lnTo>
                    <a:pt x="1292" y="519"/>
                  </a:lnTo>
                  <a:lnTo>
                    <a:pt x="1290" y="516"/>
                  </a:lnTo>
                  <a:lnTo>
                    <a:pt x="1288" y="514"/>
                  </a:lnTo>
                  <a:lnTo>
                    <a:pt x="1283" y="512"/>
                  </a:lnTo>
                  <a:lnTo>
                    <a:pt x="1276" y="510"/>
                  </a:lnTo>
                  <a:lnTo>
                    <a:pt x="1272" y="506"/>
                  </a:lnTo>
                  <a:lnTo>
                    <a:pt x="1272" y="506"/>
                  </a:lnTo>
                  <a:lnTo>
                    <a:pt x="1270" y="501"/>
                  </a:lnTo>
                  <a:lnTo>
                    <a:pt x="1272" y="497"/>
                  </a:lnTo>
                  <a:lnTo>
                    <a:pt x="1274" y="494"/>
                  </a:lnTo>
                  <a:lnTo>
                    <a:pt x="1276" y="490"/>
                  </a:lnTo>
                  <a:lnTo>
                    <a:pt x="1276" y="490"/>
                  </a:lnTo>
                  <a:lnTo>
                    <a:pt x="1274" y="472"/>
                  </a:lnTo>
                  <a:lnTo>
                    <a:pt x="1274" y="458"/>
                  </a:lnTo>
                  <a:lnTo>
                    <a:pt x="1277" y="425"/>
                  </a:lnTo>
                  <a:lnTo>
                    <a:pt x="1277" y="425"/>
                  </a:lnTo>
                  <a:lnTo>
                    <a:pt x="1277" y="402"/>
                  </a:lnTo>
                  <a:lnTo>
                    <a:pt x="1276" y="378"/>
                  </a:lnTo>
                  <a:lnTo>
                    <a:pt x="1270" y="354"/>
                  </a:lnTo>
                  <a:lnTo>
                    <a:pt x="1265" y="331"/>
                  </a:lnTo>
                  <a:lnTo>
                    <a:pt x="1265" y="331"/>
                  </a:lnTo>
                  <a:lnTo>
                    <a:pt x="1261" y="318"/>
                  </a:lnTo>
                  <a:lnTo>
                    <a:pt x="1263" y="306"/>
                  </a:lnTo>
                  <a:lnTo>
                    <a:pt x="1268" y="297"/>
                  </a:lnTo>
                  <a:lnTo>
                    <a:pt x="1276" y="288"/>
                  </a:lnTo>
                  <a:lnTo>
                    <a:pt x="1287" y="282"/>
                  </a:lnTo>
                  <a:lnTo>
                    <a:pt x="1297" y="277"/>
                  </a:lnTo>
                  <a:lnTo>
                    <a:pt x="1325" y="269"/>
                  </a:lnTo>
                  <a:lnTo>
                    <a:pt x="1325" y="269"/>
                  </a:lnTo>
                  <a:lnTo>
                    <a:pt x="1339" y="262"/>
                  </a:lnTo>
                  <a:lnTo>
                    <a:pt x="1350" y="255"/>
                  </a:lnTo>
                  <a:lnTo>
                    <a:pt x="1357" y="248"/>
                  </a:lnTo>
                  <a:lnTo>
                    <a:pt x="1359" y="237"/>
                  </a:lnTo>
                  <a:lnTo>
                    <a:pt x="1359" y="237"/>
                  </a:lnTo>
                  <a:lnTo>
                    <a:pt x="1352" y="230"/>
                  </a:lnTo>
                  <a:lnTo>
                    <a:pt x="1343" y="221"/>
                  </a:lnTo>
                  <a:lnTo>
                    <a:pt x="1335" y="213"/>
                  </a:lnTo>
                  <a:lnTo>
                    <a:pt x="1330" y="212"/>
                  </a:lnTo>
                  <a:lnTo>
                    <a:pt x="1325" y="208"/>
                  </a:lnTo>
                  <a:lnTo>
                    <a:pt x="1325" y="208"/>
                  </a:lnTo>
                  <a:lnTo>
                    <a:pt x="1315" y="208"/>
                  </a:lnTo>
                  <a:lnTo>
                    <a:pt x="1308" y="206"/>
                  </a:lnTo>
                  <a:lnTo>
                    <a:pt x="1292" y="208"/>
                  </a:lnTo>
                  <a:lnTo>
                    <a:pt x="1292" y="208"/>
                  </a:lnTo>
                  <a:lnTo>
                    <a:pt x="1277" y="208"/>
                  </a:lnTo>
                  <a:lnTo>
                    <a:pt x="1272" y="210"/>
                  </a:lnTo>
                  <a:lnTo>
                    <a:pt x="1270" y="212"/>
                  </a:lnTo>
                  <a:lnTo>
                    <a:pt x="1268" y="213"/>
                  </a:lnTo>
                  <a:lnTo>
                    <a:pt x="1268" y="213"/>
                  </a:lnTo>
                  <a:lnTo>
                    <a:pt x="1267" y="217"/>
                  </a:lnTo>
                  <a:lnTo>
                    <a:pt x="1268" y="221"/>
                  </a:lnTo>
                  <a:lnTo>
                    <a:pt x="1270" y="228"/>
                  </a:lnTo>
                  <a:lnTo>
                    <a:pt x="1272" y="233"/>
                  </a:lnTo>
                  <a:lnTo>
                    <a:pt x="1272" y="237"/>
                  </a:lnTo>
                  <a:lnTo>
                    <a:pt x="1268" y="241"/>
                  </a:lnTo>
                  <a:lnTo>
                    <a:pt x="1268" y="241"/>
                  </a:lnTo>
                  <a:lnTo>
                    <a:pt x="1265" y="242"/>
                  </a:lnTo>
                  <a:lnTo>
                    <a:pt x="1259" y="244"/>
                  </a:lnTo>
                  <a:lnTo>
                    <a:pt x="1252" y="241"/>
                  </a:lnTo>
                  <a:lnTo>
                    <a:pt x="1243" y="235"/>
                  </a:lnTo>
                  <a:lnTo>
                    <a:pt x="1236" y="233"/>
                  </a:lnTo>
                  <a:lnTo>
                    <a:pt x="1236" y="233"/>
                  </a:lnTo>
                  <a:lnTo>
                    <a:pt x="1230" y="233"/>
                  </a:lnTo>
                  <a:lnTo>
                    <a:pt x="1227" y="235"/>
                  </a:lnTo>
                  <a:lnTo>
                    <a:pt x="1221" y="241"/>
                  </a:lnTo>
                  <a:lnTo>
                    <a:pt x="1216" y="246"/>
                  </a:lnTo>
                  <a:lnTo>
                    <a:pt x="1212" y="248"/>
                  </a:lnTo>
                  <a:lnTo>
                    <a:pt x="1207" y="248"/>
                  </a:lnTo>
                  <a:lnTo>
                    <a:pt x="1207" y="248"/>
                  </a:lnTo>
                  <a:lnTo>
                    <a:pt x="1201" y="248"/>
                  </a:lnTo>
                  <a:lnTo>
                    <a:pt x="1198" y="246"/>
                  </a:lnTo>
                  <a:lnTo>
                    <a:pt x="1196" y="244"/>
                  </a:lnTo>
                  <a:lnTo>
                    <a:pt x="1192" y="242"/>
                  </a:lnTo>
                  <a:lnTo>
                    <a:pt x="1192" y="242"/>
                  </a:lnTo>
                  <a:lnTo>
                    <a:pt x="1187" y="242"/>
                  </a:lnTo>
                  <a:lnTo>
                    <a:pt x="1185" y="244"/>
                  </a:lnTo>
                  <a:lnTo>
                    <a:pt x="1180" y="251"/>
                  </a:lnTo>
                  <a:lnTo>
                    <a:pt x="1180" y="251"/>
                  </a:lnTo>
                  <a:lnTo>
                    <a:pt x="1174" y="253"/>
                  </a:lnTo>
                  <a:lnTo>
                    <a:pt x="1172" y="251"/>
                  </a:lnTo>
                  <a:lnTo>
                    <a:pt x="1169" y="251"/>
                  </a:lnTo>
                  <a:lnTo>
                    <a:pt x="1167" y="248"/>
                  </a:lnTo>
                  <a:lnTo>
                    <a:pt x="1163" y="241"/>
                  </a:lnTo>
                  <a:lnTo>
                    <a:pt x="1162" y="239"/>
                  </a:lnTo>
                  <a:lnTo>
                    <a:pt x="1158" y="237"/>
                  </a:lnTo>
                  <a:lnTo>
                    <a:pt x="1158" y="237"/>
                  </a:lnTo>
                  <a:lnTo>
                    <a:pt x="1153" y="237"/>
                  </a:lnTo>
                  <a:lnTo>
                    <a:pt x="1149" y="237"/>
                  </a:lnTo>
                  <a:lnTo>
                    <a:pt x="1136" y="242"/>
                  </a:lnTo>
                  <a:lnTo>
                    <a:pt x="1125" y="250"/>
                  </a:lnTo>
                  <a:lnTo>
                    <a:pt x="1115" y="253"/>
                  </a:lnTo>
                  <a:lnTo>
                    <a:pt x="1115" y="253"/>
                  </a:lnTo>
                  <a:lnTo>
                    <a:pt x="1109" y="255"/>
                  </a:lnTo>
                  <a:lnTo>
                    <a:pt x="1102" y="255"/>
                  </a:lnTo>
                  <a:lnTo>
                    <a:pt x="1096" y="255"/>
                  </a:lnTo>
                  <a:lnTo>
                    <a:pt x="1089" y="259"/>
                  </a:lnTo>
                  <a:lnTo>
                    <a:pt x="1089" y="259"/>
                  </a:lnTo>
                  <a:lnTo>
                    <a:pt x="1086" y="264"/>
                  </a:lnTo>
                  <a:lnTo>
                    <a:pt x="1084" y="269"/>
                  </a:lnTo>
                  <a:lnTo>
                    <a:pt x="1082" y="277"/>
                  </a:lnTo>
                  <a:lnTo>
                    <a:pt x="1078" y="282"/>
                  </a:lnTo>
                  <a:lnTo>
                    <a:pt x="1078" y="282"/>
                  </a:lnTo>
                  <a:lnTo>
                    <a:pt x="1071" y="289"/>
                  </a:lnTo>
                  <a:lnTo>
                    <a:pt x="1060" y="295"/>
                  </a:lnTo>
                  <a:lnTo>
                    <a:pt x="1055" y="295"/>
                  </a:lnTo>
                  <a:lnTo>
                    <a:pt x="1049" y="295"/>
                  </a:lnTo>
                  <a:lnTo>
                    <a:pt x="1046" y="293"/>
                  </a:lnTo>
                  <a:lnTo>
                    <a:pt x="1042" y="289"/>
                  </a:lnTo>
                  <a:lnTo>
                    <a:pt x="1042" y="289"/>
                  </a:lnTo>
                  <a:lnTo>
                    <a:pt x="1042" y="282"/>
                  </a:lnTo>
                  <a:lnTo>
                    <a:pt x="1042" y="277"/>
                  </a:lnTo>
                  <a:lnTo>
                    <a:pt x="1049" y="264"/>
                  </a:lnTo>
                  <a:lnTo>
                    <a:pt x="1053" y="259"/>
                  </a:lnTo>
                  <a:lnTo>
                    <a:pt x="1055" y="253"/>
                  </a:lnTo>
                  <a:lnTo>
                    <a:pt x="1053" y="246"/>
                  </a:lnTo>
                  <a:lnTo>
                    <a:pt x="1048" y="241"/>
                  </a:lnTo>
                  <a:lnTo>
                    <a:pt x="1048" y="241"/>
                  </a:lnTo>
                  <a:lnTo>
                    <a:pt x="1042" y="235"/>
                  </a:lnTo>
                  <a:lnTo>
                    <a:pt x="1031" y="231"/>
                  </a:lnTo>
                  <a:lnTo>
                    <a:pt x="1022" y="230"/>
                  </a:lnTo>
                  <a:lnTo>
                    <a:pt x="1019" y="230"/>
                  </a:lnTo>
                  <a:lnTo>
                    <a:pt x="1015" y="231"/>
                  </a:lnTo>
                  <a:lnTo>
                    <a:pt x="1015" y="231"/>
                  </a:lnTo>
                  <a:lnTo>
                    <a:pt x="1013" y="233"/>
                  </a:lnTo>
                  <a:lnTo>
                    <a:pt x="1011" y="237"/>
                  </a:lnTo>
                  <a:lnTo>
                    <a:pt x="1010" y="242"/>
                  </a:lnTo>
                  <a:lnTo>
                    <a:pt x="1011" y="248"/>
                  </a:lnTo>
                  <a:lnTo>
                    <a:pt x="1015" y="253"/>
                  </a:lnTo>
                  <a:lnTo>
                    <a:pt x="1015" y="253"/>
                  </a:lnTo>
                  <a:lnTo>
                    <a:pt x="1017" y="260"/>
                  </a:lnTo>
                  <a:lnTo>
                    <a:pt x="1015" y="266"/>
                  </a:lnTo>
                  <a:lnTo>
                    <a:pt x="1008" y="277"/>
                  </a:lnTo>
                  <a:lnTo>
                    <a:pt x="1008" y="277"/>
                  </a:lnTo>
                  <a:lnTo>
                    <a:pt x="1008" y="282"/>
                  </a:lnTo>
                  <a:lnTo>
                    <a:pt x="1008" y="289"/>
                  </a:lnTo>
                  <a:lnTo>
                    <a:pt x="1010" y="295"/>
                  </a:lnTo>
                  <a:lnTo>
                    <a:pt x="1010" y="297"/>
                  </a:lnTo>
                  <a:lnTo>
                    <a:pt x="1008" y="300"/>
                  </a:lnTo>
                  <a:lnTo>
                    <a:pt x="1008" y="300"/>
                  </a:lnTo>
                  <a:lnTo>
                    <a:pt x="1002" y="302"/>
                  </a:lnTo>
                  <a:lnTo>
                    <a:pt x="999" y="302"/>
                  </a:lnTo>
                  <a:lnTo>
                    <a:pt x="988" y="302"/>
                  </a:lnTo>
                  <a:lnTo>
                    <a:pt x="988" y="302"/>
                  </a:lnTo>
                  <a:lnTo>
                    <a:pt x="982" y="302"/>
                  </a:lnTo>
                  <a:lnTo>
                    <a:pt x="975" y="306"/>
                  </a:lnTo>
                  <a:lnTo>
                    <a:pt x="970" y="309"/>
                  </a:lnTo>
                  <a:lnTo>
                    <a:pt x="966" y="315"/>
                  </a:lnTo>
                  <a:lnTo>
                    <a:pt x="966" y="315"/>
                  </a:lnTo>
                  <a:lnTo>
                    <a:pt x="966" y="320"/>
                  </a:lnTo>
                  <a:lnTo>
                    <a:pt x="966" y="324"/>
                  </a:lnTo>
                  <a:lnTo>
                    <a:pt x="970" y="335"/>
                  </a:lnTo>
                  <a:lnTo>
                    <a:pt x="970" y="344"/>
                  </a:lnTo>
                  <a:lnTo>
                    <a:pt x="970" y="347"/>
                  </a:lnTo>
                  <a:lnTo>
                    <a:pt x="966" y="351"/>
                  </a:lnTo>
                  <a:lnTo>
                    <a:pt x="966" y="351"/>
                  </a:lnTo>
                  <a:lnTo>
                    <a:pt x="963" y="353"/>
                  </a:lnTo>
                  <a:lnTo>
                    <a:pt x="957" y="353"/>
                  </a:lnTo>
                  <a:lnTo>
                    <a:pt x="946" y="351"/>
                  </a:lnTo>
                  <a:lnTo>
                    <a:pt x="946" y="351"/>
                  </a:lnTo>
                  <a:lnTo>
                    <a:pt x="941" y="347"/>
                  </a:lnTo>
                  <a:lnTo>
                    <a:pt x="939" y="347"/>
                  </a:lnTo>
                  <a:lnTo>
                    <a:pt x="937" y="351"/>
                  </a:lnTo>
                  <a:lnTo>
                    <a:pt x="937" y="351"/>
                  </a:lnTo>
                  <a:lnTo>
                    <a:pt x="934" y="358"/>
                  </a:lnTo>
                  <a:lnTo>
                    <a:pt x="932" y="367"/>
                  </a:lnTo>
                  <a:lnTo>
                    <a:pt x="932" y="371"/>
                  </a:lnTo>
                  <a:lnTo>
                    <a:pt x="928" y="374"/>
                  </a:lnTo>
                  <a:lnTo>
                    <a:pt x="925" y="374"/>
                  </a:lnTo>
                  <a:lnTo>
                    <a:pt x="919" y="374"/>
                  </a:lnTo>
                  <a:lnTo>
                    <a:pt x="919" y="374"/>
                  </a:lnTo>
                  <a:lnTo>
                    <a:pt x="910" y="371"/>
                  </a:lnTo>
                  <a:lnTo>
                    <a:pt x="903" y="365"/>
                  </a:lnTo>
                  <a:lnTo>
                    <a:pt x="894" y="358"/>
                  </a:lnTo>
                  <a:lnTo>
                    <a:pt x="890" y="353"/>
                  </a:lnTo>
                  <a:lnTo>
                    <a:pt x="890" y="353"/>
                  </a:lnTo>
                  <a:lnTo>
                    <a:pt x="887" y="344"/>
                  </a:lnTo>
                  <a:lnTo>
                    <a:pt x="887" y="335"/>
                  </a:lnTo>
                  <a:lnTo>
                    <a:pt x="887" y="326"/>
                  </a:lnTo>
                  <a:lnTo>
                    <a:pt x="887" y="322"/>
                  </a:lnTo>
                  <a:lnTo>
                    <a:pt x="883" y="318"/>
                  </a:lnTo>
                  <a:lnTo>
                    <a:pt x="883" y="318"/>
                  </a:lnTo>
                  <a:lnTo>
                    <a:pt x="881" y="316"/>
                  </a:lnTo>
                  <a:lnTo>
                    <a:pt x="877" y="315"/>
                  </a:lnTo>
                  <a:lnTo>
                    <a:pt x="870" y="313"/>
                  </a:lnTo>
                  <a:lnTo>
                    <a:pt x="861" y="311"/>
                  </a:lnTo>
                  <a:lnTo>
                    <a:pt x="854" y="307"/>
                  </a:lnTo>
                  <a:lnTo>
                    <a:pt x="854" y="307"/>
                  </a:lnTo>
                  <a:lnTo>
                    <a:pt x="850" y="304"/>
                  </a:lnTo>
                  <a:lnTo>
                    <a:pt x="848" y="298"/>
                  </a:lnTo>
                  <a:lnTo>
                    <a:pt x="850" y="293"/>
                  </a:lnTo>
                  <a:lnTo>
                    <a:pt x="854" y="289"/>
                  </a:lnTo>
                  <a:lnTo>
                    <a:pt x="854" y="289"/>
                  </a:lnTo>
                  <a:lnTo>
                    <a:pt x="859" y="289"/>
                  </a:lnTo>
                  <a:lnTo>
                    <a:pt x="865" y="289"/>
                  </a:lnTo>
                  <a:lnTo>
                    <a:pt x="876" y="293"/>
                  </a:lnTo>
                  <a:lnTo>
                    <a:pt x="876" y="293"/>
                  </a:lnTo>
                  <a:lnTo>
                    <a:pt x="892" y="300"/>
                  </a:lnTo>
                  <a:lnTo>
                    <a:pt x="910" y="307"/>
                  </a:lnTo>
                  <a:lnTo>
                    <a:pt x="919" y="307"/>
                  </a:lnTo>
                  <a:lnTo>
                    <a:pt x="928" y="307"/>
                  </a:lnTo>
                  <a:lnTo>
                    <a:pt x="935" y="306"/>
                  </a:lnTo>
                  <a:lnTo>
                    <a:pt x="944" y="302"/>
                  </a:lnTo>
                  <a:lnTo>
                    <a:pt x="944" y="302"/>
                  </a:lnTo>
                  <a:lnTo>
                    <a:pt x="950" y="297"/>
                  </a:lnTo>
                  <a:lnTo>
                    <a:pt x="955" y="289"/>
                  </a:lnTo>
                  <a:lnTo>
                    <a:pt x="961" y="280"/>
                  </a:lnTo>
                  <a:lnTo>
                    <a:pt x="964" y="273"/>
                  </a:lnTo>
                  <a:lnTo>
                    <a:pt x="964" y="266"/>
                  </a:lnTo>
                  <a:lnTo>
                    <a:pt x="963" y="259"/>
                  </a:lnTo>
                  <a:lnTo>
                    <a:pt x="957" y="251"/>
                  </a:lnTo>
                  <a:lnTo>
                    <a:pt x="948" y="248"/>
                  </a:lnTo>
                  <a:lnTo>
                    <a:pt x="948" y="248"/>
                  </a:lnTo>
                  <a:lnTo>
                    <a:pt x="937" y="246"/>
                  </a:lnTo>
                  <a:lnTo>
                    <a:pt x="926" y="242"/>
                  </a:lnTo>
                  <a:lnTo>
                    <a:pt x="926" y="242"/>
                  </a:lnTo>
                  <a:lnTo>
                    <a:pt x="908" y="237"/>
                  </a:lnTo>
                  <a:lnTo>
                    <a:pt x="899" y="233"/>
                  </a:lnTo>
                  <a:lnTo>
                    <a:pt x="890" y="228"/>
                  </a:lnTo>
                  <a:lnTo>
                    <a:pt x="890" y="228"/>
                  </a:lnTo>
                  <a:lnTo>
                    <a:pt x="879" y="221"/>
                  </a:lnTo>
                  <a:lnTo>
                    <a:pt x="872" y="215"/>
                  </a:lnTo>
                  <a:lnTo>
                    <a:pt x="867" y="212"/>
                  </a:lnTo>
                  <a:lnTo>
                    <a:pt x="867" y="212"/>
                  </a:lnTo>
                  <a:lnTo>
                    <a:pt x="854" y="206"/>
                  </a:lnTo>
                  <a:lnTo>
                    <a:pt x="843" y="201"/>
                  </a:lnTo>
                  <a:lnTo>
                    <a:pt x="843" y="201"/>
                  </a:lnTo>
                  <a:lnTo>
                    <a:pt x="838" y="199"/>
                  </a:lnTo>
                  <a:lnTo>
                    <a:pt x="830" y="197"/>
                  </a:lnTo>
                  <a:lnTo>
                    <a:pt x="830" y="197"/>
                  </a:lnTo>
                  <a:lnTo>
                    <a:pt x="821" y="197"/>
                  </a:lnTo>
                  <a:lnTo>
                    <a:pt x="812" y="199"/>
                  </a:lnTo>
                  <a:lnTo>
                    <a:pt x="812" y="199"/>
                  </a:lnTo>
                  <a:lnTo>
                    <a:pt x="803" y="199"/>
                  </a:lnTo>
                  <a:lnTo>
                    <a:pt x="800" y="197"/>
                  </a:lnTo>
                  <a:lnTo>
                    <a:pt x="798" y="192"/>
                  </a:lnTo>
                  <a:lnTo>
                    <a:pt x="798" y="192"/>
                  </a:lnTo>
                  <a:lnTo>
                    <a:pt x="798" y="190"/>
                  </a:lnTo>
                  <a:lnTo>
                    <a:pt x="800" y="188"/>
                  </a:lnTo>
                  <a:lnTo>
                    <a:pt x="803" y="184"/>
                  </a:lnTo>
                  <a:lnTo>
                    <a:pt x="807" y="181"/>
                  </a:lnTo>
                  <a:lnTo>
                    <a:pt x="809" y="179"/>
                  </a:lnTo>
                  <a:lnTo>
                    <a:pt x="809" y="175"/>
                  </a:lnTo>
                  <a:lnTo>
                    <a:pt x="809" y="175"/>
                  </a:lnTo>
                  <a:lnTo>
                    <a:pt x="807" y="172"/>
                  </a:lnTo>
                  <a:lnTo>
                    <a:pt x="805" y="170"/>
                  </a:lnTo>
                  <a:lnTo>
                    <a:pt x="801" y="170"/>
                  </a:lnTo>
                  <a:lnTo>
                    <a:pt x="791" y="175"/>
                  </a:lnTo>
                  <a:lnTo>
                    <a:pt x="791" y="175"/>
                  </a:lnTo>
                  <a:lnTo>
                    <a:pt x="785" y="177"/>
                  </a:lnTo>
                  <a:lnTo>
                    <a:pt x="780" y="177"/>
                  </a:lnTo>
                  <a:lnTo>
                    <a:pt x="778" y="175"/>
                  </a:lnTo>
                  <a:lnTo>
                    <a:pt x="778" y="172"/>
                  </a:lnTo>
                  <a:lnTo>
                    <a:pt x="776" y="165"/>
                  </a:lnTo>
                  <a:lnTo>
                    <a:pt x="774" y="163"/>
                  </a:lnTo>
                  <a:lnTo>
                    <a:pt x="771" y="161"/>
                  </a:lnTo>
                  <a:lnTo>
                    <a:pt x="771" y="161"/>
                  </a:lnTo>
                  <a:lnTo>
                    <a:pt x="767" y="163"/>
                  </a:lnTo>
                  <a:lnTo>
                    <a:pt x="767" y="165"/>
                  </a:lnTo>
                  <a:lnTo>
                    <a:pt x="765" y="168"/>
                  </a:lnTo>
                  <a:lnTo>
                    <a:pt x="765" y="174"/>
                  </a:lnTo>
                  <a:lnTo>
                    <a:pt x="763" y="175"/>
                  </a:lnTo>
                  <a:lnTo>
                    <a:pt x="762" y="177"/>
                  </a:lnTo>
                  <a:lnTo>
                    <a:pt x="762" y="177"/>
                  </a:lnTo>
                  <a:lnTo>
                    <a:pt x="758" y="177"/>
                  </a:lnTo>
                  <a:lnTo>
                    <a:pt x="756" y="177"/>
                  </a:lnTo>
                  <a:lnTo>
                    <a:pt x="754" y="172"/>
                  </a:lnTo>
                  <a:lnTo>
                    <a:pt x="753" y="170"/>
                  </a:lnTo>
                  <a:lnTo>
                    <a:pt x="751" y="170"/>
                  </a:lnTo>
                  <a:lnTo>
                    <a:pt x="749" y="170"/>
                  </a:lnTo>
                  <a:lnTo>
                    <a:pt x="747" y="174"/>
                  </a:lnTo>
                  <a:lnTo>
                    <a:pt x="747" y="174"/>
                  </a:lnTo>
                  <a:lnTo>
                    <a:pt x="745" y="177"/>
                  </a:lnTo>
                  <a:lnTo>
                    <a:pt x="745" y="181"/>
                  </a:lnTo>
                  <a:lnTo>
                    <a:pt x="745" y="184"/>
                  </a:lnTo>
                  <a:lnTo>
                    <a:pt x="745" y="188"/>
                  </a:lnTo>
                  <a:lnTo>
                    <a:pt x="745" y="188"/>
                  </a:lnTo>
                  <a:lnTo>
                    <a:pt x="742" y="190"/>
                  </a:lnTo>
                  <a:lnTo>
                    <a:pt x="738" y="192"/>
                  </a:lnTo>
                  <a:lnTo>
                    <a:pt x="734" y="192"/>
                  </a:lnTo>
                  <a:lnTo>
                    <a:pt x="731" y="190"/>
                  </a:lnTo>
                  <a:lnTo>
                    <a:pt x="731" y="190"/>
                  </a:lnTo>
                  <a:lnTo>
                    <a:pt x="731" y="186"/>
                  </a:lnTo>
                  <a:lnTo>
                    <a:pt x="731" y="183"/>
                  </a:lnTo>
                  <a:lnTo>
                    <a:pt x="733" y="172"/>
                  </a:lnTo>
                  <a:lnTo>
                    <a:pt x="733" y="168"/>
                  </a:lnTo>
                  <a:lnTo>
                    <a:pt x="731" y="165"/>
                  </a:lnTo>
                  <a:lnTo>
                    <a:pt x="727" y="163"/>
                  </a:lnTo>
                  <a:lnTo>
                    <a:pt x="722" y="165"/>
                  </a:lnTo>
                  <a:lnTo>
                    <a:pt x="722" y="165"/>
                  </a:lnTo>
                  <a:lnTo>
                    <a:pt x="718" y="166"/>
                  </a:lnTo>
                  <a:lnTo>
                    <a:pt x="716" y="172"/>
                  </a:lnTo>
                  <a:lnTo>
                    <a:pt x="715" y="175"/>
                  </a:lnTo>
                  <a:lnTo>
                    <a:pt x="711" y="179"/>
                  </a:lnTo>
                  <a:lnTo>
                    <a:pt x="711" y="179"/>
                  </a:lnTo>
                  <a:lnTo>
                    <a:pt x="707" y="181"/>
                  </a:lnTo>
                  <a:lnTo>
                    <a:pt x="702" y="179"/>
                  </a:lnTo>
                  <a:lnTo>
                    <a:pt x="695" y="177"/>
                  </a:lnTo>
                  <a:lnTo>
                    <a:pt x="695" y="177"/>
                  </a:lnTo>
                  <a:lnTo>
                    <a:pt x="689" y="177"/>
                  </a:lnTo>
                  <a:lnTo>
                    <a:pt x="684" y="179"/>
                  </a:lnTo>
                  <a:lnTo>
                    <a:pt x="682" y="183"/>
                  </a:lnTo>
                  <a:lnTo>
                    <a:pt x="680" y="188"/>
                  </a:lnTo>
                  <a:lnTo>
                    <a:pt x="675" y="197"/>
                  </a:lnTo>
                  <a:lnTo>
                    <a:pt x="671" y="201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55" y="206"/>
                  </a:lnTo>
                  <a:lnTo>
                    <a:pt x="640" y="208"/>
                  </a:lnTo>
                  <a:lnTo>
                    <a:pt x="635" y="210"/>
                  </a:lnTo>
                  <a:lnTo>
                    <a:pt x="629" y="212"/>
                  </a:lnTo>
                  <a:lnTo>
                    <a:pt x="626" y="217"/>
                  </a:lnTo>
                  <a:lnTo>
                    <a:pt x="622" y="222"/>
                  </a:lnTo>
                  <a:lnTo>
                    <a:pt x="622" y="222"/>
                  </a:lnTo>
                  <a:lnTo>
                    <a:pt x="622" y="231"/>
                  </a:lnTo>
                  <a:lnTo>
                    <a:pt x="620" y="237"/>
                  </a:lnTo>
                  <a:lnTo>
                    <a:pt x="619" y="241"/>
                  </a:lnTo>
                  <a:lnTo>
                    <a:pt x="619" y="241"/>
                  </a:lnTo>
                  <a:lnTo>
                    <a:pt x="615" y="242"/>
                  </a:lnTo>
                  <a:lnTo>
                    <a:pt x="610" y="242"/>
                  </a:lnTo>
                  <a:lnTo>
                    <a:pt x="601" y="244"/>
                  </a:lnTo>
                  <a:lnTo>
                    <a:pt x="601" y="244"/>
                  </a:lnTo>
                  <a:lnTo>
                    <a:pt x="601" y="248"/>
                  </a:lnTo>
                  <a:lnTo>
                    <a:pt x="601" y="250"/>
                  </a:lnTo>
                  <a:lnTo>
                    <a:pt x="604" y="253"/>
                  </a:lnTo>
                  <a:lnTo>
                    <a:pt x="606" y="255"/>
                  </a:lnTo>
                  <a:lnTo>
                    <a:pt x="606" y="255"/>
                  </a:lnTo>
                  <a:lnTo>
                    <a:pt x="608" y="259"/>
                  </a:lnTo>
                  <a:lnTo>
                    <a:pt x="606" y="262"/>
                  </a:lnTo>
                  <a:lnTo>
                    <a:pt x="606" y="262"/>
                  </a:lnTo>
                  <a:lnTo>
                    <a:pt x="604" y="264"/>
                  </a:lnTo>
                  <a:lnTo>
                    <a:pt x="599" y="264"/>
                  </a:lnTo>
                  <a:lnTo>
                    <a:pt x="591" y="264"/>
                  </a:lnTo>
                  <a:lnTo>
                    <a:pt x="591" y="264"/>
                  </a:lnTo>
                  <a:lnTo>
                    <a:pt x="590" y="268"/>
                  </a:lnTo>
                  <a:lnTo>
                    <a:pt x="590" y="271"/>
                  </a:lnTo>
                  <a:lnTo>
                    <a:pt x="591" y="275"/>
                  </a:lnTo>
                  <a:lnTo>
                    <a:pt x="591" y="278"/>
                  </a:lnTo>
                  <a:lnTo>
                    <a:pt x="591" y="278"/>
                  </a:lnTo>
                  <a:lnTo>
                    <a:pt x="591" y="282"/>
                  </a:lnTo>
                  <a:lnTo>
                    <a:pt x="590" y="284"/>
                  </a:lnTo>
                  <a:lnTo>
                    <a:pt x="586" y="286"/>
                  </a:lnTo>
                  <a:lnTo>
                    <a:pt x="584" y="286"/>
                  </a:lnTo>
                  <a:lnTo>
                    <a:pt x="575" y="282"/>
                  </a:lnTo>
                  <a:lnTo>
                    <a:pt x="568" y="280"/>
                  </a:lnTo>
                  <a:lnTo>
                    <a:pt x="568" y="280"/>
                  </a:lnTo>
                  <a:lnTo>
                    <a:pt x="563" y="282"/>
                  </a:lnTo>
                  <a:lnTo>
                    <a:pt x="561" y="286"/>
                  </a:lnTo>
                  <a:lnTo>
                    <a:pt x="563" y="289"/>
                  </a:lnTo>
                  <a:lnTo>
                    <a:pt x="564" y="295"/>
                  </a:lnTo>
                  <a:lnTo>
                    <a:pt x="572" y="304"/>
                  </a:lnTo>
                  <a:lnTo>
                    <a:pt x="573" y="309"/>
                  </a:lnTo>
                  <a:lnTo>
                    <a:pt x="573" y="311"/>
                  </a:lnTo>
                  <a:lnTo>
                    <a:pt x="573" y="311"/>
                  </a:lnTo>
                  <a:lnTo>
                    <a:pt x="568" y="313"/>
                  </a:lnTo>
                  <a:lnTo>
                    <a:pt x="564" y="313"/>
                  </a:lnTo>
                  <a:lnTo>
                    <a:pt x="557" y="311"/>
                  </a:lnTo>
                  <a:lnTo>
                    <a:pt x="553" y="309"/>
                  </a:lnTo>
                  <a:lnTo>
                    <a:pt x="548" y="309"/>
                  </a:lnTo>
                  <a:lnTo>
                    <a:pt x="544" y="311"/>
                  </a:lnTo>
                  <a:lnTo>
                    <a:pt x="541" y="315"/>
                  </a:lnTo>
                  <a:lnTo>
                    <a:pt x="541" y="315"/>
                  </a:lnTo>
                  <a:lnTo>
                    <a:pt x="537" y="322"/>
                  </a:lnTo>
                  <a:lnTo>
                    <a:pt x="534" y="329"/>
                  </a:lnTo>
                  <a:lnTo>
                    <a:pt x="530" y="336"/>
                  </a:lnTo>
                  <a:lnTo>
                    <a:pt x="525" y="342"/>
                  </a:lnTo>
                  <a:lnTo>
                    <a:pt x="525" y="342"/>
                  </a:lnTo>
                  <a:lnTo>
                    <a:pt x="519" y="345"/>
                  </a:lnTo>
                  <a:lnTo>
                    <a:pt x="514" y="349"/>
                  </a:lnTo>
                  <a:lnTo>
                    <a:pt x="512" y="351"/>
                  </a:lnTo>
                  <a:lnTo>
                    <a:pt x="512" y="353"/>
                  </a:lnTo>
                  <a:lnTo>
                    <a:pt x="515" y="354"/>
                  </a:lnTo>
                  <a:lnTo>
                    <a:pt x="519" y="356"/>
                  </a:lnTo>
                  <a:lnTo>
                    <a:pt x="519" y="356"/>
                  </a:lnTo>
                  <a:lnTo>
                    <a:pt x="526" y="362"/>
                  </a:lnTo>
                  <a:lnTo>
                    <a:pt x="526" y="364"/>
                  </a:lnTo>
                  <a:lnTo>
                    <a:pt x="523" y="367"/>
                  </a:lnTo>
                  <a:lnTo>
                    <a:pt x="523" y="367"/>
                  </a:lnTo>
                  <a:lnTo>
                    <a:pt x="517" y="367"/>
                  </a:lnTo>
                  <a:lnTo>
                    <a:pt x="510" y="365"/>
                  </a:lnTo>
                  <a:lnTo>
                    <a:pt x="499" y="362"/>
                  </a:lnTo>
                  <a:lnTo>
                    <a:pt x="499" y="362"/>
                  </a:lnTo>
                  <a:lnTo>
                    <a:pt x="488" y="360"/>
                  </a:lnTo>
                  <a:lnTo>
                    <a:pt x="485" y="362"/>
                  </a:lnTo>
                  <a:lnTo>
                    <a:pt x="481" y="365"/>
                  </a:lnTo>
                  <a:lnTo>
                    <a:pt x="481" y="365"/>
                  </a:lnTo>
                  <a:lnTo>
                    <a:pt x="479" y="369"/>
                  </a:lnTo>
                  <a:lnTo>
                    <a:pt x="481" y="373"/>
                  </a:lnTo>
                  <a:lnTo>
                    <a:pt x="483" y="376"/>
                  </a:lnTo>
                  <a:lnTo>
                    <a:pt x="483" y="380"/>
                  </a:lnTo>
                  <a:lnTo>
                    <a:pt x="483" y="380"/>
                  </a:lnTo>
                  <a:lnTo>
                    <a:pt x="481" y="383"/>
                  </a:lnTo>
                  <a:lnTo>
                    <a:pt x="477" y="385"/>
                  </a:lnTo>
                  <a:lnTo>
                    <a:pt x="468" y="387"/>
                  </a:lnTo>
                  <a:lnTo>
                    <a:pt x="458" y="387"/>
                  </a:lnTo>
                  <a:lnTo>
                    <a:pt x="454" y="391"/>
                  </a:lnTo>
                  <a:lnTo>
                    <a:pt x="452" y="394"/>
                  </a:lnTo>
                  <a:lnTo>
                    <a:pt x="452" y="394"/>
                  </a:lnTo>
                  <a:lnTo>
                    <a:pt x="450" y="398"/>
                  </a:lnTo>
                  <a:lnTo>
                    <a:pt x="452" y="403"/>
                  </a:lnTo>
                  <a:lnTo>
                    <a:pt x="452" y="407"/>
                  </a:lnTo>
                  <a:lnTo>
                    <a:pt x="452" y="411"/>
                  </a:lnTo>
                  <a:lnTo>
                    <a:pt x="452" y="411"/>
                  </a:lnTo>
                  <a:lnTo>
                    <a:pt x="448" y="412"/>
                  </a:lnTo>
                  <a:lnTo>
                    <a:pt x="447" y="414"/>
                  </a:lnTo>
                  <a:lnTo>
                    <a:pt x="441" y="416"/>
                  </a:lnTo>
                  <a:lnTo>
                    <a:pt x="429" y="416"/>
                  </a:lnTo>
                  <a:lnTo>
                    <a:pt x="429" y="416"/>
                  </a:lnTo>
                  <a:lnTo>
                    <a:pt x="423" y="416"/>
                  </a:lnTo>
                  <a:lnTo>
                    <a:pt x="421" y="418"/>
                  </a:lnTo>
                  <a:lnTo>
                    <a:pt x="425" y="423"/>
                  </a:lnTo>
                  <a:lnTo>
                    <a:pt x="425" y="423"/>
                  </a:lnTo>
                  <a:lnTo>
                    <a:pt x="425" y="425"/>
                  </a:lnTo>
                  <a:lnTo>
                    <a:pt x="427" y="427"/>
                  </a:lnTo>
                  <a:lnTo>
                    <a:pt x="427" y="429"/>
                  </a:lnTo>
                  <a:lnTo>
                    <a:pt x="427" y="429"/>
                  </a:lnTo>
                  <a:lnTo>
                    <a:pt x="427" y="430"/>
                  </a:lnTo>
                  <a:lnTo>
                    <a:pt x="425" y="430"/>
                  </a:lnTo>
                  <a:lnTo>
                    <a:pt x="423" y="432"/>
                  </a:lnTo>
                  <a:lnTo>
                    <a:pt x="423" y="432"/>
                  </a:lnTo>
                  <a:lnTo>
                    <a:pt x="421" y="434"/>
                  </a:lnTo>
                  <a:lnTo>
                    <a:pt x="420" y="436"/>
                  </a:lnTo>
                  <a:lnTo>
                    <a:pt x="421" y="438"/>
                  </a:lnTo>
                  <a:lnTo>
                    <a:pt x="421" y="438"/>
                  </a:lnTo>
                  <a:lnTo>
                    <a:pt x="421" y="440"/>
                  </a:lnTo>
                  <a:lnTo>
                    <a:pt x="425" y="441"/>
                  </a:lnTo>
                  <a:lnTo>
                    <a:pt x="429" y="443"/>
                  </a:lnTo>
                  <a:lnTo>
                    <a:pt x="429" y="443"/>
                  </a:lnTo>
                  <a:lnTo>
                    <a:pt x="430" y="447"/>
                  </a:lnTo>
                  <a:lnTo>
                    <a:pt x="429" y="449"/>
                  </a:lnTo>
                  <a:lnTo>
                    <a:pt x="425" y="454"/>
                  </a:lnTo>
                  <a:lnTo>
                    <a:pt x="425" y="454"/>
                  </a:lnTo>
                  <a:lnTo>
                    <a:pt x="423" y="458"/>
                  </a:lnTo>
                  <a:lnTo>
                    <a:pt x="423" y="459"/>
                  </a:lnTo>
                  <a:lnTo>
                    <a:pt x="427" y="461"/>
                  </a:lnTo>
                  <a:lnTo>
                    <a:pt x="434" y="461"/>
                  </a:lnTo>
                  <a:lnTo>
                    <a:pt x="439" y="463"/>
                  </a:lnTo>
                  <a:lnTo>
                    <a:pt x="439" y="463"/>
                  </a:lnTo>
                  <a:lnTo>
                    <a:pt x="441" y="467"/>
                  </a:lnTo>
                  <a:lnTo>
                    <a:pt x="441" y="470"/>
                  </a:lnTo>
                  <a:lnTo>
                    <a:pt x="438" y="474"/>
                  </a:lnTo>
                  <a:lnTo>
                    <a:pt x="434" y="476"/>
                  </a:lnTo>
                  <a:lnTo>
                    <a:pt x="427" y="479"/>
                  </a:lnTo>
                  <a:lnTo>
                    <a:pt x="425" y="483"/>
                  </a:lnTo>
                  <a:lnTo>
                    <a:pt x="427" y="485"/>
                  </a:lnTo>
                  <a:lnTo>
                    <a:pt x="427" y="485"/>
                  </a:lnTo>
                  <a:lnTo>
                    <a:pt x="429" y="487"/>
                  </a:lnTo>
                  <a:lnTo>
                    <a:pt x="430" y="488"/>
                  </a:lnTo>
                  <a:lnTo>
                    <a:pt x="438" y="487"/>
                  </a:lnTo>
                  <a:lnTo>
                    <a:pt x="439" y="487"/>
                  </a:lnTo>
                  <a:lnTo>
                    <a:pt x="441" y="488"/>
                  </a:lnTo>
                  <a:lnTo>
                    <a:pt x="441" y="492"/>
                  </a:lnTo>
                  <a:lnTo>
                    <a:pt x="438" y="496"/>
                  </a:lnTo>
                  <a:lnTo>
                    <a:pt x="438" y="496"/>
                  </a:lnTo>
                  <a:lnTo>
                    <a:pt x="434" y="501"/>
                  </a:lnTo>
                  <a:lnTo>
                    <a:pt x="432" y="503"/>
                  </a:lnTo>
                  <a:lnTo>
                    <a:pt x="432" y="506"/>
                  </a:lnTo>
                  <a:lnTo>
                    <a:pt x="432" y="506"/>
                  </a:lnTo>
                  <a:lnTo>
                    <a:pt x="434" y="510"/>
                  </a:lnTo>
                  <a:lnTo>
                    <a:pt x="436" y="510"/>
                  </a:lnTo>
                  <a:lnTo>
                    <a:pt x="439" y="510"/>
                  </a:lnTo>
                  <a:lnTo>
                    <a:pt x="443" y="510"/>
                  </a:lnTo>
                  <a:lnTo>
                    <a:pt x="443" y="510"/>
                  </a:lnTo>
                  <a:lnTo>
                    <a:pt x="445" y="510"/>
                  </a:lnTo>
                  <a:lnTo>
                    <a:pt x="447" y="514"/>
                  </a:lnTo>
                  <a:lnTo>
                    <a:pt x="448" y="519"/>
                  </a:lnTo>
                  <a:lnTo>
                    <a:pt x="450" y="523"/>
                  </a:lnTo>
                  <a:lnTo>
                    <a:pt x="452" y="525"/>
                  </a:lnTo>
                  <a:lnTo>
                    <a:pt x="456" y="525"/>
                  </a:lnTo>
                  <a:lnTo>
                    <a:pt x="456" y="525"/>
                  </a:lnTo>
                  <a:lnTo>
                    <a:pt x="459" y="523"/>
                  </a:lnTo>
                  <a:lnTo>
                    <a:pt x="463" y="521"/>
                  </a:lnTo>
                  <a:lnTo>
                    <a:pt x="465" y="516"/>
                  </a:lnTo>
                  <a:lnTo>
                    <a:pt x="468" y="512"/>
                  </a:lnTo>
                  <a:lnTo>
                    <a:pt x="472" y="510"/>
                  </a:lnTo>
                  <a:lnTo>
                    <a:pt x="476" y="510"/>
                  </a:lnTo>
                  <a:lnTo>
                    <a:pt x="476" y="510"/>
                  </a:lnTo>
                  <a:lnTo>
                    <a:pt x="479" y="510"/>
                  </a:lnTo>
                  <a:lnTo>
                    <a:pt x="483" y="510"/>
                  </a:lnTo>
                  <a:lnTo>
                    <a:pt x="485" y="510"/>
                  </a:lnTo>
                  <a:lnTo>
                    <a:pt x="485" y="510"/>
                  </a:lnTo>
                  <a:lnTo>
                    <a:pt x="486" y="506"/>
                  </a:lnTo>
                  <a:lnTo>
                    <a:pt x="488" y="503"/>
                  </a:lnTo>
                  <a:lnTo>
                    <a:pt x="490" y="499"/>
                  </a:lnTo>
                  <a:lnTo>
                    <a:pt x="494" y="497"/>
                  </a:lnTo>
                  <a:lnTo>
                    <a:pt x="494" y="497"/>
                  </a:lnTo>
                  <a:lnTo>
                    <a:pt x="497" y="496"/>
                  </a:lnTo>
                  <a:lnTo>
                    <a:pt x="501" y="497"/>
                  </a:lnTo>
                  <a:lnTo>
                    <a:pt x="505" y="499"/>
                  </a:lnTo>
                  <a:lnTo>
                    <a:pt x="510" y="499"/>
                  </a:lnTo>
                  <a:lnTo>
                    <a:pt x="510" y="499"/>
                  </a:lnTo>
                  <a:lnTo>
                    <a:pt x="517" y="497"/>
                  </a:lnTo>
                  <a:lnTo>
                    <a:pt x="521" y="497"/>
                  </a:lnTo>
                  <a:lnTo>
                    <a:pt x="523" y="503"/>
                  </a:lnTo>
                  <a:lnTo>
                    <a:pt x="523" y="503"/>
                  </a:lnTo>
                  <a:lnTo>
                    <a:pt x="523" y="508"/>
                  </a:lnTo>
                  <a:lnTo>
                    <a:pt x="519" y="516"/>
                  </a:lnTo>
                  <a:lnTo>
                    <a:pt x="517" y="521"/>
                  </a:lnTo>
                  <a:lnTo>
                    <a:pt x="519" y="525"/>
                  </a:lnTo>
                  <a:lnTo>
                    <a:pt x="521" y="528"/>
                  </a:lnTo>
                  <a:lnTo>
                    <a:pt x="521" y="528"/>
                  </a:lnTo>
                  <a:lnTo>
                    <a:pt x="526" y="534"/>
                  </a:lnTo>
                  <a:lnTo>
                    <a:pt x="534" y="537"/>
                  </a:lnTo>
                  <a:lnTo>
                    <a:pt x="543" y="539"/>
                  </a:lnTo>
                  <a:lnTo>
                    <a:pt x="550" y="544"/>
                  </a:lnTo>
                  <a:lnTo>
                    <a:pt x="550" y="544"/>
                  </a:lnTo>
                  <a:lnTo>
                    <a:pt x="553" y="550"/>
                  </a:lnTo>
                  <a:lnTo>
                    <a:pt x="553" y="552"/>
                  </a:lnTo>
                  <a:lnTo>
                    <a:pt x="552" y="552"/>
                  </a:lnTo>
                  <a:lnTo>
                    <a:pt x="548" y="555"/>
                  </a:lnTo>
                  <a:lnTo>
                    <a:pt x="546" y="559"/>
                  </a:lnTo>
                  <a:lnTo>
                    <a:pt x="546" y="561"/>
                  </a:lnTo>
                  <a:lnTo>
                    <a:pt x="546" y="561"/>
                  </a:lnTo>
                  <a:lnTo>
                    <a:pt x="546" y="566"/>
                  </a:lnTo>
                  <a:lnTo>
                    <a:pt x="548" y="572"/>
                  </a:lnTo>
                  <a:lnTo>
                    <a:pt x="550" y="573"/>
                  </a:lnTo>
                  <a:lnTo>
                    <a:pt x="553" y="577"/>
                  </a:lnTo>
                  <a:lnTo>
                    <a:pt x="557" y="577"/>
                  </a:lnTo>
                  <a:lnTo>
                    <a:pt x="561" y="577"/>
                  </a:lnTo>
                  <a:lnTo>
                    <a:pt x="564" y="573"/>
                  </a:lnTo>
                  <a:lnTo>
                    <a:pt x="568" y="570"/>
                  </a:lnTo>
                  <a:lnTo>
                    <a:pt x="568" y="570"/>
                  </a:lnTo>
                  <a:lnTo>
                    <a:pt x="573" y="555"/>
                  </a:lnTo>
                  <a:lnTo>
                    <a:pt x="575" y="554"/>
                  </a:lnTo>
                  <a:lnTo>
                    <a:pt x="577" y="554"/>
                  </a:lnTo>
                  <a:lnTo>
                    <a:pt x="586" y="554"/>
                  </a:lnTo>
                  <a:lnTo>
                    <a:pt x="586" y="554"/>
                  </a:lnTo>
                  <a:lnTo>
                    <a:pt x="595" y="554"/>
                  </a:lnTo>
                  <a:lnTo>
                    <a:pt x="599" y="554"/>
                  </a:lnTo>
                  <a:lnTo>
                    <a:pt x="601" y="552"/>
                  </a:lnTo>
                  <a:lnTo>
                    <a:pt x="601" y="546"/>
                  </a:lnTo>
                  <a:lnTo>
                    <a:pt x="601" y="537"/>
                  </a:lnTo>
                  <a:lnTo>
                    <a:pt x="601" y="537"/>
                  </a:lnTo>
                  <a:lnTo>
                    <a:pt x="597" y="528"/>
                  </a:lnTo>
                  <a:lnTo>
                    <a:pt x="595" y="519"/>
                  </a:lnTo>
                  <a:lnTo>
                    <a:pt x="595" y="516"/>
                  </a:lnTo>
                  <a:lnTo>
                    <a:pt x="597" y="512"/>
                  </a:lnTo>
                  <a:lnTo>
                    <a:pt x="599" y="508"/>
                  </a:lnTo>
                  <a:lnTo>
                    <a:pt x="602" y="506"/>
                  </a:lnTo>
                  <a:lnTo>
                    <a:pt x="602" y="506"/>
                  </a:lnTo>
                  <a:lnTo>
                    <a:pt x="617" y="501"/>
                  </a:lnTo>
                  <a:lnTo>
                    <a:pt x="622" y="497"/>
                  </a:lnTo>
                  <a:lnTo>
                    <a:pt x="628" y="492"/>
                  </a:lnTo>
                  <a:lnTo>
                    <a:pt x="628" y="492"/>
                  </a:lnTo>
                  <a:lnTo>
                    <a:pt x="629" y="485"/>
                  </a:lnTo>
                  <a:lnTo>
                    <a:pt x="629" y="478"/>
                  </a:lnTo>
                  <a:lnTo>
                    <a:pt x="626" y="470"/>
                  </a:lnTo>
                  <a:lnTo>
                    <a:pt x="622" y="463"/>
                  </a:lnTo>
                  <a:lnTo>
                    <a:pt x="622" y="463"/>
                  </a:lnTo>
                  <a:lnTo>
                    <a:pt x="613" y="452"/>
                  </a:lnTo>
                  <a:lnTo>
                    <a:pt x="610" y="447"/>
                  </a:lnTo>
                  <a:lnTo>
                    <a:pt x="608" y="440"/>
                  </a:lnTo>
                  <a:lnTo>
                    <a:pt x="608" y="440"/>
                  </a:lnTo>
                  <a:lnTo>
                    <a:pt x="610" y="434"/>
                  </a:lnTo>
                  <a:lnTo>
                    <a:pt x="611" y="429"/>
                  </a:lnTo>
                  <a:lnTo>
                    <a:pt x="615" y="421"/>
                  </a:lnTo>
                  <a:lnTo>
                    <a:pt x="617" y="416"/>
                  </a:lnTo>
                  <a:lnTo>
                    <a:pt x="617" y="416"/>
                  </a:lnTo>
                  <a:lnTo>
                    <a:pt x="615" y="403"/>
                  </a:lnTo>
                  <a:lnTo>
                    <a:pt x="615" y="398"/>
                  </a:lnTo>
                  <a:lnTo>
                    <a:pt x="619" y="392"/>
                  </a:lnTo>
                  <a:lnTo>
                    <a:pt x="619" y="392"/>
                  </a:lnTo>
                  <a:lnTo>
                    <a:pt x="622" y="389"/>
                  </a:lnTo>
                  <a:lnTo>
                    <a:pt x="626" y="387"/>
                  </a:lnTo>
                  <a:lnTo>
                    <a:pt x="629" y="385"/>
                  </a:lnTo>
                  <a:lnTo>
                    <a:pt x="631" y="380"/>
                  </a:lnTo>
                  <a:lnTo>
                    <a:pt x="631" y="380"/>
                  </a:lnTo>
                  <a:lnTo>
                    <a:pt x="633" y="373"/>
                  </a:lnTo>
                  <a:lnTo>
                    <a:pt x="635" y="369"/>
                  </a:lnTo>
                  <a:lnTo>
                    <a:pt x="639" y="365"/>
                  </a:lnTo>
                  <a:lnTo>
                    <a:pt x="639" y="365"/>
                  </a:lnTo>
                  <a:lnTo>
                    <a:pt x="646" y="364"/>
                  </a:lnTo>
                  <a:lnTo>
                    <a:pt x="653" y="362"/>
                  </a:lnTo>
                  <a:lnTo>
                    <a:pt x="658" y="360"/>
                  </a:lnTo>
                  <a:lnTo>
                    <a:pt x="664" y="353"/>
                  </a:lnTo>
                  <a:lnTo>
                    <a:pt x="664" y="353"/>
                  </a:lnTo>
                  <a:lnTo>
                    <a:pt x="673" y="338"/>
                  </a:lnTo>
                  <a:lnTo>
                    <a:pt x="675" y="331"/>
                  </a:lnTo>
                  <a:lnTo>
                    <a:pt x="678" y="322"/>
                  </a:lnTo>
                  <a:lnTo>
                    <a:pt x="678" y="322"/>
                  </a:lnTo>
                  <a:lnTo>
                    <a:pt x="678" y="318"/>
                  </a:lnTo>
                  <a:lnTo>
                    <a:pt x="682" y="315"/>
                  </a:lnTo>
                  <a:lnTo>
                    <a:pt x="687" y="309"/>
                  </a:lnTo>
                  <a:lnTo>
                    <a:pt x="696" y="306"/>
                  </a:lnTo>
                  <a:lnTo>
                    <a:pt x="706" y="307"/>
                  </a:lnTo>
                  <a:lnTo>
                    <a:pt x="706" y="307"/>
                  </a:lnTo>
                  <a:lnTo>
                    <a:pt x="709" y="309"/>
                  </a:lnTo>
                  <a:lnTo>
                    <a:pt x="713" y="311"/>
                  </a:lnTo>
                  <a:lnTo>
                    <a:pt x="715" y="316"/>
                  </a:lnTo>
                  <a:lnTo>
                    <a:pt x="716" y="322"/>
                  </a:lnTo>
                  <a:lnTo>
                    <a:pt x="716" y="322"/>
                  </a:lnTo>
                  <a:lnTo>
                    <a:pt x="716" y="331"/>
                  </a:lnTo>
                  <a:lnTo>
                    <a:pt x="716" y="331"/>
                  </a:lnTo>
                  <a:lnTo>
                    <a:pt x="718" y="336"/>
                  </a:lnTo>
                  <a:lnTo>
                    <a:pt x="718" y="340"/>
                  </a:lnTo>
                  <a:lnTo>
                    <a:pt x="718" y="342"/>
                  </a:lnTo>
                  <a:lnTo>
                    <a:pt x="718" y="342"/>
                  </a:lnTo>
                  <a:lnTo>
                    <a:pt x="716" y="347"/>
                  </a:lnTo>
                  <a:lnTo>
                    <a:pt x="713" y="349"/>
                  </a:lnTo>
                  <a:lnTo>
                    <a:pt x="702" y="354"/>
                  </a:lnTo>
                  <a:lnTo>
                    <a:pt x="702" y="354"/>
                  </a:lnTo>
                  <a:lnTo>
                    <a:pt x="689" y="362"/>
                  </a:lnTo>
                  <a:lnTo>
                    <a:pt x="684" y="365"/>
                  </a:lnTo>
                  <a:lnTo>
                    <a:pt x="678" y="373"/>
                  </a:lnTo>
                  <a:lnTo>
                    <a:pt x="678" y="373"/>
                  </a:lnTo>
                  <a:lnTo>
                    <a:pt x="677" y="378"/>
                  </a:lnTo>
                  <a:lnTo>
                    <a:pt x="675" y="383"/>
                  </a:lnTo>
                  <a:lnTo>
                    <a:pt x="675" y="383"/>
                  </a:lnTo>
                  <a:lnTo>
                    <a:pt x="675" y="391"/>
                  </a:lnTo>
                  <a:lnTo>
                    <a:pt x="677" y="398"/>
                  </a:lnTo>
                  <a:lnTo>
                    <a:pt x="680" y="412"/>
                  </a:lnTo>
                  <a:lnTo>
                    <a:pt x="680" y="412"/>
                  </a:lnTo>
                  <a:lnTo>
                    <a:pt x="682" y="420"/>
                  </a:lnTo>
                  <a:lnTo>
                    <a:pt x="684" y="423"/>
                  </a:lnTo>
                  <a:lnTo>
                    <a:pt x="689" y="432"/>
                  </a:lnTo>
                  <a:lnTo>
                    <a:pt x="689" y="432"/>
                  </a:lnTo>
                  <a:lnTo>
                    <a:pt x="691" y="440"/>
                  </a:lnTo>
                  <a:lnTo>
                    <a:pt x="693" y="447"/>
                  </a:lnTo>
                  <a:lnTo>
                    <a:pt x="695" y="452"/>
                  </a:lnTo>
                  <a:lnTo>
                    <a:pt x="698" y="458"/>
                  </a:lnTo>
                  <a:lnTo>
                    <a:pt x="698" y="458"/>
                  </a:lnTo>
                  <a:lnTo>
                    <a:pt x="704" y="459"/>
                  </a:lnTo>
                  <a:lnTo>
                    <a:pt x="709" y="461"/>
                  </a:lnTo>
                  <a:lnTo>
                    <a:pt x="715" y="461"/>
                  </a:lnTo>
                  <a:lnTo>
                    <a:pt x="720" y="458"/>
                  </a:lnTo>
                  <a:lnTo>
                    <a:pt x="720" y="458"/>
                  </a:lnTo>
                  <a:lnTo>
                    <a:pt x="733" y="449"/>
                  </a:lnTo>
                  <a:lnTo>
                    <a:pt x="740" y="447"/>
                  </a:lnTo>
                  <a:lnTo>
                    <a:pt x="749" y="445"/>
                  </a:lnTo>
                  <a:lnTo>
                    <a:pt x="749" y="445"/>
                  </a:lnTo>
                  <a:lnTo>
                    <a:pt x="753" y="447"/>
                  </a:lnTo>
                  <a:lnTo>
                    <a:pt x="756" y="449"/>
                  </a:lnTo>
                  <a:lnTo>
                    <a:pt x="765" y="452"/>
                  </a:lnTo>
                  <a:lnTo>
                    <a:pt x="765" y="452"/>
                  </a:lnTo>
                  <a:lnTo>
                    <a:pt x="772" y="452"/>
                  </a:lnTo>
                  <a:lnTo>
                    <a:pt x="782" y="452"/>
                  </a:lnTo>
                  <a:lnTo>
                    <a:pt x="782" y="452"/>
                  </a:lnTo>
                  <a:lnTo>
                    <a:pt x="789" y="456"/>
                  </a:lnTo>
                  <a:lnTo>
                    <a:pt x="792" y="461"/>
                  </a:lnTo>
                  <a:lnTo>
                    <a:pt x="794" y="463"/>
                  </a:lnTo>
                  <a:lnTo>
                    <a:pt x="792" y="467"/>
                  </a:lnTo>
                  <a:lnTo>
                    <a:pt x="791" y="468"/>
                  </a:lnTo>
                  <a:lnTo>
                    <a:pt x="789" y="470"/>
                  </a:lnTo>
                  <a:lnTo>
                    <a:pt x="789" y="470"/>
                  </a:lnTo>
                  <a:lnTo>
                    <a:pt x="782" y="472"/>
                  </a:lnTo>
                  <a:lnTo>
                    <a:pt x="774" y="472"/>
                  </a:lnTo>
                  <a:lnTo>
                    <a:pt x="769" y="470"/>
                  </a:lnTo>
                  <a:lnTo>
                    <a:pt x="762" y="468"/>
                  </a:lnTo>
                  <a:lnTo>
                    <a:pt x="762" y="468"/>
                  </a:lnTo>
                  <a:lnTo>
                    <a:pt x="756" y="470"/>
                  </a:lnTo>
                  <a:lnTo>
                    <a:pt x="753" y="474"/>
                  </a:lnTo>
                  <a:lnTo>
                    <a:pt x="749" y="478"/>
                  </a:lnTo>
                  <a:lnTo>
                    <a:pt x="745" y="479"/>
                  </a:lnTo>
                  <a:lnTo>
                    <a:pt x="745" y="479"/>
                  </a:lnTo>
                  <a:lnTo>
                    <a:pt x="740" y="479"/>
                  </a:lnTo>
                  <a:lnTo>
                    <a:pt x="736" y="479"/>
                  </a:lnTo>
                  <a:lnTo>
                    <a:pt x="729" y="478"/>
                  </a:lnTo>
                  <a:lnTo>
                    <a:pt x="722" y="476"/>
                  </a:lnTo>
                  <a:lnTo>
                    <a:pt x="718" y="476"/>
                  </a:lnTo>
                  <a:lnTo>
                    <a:pt x="713" y="478"/>
                  </a:lnTo>
                  <a:lnTo>
                    <a:pt x="713" y="478"/>
                  </a:lnTo>
                  <a:lnTo>
                    <a:pt x="707" y="483"/>
                  </a:lnTo>
                  <a:lnTo>
                    <a:pt x="706" y="490"/>
                  </a:lnTo>
                  <a:lnTo>
                    <a:pt x="706" y="496"/>
                  </a:lnTo>
                  <a:lnTo>
                    <a:pt x="709" y="503"/>
                  </a:lnTo>
                  <a:lnTo>
                    <a:pt x="711" y="508"/>
                  </a:lnTo>
                  <a:lnTo>
                    <a:pt x="715" y="516"/>
                  </a:lnTo>
                  <a:lnTo>
                    <a:pt x="715" y="521"/>
                  </a:lnTo>
                  <a:lnTo>
                    <a:pt x="711" y="526"/>
                  </a:lnTo>
                  <a:lnTo>
                    <a:pt x="711" y="526"/>
                  </a:lnTo>
                  <a:lnTo>
                    <a:pt x="709" y="530"/>
                  </a:lnTo>
                  <a:lnTo>
                    <a:pt x="706" y="530"/>
                  </a:lnTo>
                  <a:lnTo>
                    <a:pt x="704" y="530"/>
                  </a:lnTo>
                  <a:lnTo>
                    <a:pt x="700" y="530"/>
                  </a:lnTo>
                  <a:lnTo>
                    <a:pt x="691" y="521"/>
                  </a:lnTo>
                  <a:lnTo>
                    <a:pt x="691" y="521"/>
                  </a:lnTo>
                  <a:lnTo>
                    <a:pt x="684" y="519"/>
                  </a:lnTo>
                  <a:lnTo>
                    <a:pt x="677" y="521"/>
                  </a:lnTo>
                  <a:lnTo>
                    <a:pt x="669" y="526"/>
                  </a:lnTo>
                  <a:lnTo>
                    <a:pt x="667" y="534"/>
                  </a:lnTo>
                  <a:lnTo>
                    <a:pt x="667" y="534"/>
                  </a:lnTo>
                  <a:lnTo>
                    <a:pt x="667" y="539"/>
                  </a:lnTo>
                  <a:lnTo>
                    <a:pt x="669" y="546"/>
                  </a:lnTo>
                  <a:lnTo>
                    <a:pt x="669" y="554"/>
                  </a:lnTo>
                  <a:lnTo>
                    <a:pt x="669" y="561"/>
                  </a:lnTo>
                  <a:lnTo>
                    <a:pt x="669" y="561"/>
                  </a:lnTo>
                  <a:lnTo>
                    <a:pt x="666" y="566"/>
                  </a:lnTo>
                  <a:lnTo>
                    <a:pt x="662" y="572"/>
                  </a:lnTo>
                  <a:lnTo>
                    <a:pt x="662" y="572"/>
                  </a:lnTo>
                  <a:lnTo>
                    <a:pt x="662" y="573"/>
                  </a:lnTo>
                  <a:lnTo>
                    <a:pt x="664" y="577"/>
                  </a:lnTo>
                  <a:lnTo>
                    <a:pt x="664" y="581"/>
                  </a:lnTo>
                  <a:lnTo>
                    <a:pt x="664" y="581"/>
                  </a:lnTo>
                  <a:lnTo>
                    <a:pt x="662" y="584"/>
                  </a:lnTo>
                  <a:lnTo>
                    <a:pt x="658" y="586"/>
                  </a:lnTo>
                  <a:lnTo>
                    <a:pt x="655" y="586"/>
                  </a:lnTo>
                  <a:lnTo>
                    <a:pt x="651" y="586"/>
                  </a:lnTo>
                  <a:lnTo>
                    <a:pt x="651" y="586"/>
                  </a:lnTo>
                  <a:lnTo>
                    <a:pt x="648" y="590"/>
                  </a:lnTo>
                  <a:lnTo>
                    <a:pt x="646" y="592"/>
                  </a:lnTo>
                  <a:lnTo>
                    <a:pt x="644" y="595"/>
                  </a:lnTo>
                  <a:lnTo>
                    <a:pt x="642" y="601"/>
                  </a:lnTo>
                  <a:lnTo>
                    <a:pt x="642" y="601"/>
                  </a:lnTo>
                  <a:lnTo>
                    <a:pt x="635" y="606"/>
                  </a:lnTo>
                  <a:lnTo>
                    <a:pt x="628" y="608"/>
                  </a:lnTo>
                  <a:lnTo>
                    <a:pt x="619" y="608"/>
                  </a:lnTo>
                  <a:lnTo>
                    <a:pt x="611" y="608"/>
                  </a:lnTo>
                  <a:lnTo>
                    <a:pt x="611" y="608"/>
                  </a:lnTo>
                  <a:lnTo>
                    <a:pt x="601" y="608"/>
                  </a:lnTo>
                  <a:lnTo>
                    <a:pt x="591" y="610"/>
                  </a:lnTo>
                  <a:lnTo>
                    <a:pt x="573" y="617"/>
                  </a:lnTo>
                  <a:lnTo>
                    <a:pt x="573" y="617"/>
                  </a:lnTo>
                  <a:lnTo>
                    <a:pt x="568" y="619"/>
                  </a:lnTo>
                  <a:lnTo>
                    <a:pt x="564" y="619"/>
                  </a:lnTo>
                  <a:lnTo>
                    <a:pt x="555" y="617"/>
                  </a:lnTo>
                  <a:lnTo>
                    <a:pt x="548" y="613"/>
                  </a:lnTo>
                  <a:lnTo>
                    <a:pt x="541" y="610"/>
                  </a:lnTo>
                  <a:lnTo>
                    <a:pt x="541" y="610"/>
                  </a:lnTo>
                  <a:lnTo>
                    <a:pt x="534" y="610"/>
                  </a:lnTo>
                  <a:lnTo>
                    <a:pt x="532" y="611"/>
                  </a:lnTo>
                  <a:lnTo>
                    <a:pt x="530" y="615"/>
                  </a:lnTo>
                  <a:lnTo>
                    <a:pt x="526" y="619"/>
                  </a:lnTo>
                  <a:lnTo>
                    <a:pt x="526" y="619"/>
                  </a:lnTo>
                  <a:lnTo>
                    <a:pt x="523" y="620"/>
                  </a:lnTo>
                  <a:lnTo>
                    <a:pt x="519" y="620"/>
                  </a:lnTo>
                  <a:lnTo>
                    <a:pt x="512" y="617"/>
                  </a:lnTo>
                  <a:lnTo>
                    <a:pt x="512" y="617"/>
                  </a:lnTo>
                  <a:lnTo>
                    <a:pt x="501" y="608"/>
                  </a:lnTo>
                  <a:lnTo>
                    <a:pt x="501" y="608"/>
                  </a:lnTo>
                  <a:lnTo>
                    <a:pt x="497" y="604"/>
                  </a:lnTo>
                  <a:lnTo>
                    <a:pt x="497" y="601"/>
                  </a:lnTo>
                  <a:lnTo>
                    <a:pt x="497" y="595"/>
                  </a:lnTo>
                  <a:lnTo>
                    <a:pt x="501" y="590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01" y="579"/>
                  </a:lnTo>
                  <a:lnTo>
                    <a:pt x="499" y="573"/>
                  </a:lnTo>
                  <a:lnTo>
                    <a:pt x="499" y="570"/>
                  </a:lnTo>
                  <a:lnTo>
                    <a:pt x="499" y="564"/>
                  </a:lnTo>
                  <a:lnTo>
                    <a:pt x="499" y="564"/>
                  </a:lnTo>
                  <a:lnTo>
                    <a:pt x="501" y="559"/>
                  </a:lnTo>
                  <a:lnTo>
                    <a:pt x="503" y="554"/>
                  </a:lnTo>
                  <a:lnTo>
                    <a:pt x="503" y="554"/>
                  </a:lnTo>
                  <a:lnTo>
                    <a:pt x="501" y="546"/>
                  </a:lnTo>
                  <a:lnTo>
                    <a:pt x="501" y="543"/>
                  </a:lnTo>
                  <a:lnTo>
                    <a:pt x="501" y="539"/>
                  </a:lnTo>
                  <a:lnTo>
                    <a:pt x="501" y="539"/>
                  </a:lnTo>
                  <a:lnTo>
                    <a:pt x="503" y="534"/>
                  </a:lnTo>
                  <a:lnTo>
                    <a:pt x="505" y="526"/>
                  </a:lnTo>
                  <a:lnTo>
                    <a:pt x="505" y="525"/>
                  </a:lnTo>
                  <a:lnTo>
                    <a:pt x="503" y="521"/>
                  </a:lnTo>
                  <a:lnTo>
                    <a:pt x="499" y="521"/>
                  </a:lnTo>
                  <a:lnTo>
                    <a:pt x="496" y="523"/>
                  </a:lnTo>
                  <a:lnTo>
                    <a:pt x="496" y="523"/>
                  </a:lnTo>
                  <a:lnTo>
                    <a:pt x="494" y="525"/>
                  </a:lnTo>
                  <a:lnTo>
                    <a:pt x="492" y="528"/>
                  </a:lnTo>
                  <a:lnTo>
                    <a:pt x="492" y="530"/>
                  </a:lnTo>
                  <a:lnTo>
                    <a:pt x="490" y="534"/>
                  </a:lnTo>
                  <a:lnTo>
                    <a:pt x="490" y="534"/>
                  </a:lnTo>
                  <a:lnTo>
                    <a:pt x="488" y="534"/>
                  </a:lnTo>
                  <a:lnTo>
                    <a:pt x="485" y="534"/>
                  </a:lnTo>
                  <a:lnTo>
                    <a:pt x="481" y="532"/>
                  </a:lnTo>
                  <a:lnTo>
                    <a:pt x="477" y="532"/>
                  </a:lnTo>
                  <a:lnTo>
                    <a:pt x="477" y="532"/>
                  </a:lnTo>
                  <a:lnTo>
                    <a:pt x="476" y="534"/>
                  </a:lnTo>
                  <a:lnTo>
                    <a:pt x="476" y="535"/>
                  </a:lnTo>
                  <a:lnTo>
                    <a:pt x="479" y="539"/>
                  </a:lnTo>
                  <a:lnTo>
                    <a:pt x="486" y="544"/>
                  </a:lnTo>
                  <a:lnTo>
                    <a:pt x="488" y="546"/>
                  </a:lnTo>
                  <a:lnTo>
                    <a:pt x="488" y="548"/>
                  </a:lnTo>
                  <a:lnTo>
                    <a:pt x="488" y="548"/>
                  </a:lnTo>
                  <a:lnTo>
                    <a:pt x="470" y="552"/>
                  </a:lnTo>
                  <a:lnTo>
                    <a:pt x="467" y="555"/>
                  </a:lnTo>
                  <a:lnTo>
                    <a:pt x="465" y="557"/>
                  </a:lnTo>
                  <a:lnTo>
                    <a:pt x="463" y="561"/>
                  </a:lnTo>
                  <a:lnTo>
                    <a:pt x="465" y="566"/>
                  </a:lnTo>
                  <a:lnTo>
                    <a:pt x="465" y="566"/>
                  </a:lnTo>
                  <a:lnTo>
                    <a:pt x="468" y="570"/>
                  </a:lnTo>
                  <a:lnTo>
                    <a:pt x="470" y="570"/>
                  </a:lnTo>
                  <a:lnTo>
                    <a:pt x="472" y="573"/>
                  </a:lnTo>
                  <a:lnTo>
                    <a:pt x="472" y="573"/>
                  </a:lnTo>
                  <a:lnTo>
                    <a:pt x="474" y="577"/>
                  </a:lnTo>
                  <a:lnTo>
                    <a:pt x="472" y="579"/>
                  </a:lnTo>
                  <a:lnTo>
                    <a:pt x="470" y="582"/>
                  </a:lnTo>
                  <a:lnTo>
                    <a:pt x="468" y="586"/>
                  </a:lnTo>
                  <a:lnTo>
                    <a:pt x="468" y="586"/>
                  </a:lnTo>
                  <a:lnTo>
                    <a:pt x="468" y="590"/>
                  </a:lnTo>
                  <a:lnTo>
                    <a:pt x="470" y="593"/>
                  </a:lnTo>
                  <a:lnTo>
                    <a:pt x="476" y="601"/>
                  </a:lnTo>
                  <a:lnTo>
                    <a:pt x="481" y="606"/>
                  </a:lnTo>
                  <a:lnTo>
                    <a:pt x="483" y="610"/>
                  </a:lnTo>
                  <a:lnTo>
                    <a:pt x="485" y="613"/>
                  </a:lnTo>
                  <a:lnTo>
                    <a:pt x="485" y="613"/>
                  </a:lnTo>
                  <a:lnTo>
                    <a:pt x="485" y="619"/>
                  </a:lnTo>
                  <a:lnTo>
                    <a:pt x="485" y="622"/>
                  </a:lnTo>
                  <a:lnTo>
                    <a:pt x="483" y="626"/>
                  </a:lnTo>
                  <a:lnTo>
                    <a:pt x="479" y="628"/>
                  </a:lnTo>
                  <a:lnTo>
                    <a:pt x="472" y="628"/>
                  </a:lnTo>
                  <a:lnTo>
                    <a:pt x="463" y="628"/>
                  </a:lnTo>
                  <a:lnTo>
                    <a:pt x="463" y="628"/>
                  </a:lnTo>
                  <a:lnTo>
                    <a:pt x="456" y="635"/>
                  </a:lnTo>
                  <a:lnTo>
                    <a:pt x="456" y="635"/>
                  </a:lnTo>
                  <a:lnTo>
                    <a:pt x="450" y="637"/>
                  </a:lnTo>
                  <a:lnTo>
                    <a:pt x="443" y="635"/>
                  </a:lnTo>
                  <a:lnTo>
                    <a:pt x="443" y="635"/>
                  </a:lnTo>
                  <a:lnTo>
                    <a:pt x="436" y="635"/>
                  </a:lnTo>
                  <a:lnTo>
                    <a:pt x="429" y="637"/>
                  </a:lnTo>
                  <a:lnTo>
                    <a:pt x="423" y="640"/>
                  </a:lnTo>
                  <a:lnTo>
                    <a:pt x="420" y="646"/>
                  </a:lnTo>
                  <a:lnTo>
                    <a:pt x="420" y="646"/>
                  </a:lnTo>
                  <a:lnTo>
                    <a:pt x="416" y="653"/>
                  </a:lnTo>
                  <a:lnTo>
                    <a:pt x="416" y="660"/>
                  </a:lnTo>
                  <a:lnTo>
                    <a:pt x="416" y="666"/>
                  </a:lnTo>
                  <a:lnTo>
                    <a:pt x="414" y="673"/>
                  </a:lnTo>
                  <a:lnTo>
                    <a:pt x="414" y="673"/>
                  </a:lnTo>
                  <a:lnTo>
                    <a:pt x="410" y="677"/>
                  </a:lnTo>
                  <a:lnTo>
                    <a:pt x="407" y="678"/>
                  </a:lnTo>
                  <a:lnTo>
                    <a:pt x="398" y="680"/>
                  </a:lnTo>
                  <a:lnTo>
                    <a:pt x="389" y="682"/>
                  </a:lnTo>
                  <a:lnTo>
                    <a:pt x="380" y="680"/>
                  </a:lnTo>
                  <a:lnTo>
                    <a:pt x="380" y="680"/>
                  </a:lnTo>
                  <a:lnTo>
                    <a:pt x="374" y="680"/>
                  </a:lnTo>
                  <a:lnTo>
                    <a:pt x="369" y="682"/>
                  </a:lnTo>
                  <a:lnTo>
                    <a:pt x="365" y="686"/>
                  </a:lnTo>
                  <a:lnTo>
                    <a:pt x="365" y="693"/>
                  </a:lnTo>
                  <a:lnTo>
                    <a:pt x="365" y="693"/>
                  </a:lnTo>
                  <a:lnTo>
                    <a:pt x="367" y="700"/>
                  </a:lnTo>
                  <a:lnTo>
                    <a:pt x="369" y="704"/>
                  </a:lnTo>
                  <a:lnTo>
                    <a:pt x="369" y="709"/>
                  </a:lnTo>
                  <a:lnTo>
                    <a:pt x="369" y="709"/>
                  </a:lnTo>
                  <a:lnTo>
                    <a:pt x="365" y="715"/>
                  </a:lnTo>
                  <a:lnTo>
                    <a:pt x="360" y="716"/>
                  </a:lnTo>
                  <a:lnTo>
                    <a:pt x="354" y="718"/>
                  </a:lnTo>
                  <a:lnTo>
                    <a:pt x="349" y="718"/>
                  </a:lnTo>
                  <a:lnTo>
                    <a:pt x="349" y="718"/>
                  </a:lnTo>
                  <a:lnTo>
                    <a:pt x="344" y="716"/>
                  </a:lnTo>
                  <a:lnTo>
                    <a:pt x="340" y="715"/>
                  </a:lnTo>
                  <a:lnTo>
                    <a:pt x="334" y="711"/>
                  </a:lnTo>
                  <a:lnTo>
                    <a:pt x="331" y="709"/>
                  </a:lnTo>
                  <a:lnTo>
                    <a:pt x="331" y="709"/>
                  </a:lnTo>
                  <a:lnTo>
                    <a:pt x="325" y="707"/>
                  </a:lnTo>
                  <a:lnTo>
                    <a:pt x="324" y="709"/>
                  </a:lnTo>
                  <a:lnTo>
                    <a:pt x="322" y="709"/>
                  </a:lnTo>
                  <a:lnTo>
                    <a:pt x="320" y="713"/>
                  </a:lnTo>
                  <a:lnTo>
                    <a:pt x="322" y="718"/>
                  </a:lnTo>
                  <a:lnTo>
                    <a:pt x="325" y="724"/>
                  </a:lnTo>
                  <a:lnTo>
                    <a:pt x="325" y="724"/>
                  </a:lnTo>
                  <a:lnTo>
                    <a:pt x="325" y="729"/>
                  </a:lnTo>
                  <a:lnTo>
                    <a:pt x="325" y="731"/>
                  </a:lnTo>
                  <a:lnTo>
                    <a:pt x="324" y="733"/>
                  </a:lnTo>
                  <a:lnTo>
                    <a:pt x="320" y="734"/>
                  </a:lnTo>
                  <a:lnTo>
                    <a:pt x="313" y="734"/>
                  </a:lnTo>
                  <a:lnTo>
                    <a:pt x="305" y="734"/>
                  </a:lnTo>
                  <a:lnTo>
                    <a:pt x="305" y="734"/>
                  </a:lnTo>
                  <a:lnTo>
                    <a:pt x="286" y="734"/>
                  </a:lnTo>
                  <a:lnTo>
                    <a:pt x="282" y="734"/>
                  </a:lnTo>
                  <a:lnTo>
                    <a:pt x="277" y="736"/>
                  </a:lnTo>
                  <a:lnTo>
                    <a:pt x="275" y="738"/>
                  </a:lnTo>
                  <a:lnTo>
                    <a:pt x="273" y="744"/>
                  </a:lnTo>
                  <a:lnTo>
                    <a:pt x="273" y="744"/>
                  </a:lnTo>
                  <a:lnTo>
                    <a:pt x="275" y="747"/>
                  </a:lnTo>
                  <a:lnTo>
                    <a:pt x="277" y="751"/>
                  </a:lnTo>
                  <a:lnTo>
                    <a:pt x="282" y="754"/>
                  </a:lnTo>
                  <a:lnTo>
                    <a:pt x="298" y="758"/>
                  </a:lnTo>
                  <a:lnTo>
                    <a:pt x="298" y="758"/>
                  </a:lnTo>
                  <a:lnTo>
                    <a:pt x="302" y="762"/>
                  </a:lnTo>
                  <a:lnTo>
                    <a:pt x="305" y="765"/>
                  </a:lnTo>
                  <a:lnTo>
                    <a:pt x="307" y="772"/>
                  </a:lnTo>
                  <a:lnTo>
                    <a:pt x="309" y="780"/>
                  </a:lnTo>
                  <a:lnTo>
                    <a:pt x="311" y="783"/>
                  </a:lnTo>
                  <a:lnTo>
                    <a:pt x="315" y="787"/>
                  </a:lnTo>
                  <a:lnTo>
                    <a:pt x="315" y="787"/>
                  </a:lnTo>
                  <a:lnTo>
                    <a:pt x="325" y="791"/>
                  </a:lnTo>
                  <a:lnTo>
                    <a:pt x="334" y="796"/>
                  </a:lnTo>
                  <a:lnTo>
                    <a:pt x="338" y="798"/>
                  </a:lnTo>
                  <a:lnTo>
                    <a:pt x="340" y="803"/>
                  </a:lnTo>
                  <a:lnTo>
                    <a:pt x="340" y="807"/>
                  </a:lnTo>
                  <a:lnTo>
                    <a:pt x="338" y="814"/>
                  </a:lnTo>
                  <a:lnTo>
                    <a:pt x="338" y="814"/>
                  </a:lnTo>
                  <a:lnTo>
                    <a:pt x="333" y="821"/>
                  </a:lnTo>
                  <a:lnTo>
                    <a:pt x="327" y="829"/>
                  </a:lnTo>
                  <a:lnTo>
                    <a:pt x="327" y="829"/>
                  </a:lnTo>
                  <a:lnTo>
                    <a:pt x="325" y="834"/>
                  </a:lnTo>
                  <a:lnTo>
                    <a:pt x="325" y="839"/>
                  </a:lnTo>
                  <a:lnTo>
                    <a:pt x="325" y="845"/>
                  </a:lnTo>
                  <a:lnTo>
                    <a:pt x="322" y="850"/>
                  </a:lnTo>
                  <a:lnTo>
                    <a:pt x="322" y="850"/>
                  </a:lnTo>
                  <a:lnTo>
                    <a:pt x="318" y="854"/>
                  </a:lnTo>
                  <a:lnTo>
                    <a:pt x="315" y="858"/>
                  </a:lnTo>
                  <a:lnTo>
                    <a:pt x="304" y="859"/>
                  </a:lnTo>
                  <a:lnTo>
                    <a:pt x="295" y="861"/>
                  </a:lnTo>
                  <a:lnTo>
                    <a:pt x="284" y="861"/>
                  </a:lnTo>
                  <a:lnTo>
                    <a:pt x="284" y="861"/>
                  </a:lnTo>
                  <a:lnTo>
                    <a:pt x="271" y="861"/>
                  </a:lnTo>
                  <a:lnTo>
                    <a:pt x="258" y="859"/>
                  </a:lnTo>
                  <a:lnTo>
                    <a:pt x="258" y="859"/>
                  </a:lnTo>
                  <a:lnTo>
                    <a:pt x="253" y="858"/>
                  </a:lnTo>
                  <a:lnTo>
                    <a:pt x="248" y="856"/>
                  </a:lnTo>
                  <a:lnTo>
                    <a:pt x="248" y="856"/>
                  </a:lnTo>
                  <a:lnTo>
                    <a:pt x="240" y="850"/>
                  </a:lnTo>
                  <a:lnTo>
                    <a:pt x="235" y="848"/>
                  </a:lnTo>
                  <a:lnTo>
                    <a:pt x="231" y="848"/>
                  </a:lnTo>
                  <a:lnTo>
                    <a:pt x="231" y="848"/>
                  </a:lnTo>
                  <a:lnTo>
                    <a:pt x="226" y="852"/>
                  </a:lnTo>
                  <a:lnTo>
                    <a:pt x="226" y="852"/>
                  </a:lnTo>
                  <a:lnTo>
                    <a:pt x="224" y="854"/>
                  </a:lnTo>
                  <a:lnTo>
                    <a:pt x="219" y="856"/>
                  </a:lnTo>
                  <a:lnTo>
                    <a:pt x="219" y="856"/>
                  </a:lnTo>
                  <a:lnTo>
                    <a:pt x="213" y="858"/>
                  </a:lnTo>
                  <a:lnTo>
                    <a:pt x="208" y="861"/>
                  </a:lnTo>
                  <a:lnTo>
                    <a:pt x="204" y="865"/>
                  </a:lnTo>
                  <a:lnTo>
                    <a:pt x="204" y="872"/>
                  </a:lnTo>
                  <a:lnTo>
                    <a:pt x="204" y="872"/>
                  </a:lnTo>
                  <a:lnTo>
                    <a:pt x="206" y="885"/>
                  </a:lnTo>
                  <a:lnTo>
                    <a:pt x="210" y="894"/>
                  </a:lnTo>
                  <a:lnTo>
                    <a:pt x="211" y="905"/>
                  </a:lnTo>
                  <a:lnTo>
                    <a:pt x="210" y="910"/>
                  </a:lnTo>
                  <a:lnTo>
                    <a:pt x="208" y="915"/>
                  </a:lnTo>
                  <a:lnTo>
                    <a:pt x="208" y="915"/>
                  </a:lnTo>
                  <a:lnTo>
                    <a:pt x="201" y="926"/>
                  </a:lnTo>
                  <a:lnTo>
                    <a:pt x="199" y="932"/>
                  </a:lnTo>
                  <a:lnTo>
                    <a:pt x="199" y="939"/>
                  </a:lnTo>
                  <a:lnTo>
                    <a:pt x="199" y="939"/>
                  </a:lnTo>
                  <a:lnTo>
                    <a:pt x="202" y="950"/>
                  </a:lnTo>
                  <a:lnTo>
                    <a:pt x="206" y="962"/>
                  </a:lnTo>
                  <a:lnTo>
                    <a:pt x="213" y="972"/>
                  </a:lnTo>
                  <a:lnTo>
                    <a:pt x="220" y="979"/>
                  </a:lnTo>
                  <a:lnTo>
                    <a:pt x="220" y="979"/>
                  </a:lnTo>
                  <a:lnTo>
                    <a:pt x="229" y="982"/>
                  </a:lnTo>
                  <a:lnTo>
                    <a:pt x="239" y="986"/>
                  </a:lnTo>
                  <a:lnTo>
                    <a:pt x="239" y="986"/>
                  </a:lnTo>
                  <a:lnTo>
                    <a:pt x="251" y="991"/>
                  </a:lnTo>
                  <a:lnTo>
                    <a:pt x="258" y="993"/>
                  </a:lnTo>
                  <a:lnTo>
                    <a:pt x="266" y="995"/>
                  </a:lnTo>
                  <a:lnTo>
                    <a:pt x="266" y="995"/>
                  </a:lnTo>
                  <a:lnTo>
                    <a:pt x="275" y="993"/>
                  </a:lnTo>
                  <a:lnTo>
                    <a:pt x="280" y="993"/>
                  </a:lnTo>
                  <a:lnTo>
                    <a:pt x="286" y="991"/>
                  </a:lnTo>
                  <a:lnTo>
                    <a:pt x="286" y="991"/>
                  </a:lnTo>
                  <a:lnTo>
                    <a:pt x="295" y="995"/>
                  </a:lnTo>
                  <a:lnTo>
                    <a:pt x="298" y="997"/>
                  </a:lnTo>
                  <a:lnTo>
                    <a:pt x="304" y="997"/>
                  </a:lnTo>
                  <a:lnTo>
                    <a:pt x="304" y="997"/>
                  </a:lnTo>
                  <a:lnTo>
                    <a:pt x="307" y="995"/>
                  </a:lnTo>
                  <a:lnTo>
                    <a:pt x="311" y="991"/>
                  </a:lnTo>
                  <a:lnTo>
                    <a:pt x="316" y="984"/>
                  </a:lnTo>
                  <a:lnTo>
                    <a:pt x="316" y="984"/>
                  </a:lnTo>
                  <a:lnTo>
                    <a:pt x="322" y="977"/>
                  </a:lnTo>
                  <a:lnTo>
                    <a:pt x="329" y="972"/>
                  </a:lnTo>
                  <a:lnTo>
                    <a:pt x="329" y="972"/>
                  </a:lnTo>
                  <a:lnTo>
                    <a:pt x="340" y="964"/>
                  </a:lnTo>
                  <a:lnTo>
                    <a:pt x="344" y="961"/>
                  </a:lnTo>
                  <a:lnTo>
                    <a:pt x="345" y="955"/>
                  </a:lnTo>
                  <a:lnTo>
                    <a:pt x="345" y="955"/>
                  </a:lnTo>
                  <a:lnTo>
                    <a:pt x="347" y="948"/>
                  </a:lnTo>
                  <a:lnTo>
                    <a:pt x="347" y="941"/>
                  </a:lnTo>
                  <a:lnTo>
                    <a:pt x="347" y="934"/>
                  </a:lnTo>
                  <a:lnTo>
                    <a:pt x="349" y="926"/>
                  </a:lnTo>
                  <a:lnTo>
                    <a:pt x="349" y="926"/>
                  </a:lnTo>
                  <a:lnTo>
                    <a:pt x="358" y="912"/>
                  </a:lnTo>
                  <a:lnTo>
                    <a:pt x="365" y="905"/>
                  </a:lnTo>
                  <a:lnTo>
                    <a:pt x="371" y="899"/>
                  </a:lnTo>
                  <a:lnTo>
                    <a:pt x="371" y="899"/>
                  </a:lnTo>
                  <a:lnTo>
                    <a:pt x="383" y="894"/>
                  </a:lnTo>
                  <a:lnTo>
                    <a:pt x="391" y="890"/>
                  </a:lnTo>
                  <a:lnTo>
                    <a:pt x="394" y="886"/>
                  </a:lnTo>
                  <a:lnTo>
                    <a:pt x="394" y="886"/>
                  </a:lnTo>
                  <a:lnTo>
                    <a:pt x="396" y="879"/>
                  </a:lnTo>
                  <a:lnTo>
                    <a:pt x="394" y="872"/>
                  </a:lnTo>
                  <a:lnTo>
                    <a:pt x="394" y="867"/>
                  </a:lnTo>
                  <a:lnTo>
                    <a:pt x="396" y="863"/>
                  </a:lnTo>
                  <a:lnTo>
                    <a:pt x="400" y="859"/>
                  </a:lnTo>
                  <a:lnTo>
                    <a:pt x="400" y="859"/>
                  </a:lnTo>
                  <a:lnTo>
                    <a:pt x="407" y="854"/>
                  </a:lnTo>
                  <a:lnTo>
                    <a:pt x="412" y="854"/>
                  </a:lnTo>
                  <a:lnTo>
                    <a:pt x="416" y="854"/>
                  </a:lnTo>
                  <a:lnTo>
                    <a:pt x="416" y="854"/>
                  </a:lnTo>
                  <a:lnTo>
                    <a:pt x="425" y="858"/>
                  </a:lnTo>
                  <a:lnTo>
                    <a:pt x="436" y="859"/>
                  </a:lnTo>
                  <a:lnTo>
                    <a:pt x="436" y="859"/>
                  </a:lnTo>
                  <a:lnTo>
                    <a:pt x="443" y="859"/>
                  </a:lnTo>
                  <a:lnTo>
                    <a:pt x="450" y="856"/>
                  </a:lnTo>
                  <a:lnTo>
                    <a:pt x="450" y="856"/>
                  </a:lnTo>
                  <a:lnTo>
                    <a:pt x="459" y="848"/>
                  </a:lnTo>
                  <a:lnTo>
                    <a:pt x="468" y="839"/>
                  </a:lnTo>
                  <a:lnTo>
                    <a:pt x="468" y="839"/>
                  </a:lnTo>
                  <a:lnTo>
                    <a:pt x="470" y="836"/>
                  </a:lnTo>
                  <a:lnTo>
                    <a:pt x="474" y="836"/>
                  </a:lnTo>
                  <a:lnTo>
                    <a:pt x="481" y="836"/>
                  </a:lnTo>
                  <a:lnTo>
                    <a:pt x="481" y="836"/>
                  </a:lnTo>
                  <a:lnTo>
                    <a:pt x="488" y="838"/>
                  </a:lnTo>
                  <a:lnTo>
                    <a:pt x="496" y="843"/>
                  </a:lnTo>
                  <a:lnTo>
                    <a:pt x="501" y="848"/>
                  </a:lnTo>
                  <a:lnTo>
                    <a:pt x="505" y="856"/>
                  </a:lnTo>
                  <a:lnTo>
                    <a:pt x="505" y="856"/>
                  </a:lnTo>
                  <a:lnTo>
                    <a:pt x="506" y="865"/>
                  </a:lnTo>
                  <a:lnTo>
                    <a:pt x="510" y="872"/>
                  </a:lnTo>
                  <a:lnTo>
                    <a:pt x="510" y="872"/>
                  </a:lnTo>
                  <a:lnTo>
                    <a:pt x="521" y="885"/>
                  </a:lnTo>
                  <a:lnTo>
                    <a:pt x="521" y="885"/>
                  </a:lnTo>
                  <a:lnTo>
                    <a:pt x="528" y="892"/>
                  </a:lnTo>
                  <a:lnTo>
                    <a:pt x="534" y="896"/>
                  </a:lnTo>
                  <a:lnTo>
                    <a:pt x="548" y="905"/>
                  </a:lnTo>
                  <a:lnTo>
                    <a:pt x="548" y="905"/>
                  </a:lnTo>
                  <a:lnTo>
                    <a:pt x="564" y="912"/>
                  </a:lnTo>
                  <a:lnTo>
                    <a:pt x="572" y="917"/>
                  </a:lnTo>
                  <a:lnTo>
                    <a:pt x="577" y="926"/>
                  </a:lnTo>
                  <a:lnTo>
                    <a:pt x="577" y="926"/>
                  </a:lnTo>
                  <a:lnTo>
                    <a:pt x="582" y="939"/>
                  </a:lnTo>
                  <a:lnTo>
                    <a:pt x="582" y="952"/>
                  </a:lnTo>
                  <a:lnTo>
                    <a:pt x="582" y="952"/>
                  </a:lnTo>
                  <a:lnTo>
                    <a:pt x="581" y="961"/>
                  </a:lnTo>
                  <a:lnTo>
                    <a:pt x="581" y="961"/>
                  </a:lnTo>
                  <a:lnTo>
                    <a:pt x="581" y="966"/>
                  </a:lnTo>
                  <a:lnTo>
                    <a:pt x="581" y="970"/>
                  </a:lnTo>
                  <a:lnTo>
                    <a:pt x="581" y="970"/>
                  </a:lnTo>
                  <a:lnTo>
                    <a:pt x="577" y="972"/>
                  </a:lnTo>
                  <a:lnTo>
                    <a:pt x="575" y="972"/>
                  </a:lnTo>
                  <a:lnTo>
                    <a:pt x="570" y="972"/>
                  </a:lnTo>
                  <a:lnTo>
                    <a:pt x="570" y="972"/>
                  </a:lnTo>
                  <a:lnTo>
                    <a:pt x="559" y="970"/>
                  </a:lnTo>
                  <a:lnTo>
                    <a:pt x="550" y="970"/>
                  </a:lnTo>
                  <a:lnTo>
                    <a:pt x="550" y="970"/>
                  </a:lnTo>
                  <a:lnTo>
                    <a:pt x="544" y="970"/>
                  </a:lnTo>
                  <a:lnTo>
                    <a:pt x="543" y="972"/>
                  </a:lnTo>
                  <a:lnTo>
                    <a:pt x="541" y="973"/>
                  </a:lnTo>
                  <a:lnTo>
                    <a:pt x="541" y="977"/>
                  </a:lnTo>
                  <a:lnTo>
                    <a:pt x="541" y="982"/>
                  </a:lnTo>
                  <a:lnTo>
                    <a:pt x="546" y="988"/>
                  </a:lnTo>
                  <a:lnTo>
                    <a:pt x="546" y="988"/>
                  </a:lnTo>
                  <a:lnTo>
                    <a:pt x="552" y="991"/>
                  </a:lnTo>
                  <a:lnTo>
                    <a:pt x="559" y="993"/>
                  </a:lnTo>
                  <a:lnTo>
                    <a:pt x="559" y="993"/>
                  </a:lnTo>
                  <a:lnTo>
                    <a:pt x="564" y="993"/>
                  </a:lnTo>
                  <a:lnTo>
                    <a:pt x="570" y="991"/>
                  </a:lnTo>
                  <a:lnTo>
                    <a:pt x="570" y="991"/>
                  </a:lnTo>
                  <a:lnTo>
                    <a:pt x="572" y="990"/>
                  </a:lnTo>
                  <a:lnTo>
                    <a:pt x="573" y="986"/>
                  </a:lnTo>
                  <a:lnTo>
                    <a:pt x="577" y="979"/>
                  </a:lnTo>
                  <a:lnTo>
                    <a:pt x="577" y="979"/>
                  </a:lnTo>
                  <a:lnTo>
                    <a:pt x="579" y="977"/>
                  </a:lnTo>
                  <a:lnTo>
                    <a:pt x="581" y="975"/>
                  </a:lnTo>
                  <a:lnTo>
                    <a:pt x="586" y="973"/>
                  </a:lnTo>
                  <a:lnTo>
                    <a:pt x="586" y="973"/>
                  </a:lnTo>
                  <a:lnTo>
                    <a:pt x="590" y="968"/>
                  </a:lnTo>
                  <a:lnTo>
                    <a:pt x="590" y="968"/>
                  </a:lnTo>
                  <a:lnTo>
                    <a:pt x="595" y="962"/>
                  </a:lnTo>
                  <a:lnTo>
                    <a:pt x="595" y="962"/>
                  </a:lnTo>
                  <a:lnTo>
                    <a:pt x="601" y="955"/>
                  </a:lnTo>
                  <a:lnTo>
                    <a:pt x="601" y="955"/>
                  </a:lnTo>
                  <a:lnTo>
                    <a:pt x="602" y="950"/>
                  </a:lnTo>
                  <a:lnTo>
                    <a:pt x="602" y="946"/>
                  </a:lnTo>
                  <a:lnTo>
                    <a:pt x="599" y="939"/>
                  </a:lnTo>
                  <a:lnTo>
                    <a:pt x="599" y="939"/>
                  </a:lnTo>
                  <a:lnTo>
                    <a:pt x="597" y="935"/>
                  </a:lnTo>
                  <a:lnTo>
                    <a:pt x="597" y="930"/>
                  </a:lnTo>
                  <a:lnTo>
                    <a:pt x="599" y="923"/>
                  </a:lnTo>
                  <a:lnTo>
                    <a:pt x="599" y="923"/>
                  </a:lnTo>
                  <a:lnTo>
                    <a:pt x="601" y="921"/>
                  </a:lnTo>
                  <a:lnTo>
                    <a:pt x="604" y="921"/>
                  </a:lnTo>
                  <a:lnTo>
                    <a:pt x="610" y="923"/>
                  </a:lnTo>
                  <a:lnTo>
                    <a:pt x="615" y="926"/>
                  </a:lnTo>
                  <a:lnTo>
                    <a:pt x="617" y="926"/>
                  </a:lnTo>
                  <a:lnTo>
                    <a:pt x="619" y="926"/>
                  </a:lnTo>
                  <a:lnTo>
                    <a:pt x="619" y="926"/>
                  </a:lnTo>
                  <a:lnTo>
                    <a:pt x="620" y="924"/>
                  </a:lnTo>
                  <a:lnTo>
                    <a:pt x="620" y="923"/>
                  </a:lnTo>
                  <a:lnTo>
                    <a:pt x="617" y="917"/>
                  </a:lnTo>
                  <a:lnTo>
                    <a:pt x="608" y="910"/>
                  </a:lnTo>
                  <a:lnTo>
                    <a:pt x="608" y="910"/>
                  </a:lnTo>
                  <a:lnTo>
                    <a:pt x="601" y="906"/>
                  </a:lnTo>
                  <a:lnTo>
                    <a:pt x="593" y="905"/>
                  </a:lnTo>
                  <a:lnTo>
                    <a:pt x="593" y="905"/>
                  </a:lnTo>
                  <a:lnTo>
                    <a:pt x="582" y="892"/>
                  </a:lnTo>
                  <a:lnTo>
                    <a:pt x="582" y="892"/>
                  </a:lnTo>
                  <a:lnTo>
                    <a:pt x="577" y="888"/>
                  </a:lnTo>
                  <a:lnTo>
                    <a:pt x="570" y="883"/>
                  </a:lnTo>
                  <a:lnTo>
                    <a:pt x="563" y="879"/>
                  </a:lnTo>
                  <a:lnTo>
                    <a:pt x="555" y="874"/>
                  </a:lnTo>
                  <a:lnTo>
                    <a:pt x="555" y="874"/>
                  </a:lnTo>
                  <a:lnTo>
                    <a:pt x="548" y="863"/>
                  </a:lnTo>
                  <a:lnTo>
                    <a:pt x="543" y="854"/>
                  </a:lnTo>
                  <a:lnTo>
                    <a:pt x="543" y="854"/>
                  </a:lnTo>
                  <a:lnTo>
                    <a:pt x="537" y="845"/>
                  </a:lnTo>
                  <a:lnTo>
                    <a:pt x="532" y="838"/>
                  </a:lnTo>
                  <a:lnTo>
                    <a:pt x="532" y="838"/>
                  </a:lnTo>
                  <a:lnTo>
                    <a:pt x="530" y="830"/>
                  </a:lnTo>
                  <a:lnTo>
                    <a:pt x="530" y="823"/>
                  </a:lnTo>
                  <a:lnTo>
                    <a:pt x="530" y="821"/>
                  </a:lnTo>
                  <a:lnTo>
                    <a:pt x="534" y="820"/>
                  </a:lnTo>
                  <a:lnTo>
                    <a:pt x="535" y="818"/>
                  </a:lnTo>
                  <a:lnTo>
                    <a:pt x="541" y="818"/>
                  </a:lnTo>
                  <a:lnTo>
                    <a:pt x="541" y="818"/>
                  </a:lnTo>
                  <a:lnTo>
                    <a:pt x="544" y="820"/>
                  </a:lnTo>
                  <a:lnTo>
                    <a:pt x="550" y="821"/>
                  </a:lnTo>
                  <a:lnTo>
                    <a:pt x="555" y="829"/>
                  </a:lnTo>
                  <a:lnTo>
                    <a:pt x="555" y="829"/>
                  </a:lnTo>
                  <a:lnTo>
                    <a:pt x="561" y="839"/>
                  </a:lnTo>
                  <a:lnTo>
                    <a:pt x="568" y="848"/>
                  </a:lnTo>
                  <a:lnTo>
                    <a:pt x="568" y="848"/>
                  </a:lnTo>
                  <a:lnTo>
                    <a:pt x="575" y="854"/>
                  </a:lnTo>
                  <a:lnTo>
                    <a:pt x="582" y="859"/>
                  </a:lnTo>
                  <a:lnTo>
                    <a:pt x="599" y="868"/>
                  </a:lnTo>
                  <a:lnTo>
                    <a:pt x="599" y="868"/>
                  </a:lnTo>
                  <a:lnTo>
                    <a:pt x="613" y="876"/>
                  </a:lnTo>
                  <a:lnTo>
                    <a:pt x="620" y="877"/>
                  </a:lnTo>
                  <a:lnTo>
                    <a:pt x="626" y="881"/>
                  </a:lnTo>
                  <a:lnTo>
                    <a:pt x="626" y="881"/>
                  </a:lnTo>
                  <a:lnTo>
                    <a:pt x="633" y="888"/>
                  </a:lnTo>
                  <a:lnTo>
                    <a:pt x="637" y="896"/>
                  </a:lnTo>
                  <a:lnTo>
                    <a:pt x="637" y="896"/>
                  </a:lnTo>
                  <a:lnTo>
                    <a:pt x="639" y="908"/>
                  </a:lnTo>
                  <a:lnTo>
                    <a:pt x="640" y="923"/>
                  </a:lnTo>
                  <a:lnTo>
                    <a:pt x="640" y="923"/>
                  </a:lnTo>
                  <a:lnTo>
                    <a:pt x="642" y="928"/>
                  </a:lnTo>
                  <a:lnTo>
                    <a:pt x="644" y="935"/>
                  </a:lnTo>
                  <a:lnTo>
                    <a:pt x="653" y="946"/>
                  </a:lnTo>
                  <a:lnTo>
                    <a:pt x="653" y="946"/>
                  </a:lnTo>
                  <a:lnTo>
                    <a:pt x="662" y="953"/>
                  </a:lnTo>
                  <a:lnTo>
                    <a:pt x="662" y="953"/>
                  </a:lnTo>
                  <a:lnTo>
                    <a:pt x="669" y="961"/>
                  </a:lnTo>
                  <a:lnTo>
                    <a:pt x="669" y="961"/>
                  </a:lnTo>
                  <a:lnTo>
                    <a:pt x="678" y="964"/>
                  </a:lnTo>
                  <a:lnTo>
                    <a:pt x="682" y="966"/>
                  </a:lnTo>
                  <a:lnTo>
                    <a:pt x="686" y="970"/>
                  </a:lnTo>
                  <a:lnTo>
                    <a:pt x="686" y="970"/>
                  </a:lnTo>
                  <a:lnTo>
                    <a:pt x="684" y="972"/>
                  </a:lnTo>
                  <a:lnTo>
                    <a:pt x="682" y="973"/>
                  </a:lnTo>
                  <a:lnTo>
                    <a:pt x="675" y="973"/>
                  </a:lnTo>
                  <a:lnTo>
                    <a:pt x="675" y="973"/>
                  </a:lnTo>
                  <a:lnTo>
                    <a:pt x="671" y="975"/>
                  </a:lnTo>
                  <a:lnTo>
                    <a:pt x="671" y="977"/>
                  </a:lnTo>
                  <a:lnTo>
                    <a:pt x="671" y="984"/>
                  </a:lnTo>
                  <a:lnTo>
                    <a:pt x="671" y="984"/>
                  </a:lnTo>
                  <a:lnTo>
                    <a:pt x="673" y="990"/>
                  </a:lnTo>
                  <a:lnTo>
                    <a:pt x="677" y="993"/>
                  </a:lnTo>
                  <a:lnTo>
                    <a:pt x="682" y="995"/>
                  </a:lnTo>
                  <a:lnTo>
                    <a:pt x="687" y="995"/>
                  </a:lnTo>
                  <a:lnTo>
                    <a:pt x="687" y="995"/>
                  </a:lnTo>
                  <a:lnTo>
                    <a:pt x="691" y="995"/>
                  </a:lnTo>
                  <a:lnTo>
                    <a:pt x="693" y="993"/>
                  </a:lnTo>
                  <a:lnTo>
                    <a:pt x="695" y="990"/>
                  </a:lnTo>
                  <a:lnTo>
                    <a:pt x="696" y="986"/>
                  </a:lnTo>
                  <a:lnTo>
                    <a:pt x="696" y="986"/>
                  </a:lnTo>
                  <a:lnTo>
                    <a:pt x="696" y="981"/>
                  </a:lnTo>
                  <a:lnTo>
                    <a:pt x="698" y="979"/>
                  </a:lnTo>
                  <a:lnTo>
                    <a:pt x="700" y="977"/>
                  </a:lnTo>
                  <a:lnTo>
                    <a:pt x="706" y="975"/>
                  </a:lnTo>
                  <a:lnTo>
                    <a:pt x="706" y="975"/>
                  </a:lnTo>
                  <a:lnTo>
                    <a:pt x="709" y="973"/>
                  </a:lnTo>
                  <a:lnTo>
                    <a:pt x="713" y="972"/>
                  </a:lnTo>
                  <a:lnTo>
                    <a:pt x="713" y="966"/>
                  </a:lnTo>
                  <a:lnTo>
                    <a:pt x="711" y="962"/>
                  </a:lnTo>
                  <a:lnTo>
                    <a:pt x="711" y="962"/>
                  </a:lnTo>
                  <a:lnTo>
                    <a:pt x="707" y="957"/>
                  </a:lnTo>
                  <a:lnTo>
                    <a:pt x="702" y="952"/>
                  </a:lnTo>
                  <a:lnTo>
                    <a:pt x="702" y="952"/>
                  </a:lnTo>
                  <a:lnTo>
                    <a:pt x="696" y="944"/>
                  </a:lnTo>
                  <a:lnTo>
                    <a:pt x="695" y="939"/>
                  </a:lnTo>
                  <a:lnTo>
                    <a:pt x="696" y="935"/>
                  </a:lnTo>
                  <a:lnTo>
                    <a:pt x="696" y="935"/>
                  </a:lnTo>
                  <a:lnTo>
                    <a:pt x="698" y="932"/>
                  </a:lnTo>
                  <a:lnTo>
                    <a:pt x="702" y="930"/>
                  </a:lnTo>
                  <a:lnTo>
                    <a:pt x="711" y="930"/>
                  </a:lnTo>
                  <a:lnTo>
                    <a:pt x="711" y="930"/>
                  </a:lnTo>
                  <a:lnTo>
                    <a:pt x="715" y="928"/>
                  </a:lnTo>
                  <a:lnTo>
                    <a:pt x="716" y="924"/>
                  </a:lnTo>
                  <a:lnTo>
                    <a:pt x="716" y="924"/>
                  </a:lnTo>
                  <a:lnTo>
                    <a:pt x="718" y="919"/>
                  </a:lnTo>
                  <a:lnTo>
                    <a:pt x="720" y="915"/>
                  </a:lnTo>
                  <a:lnTo>
                    <a:pt x="720" y="915"/>
                  </a:lnTo>
                  <a:lnTo>
                    <a:pt x="722" y="912"/>
                  </a:lnTo>
                  <a:lnTo>
                    <a:pt x="724" y="910"/>
                  </a:lnTo>
                  <a:lnTo>
                    <a:pt x="729" y="910"/>
                  </a:lnTo>
                  <a:lnTo>
                    <a:pt x="729" y="910"/>
                  </a:lnTo>
                  <a:lnTo>
                    <a:pt x="734" y="912"/>
                  </a:lnTo>
                  <a:lnTo>
                    <a:pt x="734" y="912"/>
                  </a:lnTo>
                  <a:lnTo>
                    <a:pt x="744" y="915"/>
                  </a:lnTo>
                  <a:lnTo>
                    <a:pt x="747" y="917"/>
                  </a:lnTo>
                  <a:lnTo>
                    <a:pt x="749" y="923"/>
                  </a:lnTo>
                  <a:lnTo>
                    <a:pt x="749" y="923"/>
                  </a:lnTo>
                  <a:lnTo>
                    <a:pt x="754" y="934"/>
                  </a:lnTo>
                  <a:lnTo>
                    <a:pt x="756" y="939"/>
                  </a:lnTo>
                  <a:lnTo>
                    <a:pt x="758" y="946"/>
                  </a:lnTo>
                  <a:lnTo>
                    <a:pt x="758" y="946"/>
                  </a:lnTo>
                  <a:lnTo>
                    <a:pt x="756" y="968"/>
                  </a:lnTo>
                  <a:lnTo>
                    <a:pt x="756" y="972"/>
                  </a:lnTo>
                  <a:lnTo>
                    <a:pt x="758" y="977"/>
                  </a:lnTo>
                  <a:lnTo>
                    <a:pt x="760" y="981"/>
                  </a:lnTo>
                  <a:lnTo>
                    <a:pt x="765" y="986"/>
                  </a:lnTo>
                  <a:lnTo>
                    <a:pt x="765" y="986"/>
                  </a:lnTo>
                  <a:lnTo>
                    <a:pt x="778" y="995"/>
                  </a:lnTo>
                  <a:lnTo>
                    <a:pt x="778" y="995"/>
                  </a:lnTo>
                  <a:lnTo>
                    <a:pt x="785" y="1004"/>
                  </a:lnTo>
                  <a:lnTo>
                    <a:pt x="789" y="1010"/>
                  </a:lnTo>
                  <a:lnTo>
                    <a:pt x="792" y="1013"/>
                  </a:lnTo>
                  <a:lnTo>
                    <a:pt x="792" y="1013"/>
                  </a:lnTo>
                  <a:lnTo>
                    <a:pt x="798" y="1015"/>
                  </a:lnTo>
                  <a:lnTo>
                    <a:pt x="801" y="1017"/>
                  </a:lnTo>
                  <a:lnTo>
                    <a:pt x="805" y="1015"/>
                  </a:lnTo>
                  <a:lnTo>
                    <a:pt x="809" y="1013"/>
                  </a:lnTo>
                  <a:lnTo>
                    <a:pt x="814" y="1010"/>
                  </a:lnTo>
                  <a:lnTo>
                    <a:pt x="821" y="1004"/>
                  </a:lnTo>
                  <a:lnTo>
                    <a:pt x="821" y="1004"/>
                  </a:lnTo>
                  <a:lnTo>
                    <a:pt x="829" y="1004"/>
                  </a:lnTo>
                  <a:lnTo>
                    <a:pt x="834" y="1006"/>
                  </a:lnTo>
                  <a:lnTo>
                    <a:pt x="839" y="1010"/>
                  </a:lnTo>
                  <a:lnTo>
                    <a:pt x="845" y="1013"/>
                  </a:lnTo>
                  <a:lnTo>
                    <a:pt x="845" y="1013"/>
                  </a:lnTo>
                  <a:lnTo>
                    <a:pt x="852" y="1015"/>
                  </a:lnTo>
                  <a:lnTo>
                    <a:pt x="863" y="1015"/>
                  </a:lnTo>
                  <a:lnTo>
                    <a:pt x="872" y="1013"/>
                  </a:lnTo>
                  <a:lnTo>
                    <a:pt x="879" y="1010"/>
                  </a:lnTo>
                  <a:lnTo>
                    <a:pt x="879" y="1010"/>
                  </a:lnTo>
                  <a:lnTo>
                    <a:pt x="887" y="1000"/>
                  </a:lnTo>
                  <a:lnTo>
                    <a:pt x="888" y="999"/>
                  </a:lnTo>
                  <a:lnTo>
                    <a:pt x="892" y="999"/>
                  </a:lnTo>
                  <a:lnTo>
                    <a:pt x="894" y="1000"/>
                  </a:lnTo>
                  <a:lnTo>
                    <a:pt x="897" y="1002"/>
                  </a:lnTo>
                  <a:lnTo>
                    <a:pt x="897" y="1002"/>
                  </a:lnTo>
                  <a:lnTo>
                    <a:pt x="899" y="1008"/>
                  </a:lnTo>
                  <a:lnTo>
                    <a:pt x="901" y="1011"/>
                  </a:lnTo>
                  <a:lnTo>
                    <a:pt x="899" y="1017"/>
                  </a:lnTo>
                  <a:lnTo>
                    <a:pt x="897" y="1024"/>
                  </a:lnTo>
                  <a:lnTo>
                    <a:pt x="892" y="1037"/>
                  </a:lnTo>
                  <a:lnTo>
                    <a:pt x="885" y="1048"/>
                  </a:lnTo>
                  <a:lnTo>
                    <a:pt x="885" y="1048"/>
                  </a:lnTo>
                  <a:lnTo>
                    <a:pt x="899" y="1042"/>
                  </a:lnTo>
                  <a:lnTo>
                    <a:pt x="914" y="1037"/>
                  </a:lnTo>
                  <a:lnTo>
                    <a:pt x="928" y="1035"/>
                  </a:lnTo>
                  <a:lnTo>
                    <a:pt x="941" y="1033"/>
                  </a:lnTo>
                  <a:lnTo>
                    <a:pt x="955" y="1035"/>
                  </a:lnTo>
                  <a:lnTo>
                    <a:pt x="968" y="1035"/>
                  </a:lnTo>
                  <a:lnTo>
                    <a:pt x="995" y="1040"/>
                  </a:lnTo>
                  <a:lnTo>
                    <a:pt x="1022" y="1046"/>
                  </a:lnTo>
                  <a:lnTo>
                    <a:pt x="1049" y="1049"/>
                  </a:lnTo>
                  <a:lnTo>
                    <a:pt x="1064" y="1049"/>
                  </a:lnTo>
                  <a:lnTo>
                    <a:pt x="1078" y="1049"/>
                  </a:lnTo>
                  <a:lnTo>
                    <a:pt x="1095" y="1048"/>
                  </a:lnTo>
                  <a:lnTo>
                    <a:pt x="1109" y="1044"/>
                  </a:lnTo>
                  <a:lnTo>
                    <a:pt x="1109" y="10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/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3886200" y="3357563"/>
              <a:ext cx="1665288" cy="2200275"/>
            </a:xfrm>
            <a:custGeom>
              <a:avLst/>
              <a:gdLst>
                <a:gd name="T0" fmla="*/ 1006 w 1049"/>
                <a:gd name="T1" fmla="*/ 1089 h 1386"/>
                <a:gd name="T2" fmla="*/ 970 w 1049"/>
                <a:gd name="T3" fmla="*/ 1182 h 1386"/>
                <a:gd name="T4" fmla="*/ 937 w 1049"/>
                <a:gd name="T5" fmla="*/ 1214 h 1386"/>
                <a:gd name="T6" fmla="*/ 903 w 1049"/>
                <a:gd name="T7" fmla="*/ 1153 h 1386"/>
                <a:gd name="T8" fmla="*/ 928 w 1049"/>
                <a:gd name="T9" fmla="*/ 1095 h 1386"/>
                <a:gd name="T10" fmla="*/ 943 w 1049"/>
                <a:gd name="T11" fmla="*/ 1035 h 1386"/>
                <a:gd name="T12" fmla="*/ 986 w 1049"/>
                <a:gd name="T13" fmla="*/ 997 h 1386"/>
                <a:gd name="T14" fmla="*/ 1011 w 1049"/>
                <a:gd name="T15" fmla="*/ 1022 h 1386"/>
                <a:gd name="T16" fmla="*/ 702 w 1049"/>
                <a:gd name="T17" fmla="*/ 118 h 1386"/>
                <a:gd name="T18" fmla="*/ 671 w 1049"/>
                <a:gd name="T19" fmla="*/ 118 h 1386"/>
                <a:gd name="T20" fmla="*/ 599 w 1049"/>
                <a:gd name="T21" fmla="*/ 92 h 1386"/>
                <a:gd name="T22" fmla="*/ 561 w 1049"/>
                <a:gd name="T23" fmla="*/ 112 h 1386"/>
                <a:gd name="T24" fmla="*/ 499 w 1049"/>
                <a:gd name="T25" fmla="*/ 119 h 1386"/>
                <a:gd name="T26" fmla="*/ 425 w 1049"/>
                <a:gd name="T27" fmla="*/ 81 h 1386"/>
                <a:gd name="T28" fmla="*/ 420 w 1049"/>
                <a:gd name="T29" fmla="*/ 9 h 1386"/>
                <a:gd name="T30" fmla="*/ 351 w 1049"/>
                <a:gd name="T31" fmla="*/ 7 h 1386"/>
                <a:gd name="T32" fmla="*/ 262 w 1049"/>
                <a:gd name="T33" fmla="*/ 24 h 1386"/>
                <a:gd name="T34" fmla="*/ 202 w 1049"/>
                <a:gd name="T35" fmla="*/ 38 h 1386"/>
                <a:gd name="T36" fmla="*/ 161 w 1049"/>
                <a:gd name="T37" fmla="*/ 33 h 1386"/>
                <a:gd name="T38" fmla="*/ 134 w 1049"/>
                <a:gd name="T39" fmla="*/ 76 h 1386"/>
                <a:gd name="T40" fmla="*/ 106 w 1049"/>
                <a:gd name="T41" fmla="*/ 145 h 1386"/>
                <a:gd name="T42" fmla="*/ 49 w 1049"/>
                <a:gd name="T43" fmla="*/ 219 h 1386"/>
                <a:gd name="T44" fmla="*/ 12 w 1049"/>
                <a:gd name="T45" fmla="*/ 277 h 1386"/>
                <a:gd name="T46" fmla="*/ 9 w 1049"/>
                <a:gd name="T47" fmla="*/ 335 h 1386"/>
                <a:gd name="T48" fmla="*/ 7 w 1049"/>
                <a:gd name="T49" fmla="*/ 413 h 1386"/>
                <a:gd name="T50" fmla="*/ 14 w 1049"/>
                <a:gd name="T51" fmla="*/ 485 h 1386"/>
                <a:gd name="T52" fmla="*/ 79 w 1049"/>
                <a:gd name="T53" fmla="*/ 597 h 1386"/>
                <a:gd name="T54" fmla="*/ 168 w 1049"/>
                <a:gd name="T55" fmla="*/ 628 h 1386"/>
                <a:gd name="T56" fmla="*/ 244 w 1049"/>
                <a:gd name="T57" fmla="*/ 621 h 1386"/>
                <a:gd name="T58" fmla="*/ 324 w 1049"/>
                <a:gd name="T59" fmla="*/ 606 h 1386"/>
                <a:gd name="T60" fmla="*/ 382 w 1049"/>
                <a:gd name="T61" fmla="*/ 641 h 1386"/>
                <a:gd name="T62" fmla="*/ 392 w 1049"/>
                <a:gd name="T63" fmla="*/ 747 h 1386"/>
                <a:gd name="T64" fmla="*/ 450 w 1049"/>
                <a:gd name="T65" fmla="*/ 845 h 1386"/>
                <a:gd name="T66" fmla="*/ 458 w 1049"/>
                <a:gd name="T67" fmla="*/ 919 h 1386"/>
                <a:gd name="T68" fmla="*/ 440 w 1049"/>
                <a:gd name="T69" fmla="*/ 1008 h 1386"/>
                <a:gd name="T70" fmla="*/ 452 w 1049"/>
                <a:gd name="T71" fmla="*/ 1075 h 1386"/>
                <a:gd name="T72" fmla="*/ 470 w 1049"/>
                <a:gd name="T73" fmla="*/ 1135 h 1386"/>
                <a:gd name="T74" fmla="*/ 490 w 1049"/>
                <a:gd name="T75" fmla="*/ 1234 h 1386"/>
                <a:gd name="T76" fmla="*/ 526 w 1049"/>
                <a:gd name="T77" fmla="*/ 1343 h 1386"/>
                <a:gd name="T78" fmla="*/ 550 w 1049"/>
                <a:gd name="T79" fmla="*/ 1386 h 1386"/>
                <a:gd name="T80" fmla="*/ 637 w 1049"/>
                <a:gd name="T81" fmla="*/ 1379 h 1386"/>
                <a:gd name="T82" fmla="*/ 706 w 1049"/>
                <a:gd name="T83" fmla="*/ 1334 h 1386"/>
                <a:gd name="T84" fmla="*/ 754 w 1049"/>
                <a:gd name="T85" fmla="*/ 1261 h 1386"/>
                <a:gd name="T86" fmla="*/ 783 w 1049"/>
                <a:gd name="T87" fmla="*/ 1200 h 1386"/>
                <a:gd name="T88" fmla="*/ 792 w 1049"/>
                <a:gd name="T89" fmla="*/ 1124 h 1386"/>
                <a:gd name="T90" fmla="*/ 807 w 1049"/>
                <a:gd name="T91" fmla="*/ 1080 h 1386"/>
                <a:gd name="T92" fmla="*/ 859 w 1049"/>
                <a:gd name="T93" fmla="*/ 1035 h 1386"/>
                <a:gd name="T94" fmla="*/ 874 w 1049"/>
                <a:gd name="T95" fmla="*/ 934 h 1386"/>
                <a:gd name="T96" fmla="*/ 845 w 1049"/>
                <a:gd name="T97" fmla="*/ 838 h 1386"/>
                <a:gd name="T98" fmla="*/ 868 w 1049"/>
                <a:gd name="T99" fmla="*/ 785 h 1386"/>
                <a:gd name="T100" fmla="*/ 925 w 1049"/>
                <a:gd name="T101" fmla="*/ 720 h 1386"/>
                <a:gd name="T102" fmla="*/ 986 w 1049"/>
                <a:gd name="T103" fmla="*/ 648 h 1386"/>
                <a:gd name="T104" fmla="*/ 1010 w 1049"/>
                <a:gd name="T105" fmla="*/ 588 h 1386"/>
                <a:gd name="T106" fmla="*/ 1042 w 1049"/>
                <a:gd name="T107" fmla="*/ 521 h 1386"/>
                <a:gd name="T108" fmla="*/ 1031 w 1049"/>
                <a:gd name="T109" fmla="*/ 492 h 1386"/>
                <a:gd name="T110" fmla="*/ 990 w 1049"/>
                <a:gd name="T111" fmla="*/ 507 h 1386"/>
                <a:gd name="T112" fmla="*/ 934 w 1049"/>
                <a:gd name="T113" fmla="*/ 512 h 1386"/>
                <a:gd name="T114" fmla="*/ 894 w 1049"/>
                <a:gd name="T115" fmla="*/ 456 h 1386"/>
                <a:gd name="T116" fmla="*/ 841 w 1049"/>
                <a:gd name="T117" fmla="*/ 342 h 1386"/>
                <a:gd name="T118" fmla="*/ 800 w 1049"/>
                <a:gd name="T119" fmla="*/ 252 h 1386"/>
                <a:gd name="T120" fmla="*/ 762 w 1049"/>
                <a:gd name="T121" fmla="*/ 176 h 1386"/>
                <a:gd name="T122" fmla="*/ 742 w 1049"/>
                <a:gd name="T123" fmla="*/ 116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9" h="1386">
                  <a:moveTo>
                    <a:pt x="1011" y="1022"/>
                  </a:moveTo>
                  <a:lnTo>
                    <a:pt x="1011" y="1022"/>
                  </a:lnTo>
                  <a:lnTo>
                    <a:pt x="1010" y="1031"/>
                  </a:lnTo>
                  <a:lnTo>
                    <a:pt x="1010" y="1040"/>
                  </a:lnTo>
                  <a:lnTo>
                    <a:pt x="1010" y="1040"/>
                  </a:lnTo>
                  <a:lnTo>
                    <a:pt x="1011" y="1053"/>
                  </a:lnTo>
                  <a:lnTo>
                    <a:pt x="1011" y="1066"/>
                  </a:lnTo>
                  <a:lnTo>
                    <a:pt x="1010" y="1077"/>
                  </a:lnTo>
                  <a:lnTo>
                    <a:pt x="1006" y="1089"/>
                  </a:lnTo>
                  <a:lnTo>
                    <a:pt x="1006" y="1089"/>
                  </a:lnTo>
                  <a:lnTo>
                    <a:pt x="995" y="1111"/>
                  </a:lnTo>
                  <a:lnTo>
                    <a:pt x="990" y="1122"/>
                  </a:lnTo>
                  <a:lnTo>
                    <a:pt x="988" y="1135"/>
                  </a:lnTo>
                  <a:lnTo>
                    <a:pt x="988" y="1135"/>
                  </a:lnTo>
                  <a:lnTo>
                    <a:pt x="984" y="1147"/>
                  </a:lnTo>
                  <a:lnTo>
                    <a:pt x="979" y="1158"/>
                  </a:lnTo>
                  <a:lnTo>
                    <a:pt x="973" y="1169"/>
                  </a:lnTo>
                  <a:lnTo>
                    <a:pt x="970" y="1182"/>
                  </a:lnTo>
                  <a:lnTo>
                    <a:pt x="970" y="1182"/>
                  </a:lnTo>
                  <a:lnTo>
                    <a:pt x="966" y="1200"/>
                  </a:lnTo>
                  <a:lnTo>
                    <a:pt x="963" y="1209"/>
                  </a:lnTo>
                  <a:lnTo>
                    <a:pt x="959" y="1212"/>
                  </a:lnTo>
                  <a:lnTo>
                    <a:pt x="955" y="1214"/>
                  </a:lnTo>
                  <a:lnTo>
                    <a:pt x="955" y="1214"/>
                  </a:lnTo>
                  <a:lnTo>
                    <a:pt x="952" y="1216"/>
                  </a:lnTo>
                  <a:lnTo>
                    <a:pt x="946" y="1216"/>
                  </a:lnTo>
                  <a:lnTo>
                    <a:pt x="937" y="1214"/>
                  </a:lnTo>
                  <a:lnTo>
                    <a:pt x="928" y="1209"/>
                  </a:lnTo>
                  <a:lnTo>
                    <a:pt x="923" y="1200"/>
                  </a:lnTo>
                  <a:lnTo>
                    <a:pt x="923" y="1200"/>
                  </a:lnTo>
                  <a:lnTo>
                    <a:pt x="919" y="1192"/>
                  </a:lnTo>
                  <a:lnTo>
                    <a:pt x="917" y="1185"/>
                  </a:lnTo>
                  <a:lnTo>
                    <a:pt x="917" y="1185"/>
                  </a:lnTo>
                  <a:lnTo>
                    <a:pt x="906" y="1171"/>
                  </a:lnTo>
                  <a:lnTo>
                    <a:pt x="905" y="1163"/>
                  </a:lnTo>
                  <a:lnTo>
                    <a:pt x="903" y="1153"/>
                  </a:lnTo>
                  <a:lnTo>
                    <a:pt x="903" y="1153"/>
                  </a:lnTo>
                  <a:lnTo>
                    <a:pt x="905" y="1144"/>
                  </a:lnTo>
                  <a:lnTo>
                    <a:pt x="908" y="1135"/>
                  </a:lnTo>
                  <a:lnTo>
                    <a:pt x="912" y="1127"/>
                  </a:lnTo>
                  <a:lnTo>
                    <a:pt x="919" y="1120"/>
                  </a:lnTo>
                  <a:lnTo>
                    <a:pt x="919" y="1120"/>
                  </a:lnTo>
                  <a:lnTo>
                    <a:pt x="925" y="1111"/>
                  </a:lnTo>
                  <a:lnTo>
                    <a:pt x="928" y="1104"/>
                  </a:lnTo>
                  <a:lnTo>
                    <a:pt x="928" y="1095"/>
                  </a:lnTo>
                  <a:lnTo>
                    <a:pt x="926" y="1086"/>
                  </a:lnTo>
                  <a:lnTo>
                    <a:pt x="926" y="1086"/>
                  </a:lnTo>
                  <a:lnTo>
                    <a:pt x="923" y="1068"/>
                  </a:lnTo>
                  <a:lnTo>
                    <a:pt x="923" y="1059"/>
                  </a:lnTo>
                  <a:lnTo>
                    <a:pt x="925" y="1049"/>
                  </a:lnTo>
                  <a:lnTo>
                    <a:pt x="925" y="1049"/>
                  </a:lnTo>
                  <a:lnTo>
                    <a:pt x="928" y="1044"/>
                  </a:lnTo>
                  <a:lnTo>
                    <a:pt x="932" y="1040"/>
                  </a:lnTo>
                  <a:lnTo>
                    <a:pt x="943" y="1035"/>
                  </a:lnTo>
                  <a:lnTo>
                    <a:pt x="955" y="1030"/>
                  </a:lnTo>
                  <a:lnTo>
                    <a:pt x="964" y="1024"/>
                  </a:lnTo>
                  <a:lnTo>
                    <a:pt x="964" y="1024"/>
                  </a:lnTo>
                  <a:lnTo>
                    <a:pt x="972" y="1017"/>
                  </a:lnTo>
                  <a:lnTo>
                    <a:pt x="975" y="1010"/>
                  </a:lnTo>
                  <a:lnTo>
                    <a:pt x="975" y="1010"/>
                  </a:lnTo>
                  <a:lnTo>
                    <a:pt x="979" y="1002"/>
                  </a:lnTo>
                  <a:lnTo>
                    <a:pt x="983" y="999"/>
                  </a:lnTo>
                  <a:lnTo>
                    <a:pt x="986" y="997"/>
                  </a:lnTo>
                  <a:lnTo>
                    <a:pt x="986" y="997"/>
                  </a:lnTo>
                  <a:lnTo>
                    <a:pt x="990" y="997"/>
                  </a:lnTo>
                  <a:lnTo>
                    <a:pt x="997" y="997"/>
                  </a:lnTo>
                  <a:lnTo>
                    <a:pt x="1006" y="1001"/>
                  </a:lnTo>
                  <a:lnTo>
                    <a:pt x="1006" y="1001"/>
                  </a:lnTo>
                  <a:lnTo>
                    <a:pt x="1010" y="1004"/>
                  </a:lnTo>
                  <a:lnTo>
                    <a:pt x="1011" y="1011"/>
                  </a:lnTo>
                  <a:lnTo>
                    <a:pt x="1011" y="1017"/>
                  </a:lnTo>
                  <a:lnTo>
                    <a:pt x="1011" y="1022"/>
                  </a:lnTo>
                  <a:lnTo>
                    <a:pt x="1011" y="1022"/>
                  </a:lnTo>
                  <a:close/>
                  <a:moveTo>
                    <a:pt x="742" y="116"/>
                  </a:moveTo>
                  <a:lnTo>
                    <a:pt x="742" y="116"/>
                  </a:lnTo>
                  <a:lnTo>
                    <a:pt x="733" y="121"/>
                  </a:lnTo>
                  <a:lnTo>
                    <a:pt x="733" y="121"/>
                  </a:lnTo>
                  <a:lnTo>
                    <a:pt x="724" y="123"/>
                  </a:lnTo>
                  <a:lnTo>
                    <a:pt x="716" y="123"/>
                  </a:lnTo>
                  <a:lnTo>
                    <a:pt x="702" y="118"/>
                  </a:lnTo>
                  <a:lnTo>
                    <a:pt x="702" y="118"/>
                  </a:lnTo>
                  <a:lnTo>
                    <a:pt x="697" y="116"/>
                  </a:lnTo>
                  <a:lnTo>
                    <a:pt x="691" y="116"/>
                  </a:lnTo>
                  <a:lnTo>
                    <a:pt x="691" y="116"/>
                  </a:lnTo>
                  <a:lnTo>
                    <a:pt x="687" y="118"/>
                  </a:lnTo>
                  <a:lnTo>
                    <a:pt x="684" y="121"/>
                  </a:lnTo>
                  <a:lnTo>
                    <a:pt x="684" y="121"/>
                  </a:lnTo>
                  <a:lnTo>
                    <a:pt x="680" y="121"/>
                  </a:lnTo>
                  <a:lnTo>
                    <a:pt x="677" y="119"/>
                  </a:lnTo>
                  <a:lnTo>
                    <a:pt x="671" y="118"/>
                  </a:lnTo>
                  <a:lnTo>
                    <a:pt x="671" y="118"/>
                  </a:lnTo>
                  <a:lnTo>
                    <a:pt x="648" y="119"/>
                  </a:lnTo>
                  <a:lnTo>
                    <a:pt x="637" y="118"/>
                  </a:lnTo>
                  <a:lnTo>
                    <a:pt x="631" y="114"/>
                  </a:lnTo>
                  <a:lnTo>
                    <a:pt x="626" y="110"/>
                  </a:lnTo>
                  <a:lnTo>
                    <a:pt x="626" y="110"/>
                  </a:lnTo>
                  <a:lnTo>
                    <a:pt x="617" y="103"/>
                  </a:lnTo>
                  <a:lnTo>
                    <a:pt x="608" y="96"/>
                  </a:lnTo>
                  <a:lnTo>
                    <a:pt x="599" y="92"/>
                  </a:lnTo>
                  <a:lnTo>
                    <a:pt x="593" y="90"/>
                  </a:lnTo>
                  <a:lnTo>
                    <a:pt x="588" y="90"/>
                  </a:lnTo>
                  <a:lnTo>
                    <a:pt x="588" y="90"/>
                  </a:lnTo>
                  <a:lnTo>
                    <a:pt x="577" y="92"/>
                  </a:lnTo>
                  <a:lnTo>
                    <a:pt x="570" y="96"/>
                  </a:lnTo>
                  <a:lnTo>
                    <a:pt x="564" y="103"/>
                  </a:lnTo>
                  <a:lnTo>
                    <a:pt x="563" y="107"/>
                  </a:lnTo>
                  <a:lnTo>
                    <a:pt x="561" y="112"/>
                  </a:lnTo>
                  <a:lnTo>
                    <a:pt x="561" y="112"/>
                  </a:lnTo>
                  <a:lnTo>
                    <a:pt x="561" y="125"/>
                  </a:lnTo>
                  <a:lnTo>
                    <a:pt x="559" y="132"/>
                  </a:lnTo>
                  <a:lnTo>
                    <a:pt x="554" y="136"/>
                  </a:lnTo>
                  <a:lnTo>
                    <a:pt x="554" y="136"/>
                  </a:lnTo>
                  <a:lnTo>
                    <a:pt x="548" y="138"/>
                  </a:lnTo>
                  <a:lnTo>
                    <a:pt x="541" y="138"/>
                  </a:lnTo>
                  <a:lnTo>
                    <a:pt x="526" y="134"/>
                  </a:lnTo>
                  <a:lnTo>
                    <a:pt x="510" y="128"/>
                  </a:lnTo>
                  <a:lnTo>
                    <a:pt x="499" y="119"/>
                  </a:lnTo>
                  <a:lnTo>
                    <a:pt x="499" y="119"/>
                  </a:lnTo>
                  <a:lnTo>
                    <a:pt x="490" y="112"/>
                  </a:lnTo>
                  <a:lnTo>
                    <a:pt x="481" y="105"/>
                  </a:lnTo>
                  <a:lnTo>
                    <a:pt x="472" y="100"/>
                  </a:lnTo>
                  <a:lnTo>
                    <a:pt x="459" y="96"/>
                  </a:lnTo>
                  <a:lnTo>
                    <a:pt x="459" y="96"/>
                  </a:lnTo>
                  <a:lnTo>
                    <a:pt x="447" y="94"/>
                  </a:lnTo>
                  <a:lnTo>
                    <a:pt x="436" y="89"/>
                  </a:lnTo>
                  <a:lnTo>
                    <a:pt x="425" y="81"/>
                  </a:lnTo>
                  <a:lnTo>
                    <a:pt x="420" y="76"/>
                  </a:lnTo>
                  <a:lnTo>
                    <a:pt x="418" y="71"/>
                  </a:lnTo>
                  <a:lnTo>
                    <a:pt x="418" y="71"/>
                  </a:lnTo>
                  <a:lnTo>
                    <a:pt x="416" y="62"/>
                  </a:lnTo>
                  <a:lnTo>
                    <a:pt x="416" y="52"/>
                  </a:lnTo>
                  <a:lnTo>
                    <a:pt x="420" y="34"/>
                  </a:lnTo>
                  <a:lnTo>
                    <a:pt x="421" y="24"/>
                  </a:lnTo>
                  <a:lnTo>
                    <a:pt x="421" y="16"/>
                  </a:lnTo>
                  <a:lnTo>
                    <a:pt x="420" y="9"/>
                  </a:lnTo>
                  <a:lnTo>
                    <a:pt x="416" y="5"/>
                  </a:lnTo>
                  <a:lnTo>
                    <a:pt x="412" y="4"/>
                  </a:lnTo>
                  <a:lnTo>
                    <a:pt x="412" y="4"/>
                  </a:lnTo>
                  <a:lnTo>
                    <a:pt x="401" y="0"/>
                  </a:lnTo>
                  <a:lnTo>
                    <a:pt x="389" y="0"/>
                  </a:lnTo>
                  <a:lnTo>
                    <a:pt x="376" y="2"/>
                  </a:lnTo>
                  <a:lnTo>
                    <a:pt x="365" y="4"/>
                  </a:lnTo>
                  <a:lnTo>
                    <a:pt x="365" y="4"/>
                  </a:lnTo>
                  <a:lnTo>
                    <a:pt x="351" y="7"/>
                  </a:lnTo>
                  <a:lnTo>
                    <a:pt x="338" y="11"/>
                  </a:lnTo>
                  <a:lnTo>
                    <a:pt x="324" y="11"/>
                  </a:lnTo>
                  <a:lnTo>
                    <a:pt x="309" y="11"/>
                  </a:lnTo>
                  <a:lnTo>
                    <a:pt x="309" y="11"/>
                  </a:lnTo>
                  <a:lnTo>
                    <a:pt x="297" y="9"/>
                  </a:lnTo>
                  <a:lnTo>
                    <a:pt x="284" y="11"/>
                  </a:lnTo>
                  <a:lnTo>
                    <a:pt x="273" y="16"/>
                  </a:lnTo>
                  <a:lnTo>
                    <a:pt x="262" y="24"/>
                  </a:lnTo>
                  <a:lnTo>
                    <a:pt x="262" y="24"/>
                  </a:lnTo>
                  <a:lnTo>
                    <a:pt x="249" y="33"/>
                  </a:lnTo>
                  <a:lnTo>
                    <a:pt x="239" y="40"/>
                  </a:lnTo>
                  <a:lnTo>
                    <a:pt x="233" y="42"/>
                  </a:lnTo>
                  <a:lnTo>
                    <a:pt x="228" y="42"/>
                  </a:lnTo>
                  <a:lnTo>
                    <a:pt x="220" y="42"/>
                  </a:lnTo>
                  <a:lnTo>
                    <a:pt x="213" y="40"/>
                  </a:lnTo>
                  <a:lnTo>
                    <a:pt x="213" y="40"/>
                  </a:lnTo>
                  <a:lnTo>
                    <a:pt x="208" y="38"/>
                  </a:lnTo>
                  <a:lnTo>
                    <a:pt x="202" y="38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86" y="38"/>
                  </a:lnTo>
                  <a:lnTo>
                    <a:pt x="182" y="34"/>
                  </a:lnTo>
                  <a:lnTo>
                    <a:pt x="177" y="31"/>
                  </a:lnTo>
                  <a:lnTo>
                    <a:pt x="172" y="29"/>
                  </a:lnTo>
                  <a:lnTo>
                    <a:pt x="172" y="29"/>
                  </a:lnTo>
                  <a:lnTo>
                    <a:pt x="164" y="31"/>
                  </a:lnTo>
                  <a:lnTo>
                    <a:pt x="161" y="33"/>
                  </a:lnTo>
                  <a:lnTo>
                    <a:pt x="159" y="38"/>
                  </a:lnTo>
                  <a:lnTo>
                    <a:pt x="159" y="42"/>
                  </a:lnTo>
                  <a:lnTo>
                    <a:pt x="159" y="52"/>
                  </a:lnTo>
                  <a:lnTo>
                    <a:pt x="157" y="62"/>
                  </a:lnTo>
                  <a:lnTo>
                    <a:pt x="157" y="62"/>
                  </a:lnTo>
                  <a:lnTo>
                    <a:pt x="155" y="65"/>
                  </a:lnTo>
                  <a:lnTo>
                    <a:pt x="152" y="69"/>
                  </a:lnTo>
                  <a:lnTo>
                    <a:pt x="143" y="72"/>
                  </a:lnTo>
                  <a:lnTo>
                    <a:pt x="134" y="76"/>
                  </a:lnTo>
                  <a:lnTo>
                    <a:pt x="128" y="78"/>
                  </a:lnTo>
                  <a:lnTo>
                    <a:pt x="125" y="81"/>
                  </a:lnTo>
                  <a:lnTo>
                    <a:pt x="125" y="81"/>
                  </a:lnTo>
                  <a:lnTo>
                    <a:pt x="121" y="89"/>
                  </a:lnTo>
                  <a:lnTo>
                    <a:pt x="116" y="96"/>
                  </a:lnTo>
                  <a:lnTo>
                    <a:pt x="112" y="112"/>
                  </a:lnTo>
                  <a:lnTo>
                    <a:pt x="108" y="128"/>
                  </a:lnTo>
                  <a:lnTo>
                    <a:pt x="106" y="145"/>
                  </a:lnTo>
                  <a:lnTo>
                    <a:pt x="106" y="145"/>
                  </a:lnTo>
                  <a:lnTo>
                    <a:pt x="105" y="157"/>
                  </a:lnTo>
                  <a:lnTo>
                    <a:pt x="101" y="168"/>
                  </a:lnTo>
                  <a:lnTo>
                    <a:pt x="96" y="18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74" y="197"/>
                  </a:lnTo>
                  <a:lnTo>
                    <a:pt x="63" y="204"/>
                  </a:lnTo>
                  <a:lnTo>
                    <a:pt x="52" y="214"/>
                  </a:lnTo>
                  <a:lnTo>
                    <a:pt x="49" y="219"/>
                  </a:lnTo>
                  <a:lnTo>
                    <a:pt x="47" y="226"/>
                  </a:lnTo>
                  <a:lnTo>
                    <a:pt x="47" y="226"/>
                  </a:lnTo>
                  <a:lnTo>
                    <a:pt x="43" y="237"/>
                  </a:lnTo>
                  <a:lnTo>
                    <a:pt x="38" y="246"/>
                  </a:lnTo>
                  <a:lnTo>
                    <a:pt x="32" y="255"/>
                  </a:lnTo>
                  <a:lnTo>
                    <a:pt x="23" y="264"/>
                  </a:lnTo>
                  <a:lnTo>
                    <a:pt x="23" y="264"/>
                  </a:lnTo>
                  <a:lnTo>
                    <a:pt x="14" y="273"/>
                  </a:lnTo>
                  <a:lnTo>
                    <a:pt x="12" y="277"/>
                  </a:lnTo>
                  <a:lnTo>
                    <a:pt x="11" y="282"/>
                  </a:lnTo>
                  <a:lnTo>
                    <a:pt x="11" y="282"/>
                  </a:lnTo>
                  <a:lnTo>
                    <a:pt x="7" y="295"/>
                  </a:lnTo>
                  <a:lnTo>
                    <a:pt x="3" y="306"/>
                  </a:lnTo>
                  <a:lnTo>
                    <a:pt x="1" y="317"/>
                  </a:lnTo>
                  <a:lnTo>
                    <a:pt x="3" y="324"/>
                  </a:lnTo>
                  <a:lnTo>
                    <a:pt x="7" y="329"/>
                  </a:lnTo>
                  <a:lnTo>
                    <a:pt x="7" y="329"/>
                  </a:lnTo>
                  <a:lnTo>
                    <a:pt x="9" y="335"/>
                  </a:lnTo>
                  <a:lnTo>
                    <a:pt x="9" y="342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4" y="367"/>
                  </a:lnTo>
                  <a:lnTo>
                    <a:pt x="16" y="380"/>
                  </a:lnTo>
                  <a:lnTo>
                    <a:pt x="16" y="380"/>
                  </a:lnTo>
                  <a:lnTo>
                    <a:pt x="14" y="389"/>
                  </a:lnTo>
                  <a:lnTo>
                    <a:pt x="12" y="396"/>
                  </a:lnTo>
                  <a:lnTo>
                    <a:pt x="7" y="413"/>
                  </a:lnTo>
                  <a:lnTo>
                    <a:pt x="7" y="413"/>
                  </a:lnTo>
                  <a:lnTo>
                    <a:pt x="3" y="423"/>
                  </a:lnTo>
                  <a:lnTo>
                    <a:pt x="1" y="436"/>
                  </a:lnTo>
                  <a:lnTo>
                    <a:pt x="0" y="449"/>
                  </a:lnTo>
                  <a:lnTo>
                    <a:pt x="0" y="460"/>
                  </a:lnTo>
                  <a:lnTo>
                    <a:pt x="0" y="460"/>
                  </a:lnTo>
                  <a:lnTo>
                    <a:pt x="1" y="467"/>
                  </a:lnTo>
                  <a:lnTo>
                    <a:pt x="5" y="474"/>
                  </a:lnTo>
                  <a:lnTo>
                    <a:pt x="14" y="485"/>
                  </a:lnTo>
                  <a:lnTo>
                    <a:pt x="25" y="498"/>
                  </a:lnTo>
                  <a:lnTo>
                    <a:pt x="34" y="508"/>
                  </a:lnTo>
                  <a:lnTo>
                    <a:pt x="34" y="508"/>
                  </a:lnTo>
                  <a:lnTo>
                    <a:pt x="39" y="519"/>
                  </a:lnTo>
                  <a:lnTo>
                    <a:pt x="47" y="532"/>
                  </a:lnTo>
                  <a:lnTo>
                    <a:pt x="58" y="561"/>
                  </a:lnTo>
                  <a:lnTo>
                    <a:pt x="63" y="575"/>
                  </a:lnTo>
                  <a:lnTo>
                    <a:pt x="70" y="588"/>
                  </a:lnTo>
                  <a:lnTo>
                    <a:pt x="79" y="597"/>
                  </a:lnTo>
                  <a:lnTo>
                    <a:pt x="90" y="606"/>
                  </a:lnTo>
                  <a:lnTo>
                    <a:pt x="90" y="606"/>
                  </a:lnTo>
                  <a:lnTo>
                    <a:pt x="108" y="615"/>
                  </a:lnTo>
                  <a:lnTo>
                    <a:pt x="128" y="624"/>
                  </a:lnTo>
                  <a:lnTo>
                    <a:pt x="137" y="628"/>
                  </a:lnTo>
                  <a:lnTo>
                    <a:pt x="148" y="630"/>
                  </a:lnTo>
                  <a:lnTo>
                    <a:pt x="159" y="630"/>
                  </a:lnTo>
                  <a:lnTo>
                    <a:pt x="168" y="628"/>
                  </a:lnTo>
                  <a:lnTo>
                    <a:pt x="168" y="628"/>
                  </a:lnTo>
                  <a:lnTo>
                    <a:pt x="190" y="621"/>
                  </a:lnTo>
                  <a:lnTo>
                    <a:pt x="213" y="617"/>
                  </a:lnTo>
                  <a:lnTo>
                    <a:pt x="213" y="617"/>
                  </a:lnTo>
                  <a:lnTo>
                    <a:pt x="222" y="615"/>
                  </a:lnTo>
                  <a:lnTo>
                    <a:pt x="230" y="615"/>
                  </a:lnTo>
                  <a:lnTo>
                    <a:pt x="230" y="615"/>
                  </a:lnTo>
                  <a:lnTo>
                    <a:pt x="237" y="617"/>
                  </a:lnTo>
                  <a:lnTo>
                    <a:pt x="244" y="621"/>
                  </a:lnTo>
                  <a:lnTo>
                    <a:pt x="244" y="621"/>
                  </a:lnTo>
                  <a:lnTo>
                    <a:pt x="251" y="622"/>
                  </a:lnTo>
                  <a:lnTo>
                    <a:pt x="259" y="622"/>
                  </a:lnTo>
                  <a:lnTo>
                    <a:pt x="271" y="619"/>
                  </a:lnTo>
                  <a:lnTo>
                    <a:pt x="295" y="610"/>
                  </a:lnTo>
                  <a:lnTo>
                    <a:pt x="295" y="610"/>
                  </a:lnTo>
                  <a:lnTo>
                    <a:pt x="307" y="606"/>
                  </a:lnTo>
                  <a:lnTo>
                    <a:pt x="318" y="606"/>
                  </a:lnTo>
                  <a:lnTo>
                    <a:pt x="318" y="606"/>
                  </a:lnTo>
                  <a:lnTo>
                    <a:pt x="324" y="606"/>
                  </a:lnTo>
                  <a:lnTo>
                    <a:pt x="327" y="608"/>
                  </a:lnTo>
                  <a:lnTo>
                    <a:pt x="335" y="613"/>
                  </a:lnTo>
                  <a:lnTo>
                    <a:pt x="335" y="613"/>
                  </a:lnTo>
                  <a:lnTo>
                    <a:pt x="351" y="626"/>
                  </a:lnTo>
                  <a:lnTo>
                    <a:pt x="360" y="631"/>
                  </a:lnTo>
                  <a:lnTo>
                    <a:pt x="369" y="635"/>
                  </a:lnTo>
                  <a:lnTo>
                    <a:pt x="369" y="635"/>
                  </a:lnTo>
                  <a:lnTo>
                    <a:pt x="376" y="637"/>
                  </a:lnTo>
                  <a:lnTo>
                    <a:pt x="382" y="641"/>
                  </a:lnTo>
                  <a:lnTo>
                    <a:pt x="387" y="646"/>
                  </a:lnTo>
                  <a:lnTo>
                    <a:pt x="392" y="651"/>
                  </a:lnTo>
                  <a:lnTo>
                    <a:pt x="398" y="662"/>
                  </a:lnTo>
                  <a:lnTo>
                    <a:pt x="401" y="677"/>
                  </a:lnTo>
                  <a:lnTo>
                    <a:pt x="401" y="691"/>
                  </a:lnTo>
                  <a:lnTo>
                    <a:pt x="400" y="706"/>
                  </a:lnTo>
                  <a:lnTo>
                    <a:pt x="394" y="735"/>
                  </a:lnTo>
                  <a:lnTo>
                    <a:pt x="394" y="735"/>
                  </a:lnTo>
                  <a:lnTo>
                    <a:pt x="392" y="747"/>
                  </a:lnTo>
                  <a:lnTo>
                    <a:pt x="394" y="762"/>
                  </a:lnTo>
                  <a:lnTo>
                    <a:pt x="400" y="776"/>
                  </a:lnTo>
                  <a:lnTo>
                    <a:pt x="407" y="789"/>
                  </a:lnTo>
                  <a:lnTo>
                    <a:pt x="407" y="789"/>
                  </a:lnTo>
                  <a:lnTo>
                    <a:pt x="427" y="809"/>
                  </a:lnTo>
                  <a:lnTo>
                    <a:pt x="436" y="820"/>
                  </a:lnTo>
                  <a:lnTo>
                    <a:pt x="445" y="831"/>
                  </a:lnTo>
                  <a:lnTo>
                    <a:pt x="445" y="831"/>
                  </a:lnTo>
                  <a:lnTo>
                    <a:pt x="450" y="845"/>
                  </a:lnTo>
                  <a:lnTo>
                    <a:pt x="456" y="859"/>
                  </a:lnTo>
                  <a:lnTo>
                    <a:pt x="456" y="859"/>
                  </a:lnTo>
                  <a:lnTo>
                    <a:pt x="456" y="874"/>
                  </a:lnTo>
                  <a:lnTo>
                    <a:pt x="456" y="874"/>
                  </a:lnTo>
                  <a:lnTo>
                    <a:pt x="456" y="887"/>
                  </a:lnTo>
                  <a:lnTo>
                    <a:pt x="454" y="897"/>
                  </a:lnTo>
                  <a:lnTo>
                    <a:pt x="454" y="908"/>
                  </a:lnTo>
                  <a:lnTo>
                    <a:pt x="454" y="914"/>
                  </a:lnTo>
                  <a:lnTo>
                    <a:pt x="458" y="919"/>
                  </a:lnTo>
                  <a:lnTo>
                    <a:pt x="458" y="919"/>
                  </a:lnTo>
                  <a:lnTo>
                    <a:pt x="463" y="928"/>
                  </a:lnTo>
                  <a:lnTo>
                    <a:pt x="463" y="939"/>
                  </a:lnTo>
                  <a:lnTo>
                    <a:pt x="461" y="952"/>
                  </a:lnTo>
                  <a:lnTo>
                    <a:pt x="458" y="963"/>
                  </a:lnTo>
                  <a:lnTo>
                    <a:pt x="447" y="984"/>
                  </a:lnTo>
                  <a:lnTo>
                    <a:pt x="443" y="995"/>
                  </a:lnTo>
                  <a:lnTo>
                    <a:pt x="440" y="1008"/>
                  </a:lnTo>
                  <a:lnTo>
                    <a:pt x="440" y="1008"/>
                  </a:lnTo>
                  <a:lnTo>
                    <a:pt x="436" y="1021"/>
                  </a:lnTo>
                  <a:lnTo>
                    <a:pt x="434" y="1037"/>
                  </a:lnTo>
                  <a:lnTo>
                    <a:pt x="434" y="1046"/>
                  </a:lnTo>
                  <a:lnTo>
                    <a:pt x="434" y="1053"/>
                  </a:lnTo>
                  <a:lnTo>
                    <a:pt x="436" y="1060"/>
                  </a:lnTo>
                  <a:lnTo>
                    <a:pt x="440" y="1066"/>
                  </a:lnTo>
                  <a:lnTo>
                    <a:pt x="440" y="1066"/>
                  </a:lnTo>
                  <a:lnTo>
                    <a:pt x="447" y="1073"/>
                  </a:lnTo>
                  <a:lnTo>
                    <a:pt x="452" y="1075"/>
                  </a:lnTo>
                  <a:lnTo>
                    <a:pt x="454" y="1078"/>
                  </a:lnTo>
                  <a:lnTo>
                    <a:pt x="454" y="1078"/>
                  </a:lnTo>
                  <a:lnTo>
                    <a:pt x="459" y="1086"/>
                  </a:lnTo>
                  <a:lnTo>
                    <a:pt x="461" y="1095"/>
                  </a:lnTo>
                  <a:lnTo>
                    <a:pt x="465" y="1109"/>
                  </a:lnTo>
                  <a:lnTo>
                    <a:pt x="465" y="1109"/>
                  </a:lnTo>
                  <a:lnTo>
                    <a:pt x="468" y="1122"/>
                  </a:lnTo>
                  <a:lnTo>
                    <a:pt x="470" y="1135"/>
                  </a:lnTo>
                  <a:lnTo>
                    <a:pt x="470" y="1135"/>
                  </a:lnTo>
                  <a:lnTo>
                    <a:pt x="474" y="1142"/>
                  </a:lnTo>
                  <a:lnTo>
                    <a:pt x="478" y="1149"/>
                  </a:lnTo>
                  <a:lnTo>
                    <a:pt x="481" y="1154"/>
                  </a:lnTo>
                  <a:lnTo>
                    <a:pt x="485" y="1163"/>
                  </a:lnTo>
                  <a:lnTo>
                    <a:pt x="485" y="1163"/>
                  </a:lnTo>
                  <a:lnTo>
                    <a:pt x="487" y="1183"/>
                  </a:lnTo>
                  <a:lnTo>
                    <a:pt x="487" y="1203"/>
                  </a:lnTo>
                  <a:lnTo>
                    <a:pt x="488" y="1225"/>
                  </a:lnTo>
                  <a:lnTo>
                    <a:pt x="490" y="1234"/>
                  </a:lnTo>
                  <a:lnTo>
                    <a:pt x="494" y="1245"/>
                  </a:lnTo>
                  <a:lnTo>
                    <a:pt x="494" y="1245"/>
                  </a:lnTo>
                  <a:lnTo>
                    <a:pt x="517" y="1290"/>
                  </a:lnTo>
                  <a:lnTo>
                    <a:pt x="517" y="1290"/>
                  </a:lnTo>
                  <a:lnTo>
                    <a:pt x="523" y="1303"/>
                  </a:lnTo>
                  <a:lnTo>
                    <a:pt x="526" y="1319"/>
                  </a:lnTo>
                  <a:lnTo>
                    <a:pt x="526" y="1319"/>
                  </a:lnTo>
                  <a:lnTo>
                    <a:pt x="526" y="1330"/>
                  </a:lnTo>
                  <a:lnTo>
                    <a:pt x="526" y="1343"/>
                  </a:lnTo>
                  <a:lnTo>
                    <a:pt x="525" y="1355"/>
                  </a:lnTo>
                  <a:lnTo>
                    <a:pt x="525" y="1366"/>
                  </a:lnTo>
                  <a:lnTo>
                    <a:pt x="525" y="1366"/>
                  </a:lnTo>
                  <a:lnTo>
                    <a:pt x="526" y="1373"/>
                  </a:lnTo>
                  <a:lnTo>
                    <a:pt x="530" y="1379"/>
                  </a:lnTo>
                  <a:lnTo>
                    <a:pt x="534" y="1384"/>
                  </a:lnTo>
                  <a:lnTo>
                    <a:pt x="539" y="1386"/>
                  </a:lnTo>
                  <a:lnTo>
                    <a:pt x="544" y="1386"/>
                  </a:lnTo>
                  <a:lnTo>
                    <a:pt x="550" y="1386"/>
                  </a:lnTo>
                  <a:lnTo>
                    <a:pt x="564" y="1382"/>
                  </a:lnTo>
                  <a:lnTo>
                    <a:pt x="564" y="1382"/>
                  </a:lnTo>
                  <a:lnTo>
                    <a:pt x="573" y="1379"/>
                  </a:lnTo>
                  <a:lnTo>
                    <a:pt x="582" y="1375"/>
                  </a:lnTo>
                  <a:lnTo>
                    <a:pt x="592" y="1375"/>
                  </a:lnTo>
                  <a:lnTo>
                    <a:pt x="602" y="1375"/>
                  </a:lnTo>
                  <a:lnTo>
                    <a:pt x="602" y="1375"/>
                  </a:lnTo>
                  <a:lnTo>
                    <a:pt x="619" y="1379"/>
                  </a:lnTo>
                  <a:lnTo>
                    <a:pt x="637" y="1379"/>
                  </a:lnTo>
                  <a:lnTo>
                    <a:pt x="646" y="1379"/>
                  </a:lnTo>
                  <a:lnTo>
                    <a:pt x="655" y="1377"/>
                  </a:lnTo>
                  <a:lnTo>
                    <a:pt x="664" y="1373"/>
                  </a:lnTo>
                  <a:lnTo>
                    <a:pt x="671" y="1370"/>
                  </a:lnTo>
                  <a:lnTo>
                    <a:pt x="671" y="1370"/>
                  </a:lnTo>
                  <a:lnTo>
                    <a:pt x="687" y="1355"/>
                  </a:lnTo>
                  <a:lnTo>
                    <a:pt x="702" y="1339"/>
                  </a:lnTo>
                  <a:lnTo>
                    <a:pt x="702" y="1339"/>
                  </a:lnTo>
                  <a:lnTo>
                    <a:pt x="706" y="1334"/>
                  </a:lnTo>
                  <a:lnTo>
                    <a:pt x="707" y="1328"/>
                  </a:lnTo>
                  <a:lnTo>
                    <a:pt x="713" y="1314"/>
                  </a:lnTo>
                  <a:lnTo>
                    <a:pt x="713" y="1314"/>
                  </a:lnTo>
                  <a:lnTo>
                    <a:pt x="716" y="1306"/>
                  </a:lnTo>
                  <a:lnTo>
                    <a:pt x="722" y="1299"/>
                  </a:lnTo>
                  <a:lnTo>
                    <a:pt x="735" y="1288"/>
                  </a:lnTo>
                  <a:lnTo>
                    <a:pt x="747" y="1276"/>
                  </a:lnTo>
                  <a:lnTo>
                    <a:pt x="751" y="1268"/>
                  </a:lnTo>
                  <a:lnTo>
                    <a:pt x="754" y="1261"/>
                  </a:lnTo>
                  <a:lnTo>
                    <a:pt x="754" y="1261"/>
                  </a:lnTo>
                  <a:lnTo>
                    <a:pt x="756" y="1252"/>
                  </a:lnTo>
                  <a:lnTo>
                    <a:pt x="758" y="1245"/>
                  </a:lnTo>
                  <a:lnTo>
                    <a:pt x="760" y="1229"/>
                  </a:lnTo>
                  <a:lnTo>
                    <a:pt x="760" y="1229"/>
                  </a:lnTo>
                  <a:lnTo>
                    <a:pt x="762" y="1221"/>
                  </a:lnTo>
                  <a:lnTo>
                    <a:pt x="765" y="1216"/>
                  </a:lnTo>
                  <a:lnTo>
                    <a:pt x="774" y="1209"/>
                  </a:lnTo>
                  <a:lnTo>
                    <a:pt x="783" y="1200"/>
                  </a:lnTo>
                  <a:lnTo>
                    <a:pt x="787" y="1196"/>
                  </a:lnTo>
                  <a:lnTo>
                    <a:pt x="789" y="1191"/>
                  </a:lnTo>
                  <a:lnTo>
                    <a:pt x="789" y="1191"/>
                  </a:lnTo>
                  <a:lnTo>
                    <a:pt x="794" y="1174"/>
                  </a:lnTo>
                  <a:lnTo>
                    <a:pt x="798" y="1156"/>
                  </a:lnTo>
                  <a:lnTo>
                    <a:pt x="800" y="1147"/>
                  </a:lnTo>
                  <a:lnTo>
                    <a:pt x="800" y="1138"/>
                  </a:lnTo>
                  <a:lnTo>
                    <a:pt x="796" y="1131"/>
                  </a:lnTo>
                  <a:lnTo>
                    <a:pt x="792" y="1124"/>
                  </a:lnTo>
                  <a:lnTo>
                    <a:pt x="792" y="1124"/>
                  </a:lnTo>
                  <a:lnTo>
                    <a:pt x="787" y="1120"/>
                  </a:lnTo>
                  <a:lnTo>
                    <a:pt x="783" y="1116"/>
                  </a:lnTo>
                  <a:lnTo>
                    <a:pt x="782" y="1111"/>
                  </a:lnTo>
                  <a:lnTo>
                    <a:pt x="783" y="1104"/>
                  </a:lnTo>
                  <a:lnTo>
                    <a:pt x="783" y="1104"/>
                  </a:lnTo>
                  <a:lnTo>
                    <a:pt x="787" y="1097"/>
                  </a:lnTo>
                  <a:lnTo>
                    <a:pt x="792" y="1089"/>
                  </a:lnTo>
                  <a:lnTo>
                    <a:pt x="807" y="1080"/>
                  </a:lnTo>
                  <a:lnTo>
                    <a:pt x="807" y="1080"/>
                  </a:lnTo>
                  <a:lnTo>
                    <a:pt x="818" y="1075"/>
                  </a:lnTo>
                  <a:lnTo>
                    <a:pt x="830" y="1069"/>
                  </a:lnTo>
                  <a:lnTo>
                    <a:pt x="841" y="1064"/>
                  </a:lnTo>
                  <a:lnTo>
                    <a:pt x="845" y="1060"/>
                  </a:lnTo>
                  <a:lnTo>
                    <a:pt x="850" y="1055"/>
                  </a:lnTo>
                  <a:lnTo>
                    <a:pt x="850" y="1055"/>
                  </a:lnTo>
                  <a:lnTo>
                    <a:pt x="856" y="1046"/>
                  </a:lnTo>
                  <a:lnTo>
                    <a:pt x="859" y="1035"/>
                  </a:lnTo>
                  <a:lnTo>
                    <a:pt x="863" y="1011"/>
                  </a:lnTo>
                  <a:lnTo>
                    <a:pt x="863" y="1011"/>
                  </a:lnTo>
                  <a:lnTo>
                    <a:pt x="867" y="999"/>
                  </a:lnTo>
                  <a:lnTo>
                    <a:pt x="870" y="988"/>
                  </a:lnTo>
                  <a:lnTo>
                    <a:pt x="872" y="975"/>
                  </a:lnTo>
                  <a:lnTo>
                    <a:pt x="874" y="963"/>
                  </a:lnTo>
                  <a:lnTo>
                    <a:pt x="874" y="963"/>
                  </a:lnTo>
                  <a:lnTo>
                    <a:pt x="874" y="948"/>
                  </a:lnTo>
                  <a:lnTo>
                    <a:pt x="874" y="934"/>
                  </a:lnTo>
                  <a:lnTo>
                    <a:pt x="870" y="919"/>
                  </a:lnTo>
                  <a:lnTo>
                    <a:pt x="867" y="907"/>
                  </a:lnTo>
                  <a:lnTo>
                    <a:pt x="867" y="907"/>
                  </a:lnTo>
                  <a:lnTo>
                    <a:pt x="859" y="883"/>
                  </a:lnTo>
                  <a:lnTo>
                    <a:pt x="852" y="859"/>
                  </a:lnTo>
                  <a:lnTo>
                    <a:pt x="852" y="859"/>
                  </a:lnTo>
                  <a:lnTo>
                    <a:pt x="847" y="849"/>
                  </a:lnTo>
                  <a:lnTo>
                    <a:pt x="845" y="838"/>
                  </a:lnTo>
                  <a:lnTo>
                    <a:pt x="845" y="838"/>
                  </a:lnTo>
                  <a:lnTo>
                    <a:pt x="847" y="829"/>
                  </a:lnTo>
                  <a:lnTo>
                    <a:pt x="847" y="820"/>
                  </a:lnTo>
                  <a:lnTo>
                    <a:pt x="850" y="811"/>
                  </a:lnTo>
                  <a:lnTo>
                    <a:pt x="854" y="802"/>
                  </a:lnTo>
                  <a:lnTo>
                    <a:pt x="854" y="802"/>
                  </a:lnTo>
                  <a:lnTo>
                    <a:pt x="858" y="796"/>
                  </a:lnTo>
                  <a:lnTo>
                    <a:pt x="861" y="793"/>
                  </a:lnTo>
                  <a:lnTo>
                    <a:pt x="868" y="785"/>
                  </a:lnTo>
                  <a:lnTo>
                    <a:pt x="868" y="785"/>
                  </a:lnTo>
                  <a:lnTo>
                    <a:pt x="872" y="778"/>
                  </a:lnTo>
                  <a:lnTo>
                    <a:pt x="876" y="769"/>
                  </a:lnTo>
                  <a:lnTo>
                    <a:pt x="876" y="769"/>
                  </a:lnTo>
                  <a:lnTo>
                    <a:pt x="881" y="762"/>
                  </a:lnTo>
                  <a:lnTo>
                    <a:pt x="890" y="755"/>
                  </a:lnTo>
                  <a:lnTo>
                    <a:pt x="899" y="747"/>
                  </a:lnTo>
                  <a:lnTo>
                    <a:pt x="906" y="740"/>
                  </a:lnTo>
                  <a:lnTo>
                    <a:pt x="906" y="740"/>
                  </a:lnTo>
                  <a:lnTo>
                    <a:pt x="925" y="720"/>
                  </a:lnTo>
                  <a:lnTo>
                    <a:pt x="941" y="697"/>
                  </a:lnTo>
                  <a:lnTo>
                    <a:pt x="941" y="697"/>
                  </a:lnTo>
                  <a:lnTo>
                    <a:pt x="944" y="688"/>
                  </a:lnTo>
                  <a:lnTo>
                    <a:pt x="950" y="679"/>
                  </a:lnTo>
                  <a:lnTo>
                    <a:pt x="950" y="679"/>
                  </a:lnTo>
                  <a:lnTo>
                    <a:pt x="954" y="673"/>
                  </a:lnTo>
                  <a:lnTo>
                    <a:pt x="961" y="668"/>
                  </a:lnTo>
                  <a:lnTo>
                    <a:pt x="973" y="657"/>
                  </a:lnTo>
                  <a:lnTo>
                    <a:pt x="986" y="648"/>
                  </a:lnTo>
                  <a:lnTo>
                    <a:pt x="997" y="635"/>
                  </a:lnTo>
                  <a:lnTo>
                    <a:pt x="997" y="635"/>
                  </a:lnTo>
                  <a:lnTo>
                    <a:pt x="1002" y="630"/>
                  </a:lnTo>
                  <a:lnTo>
                    <a:pt x="1006" y="622"/>
                  </a:lnTo>
                  <a:lnTo>
                    <a:pt x="1006" y="615"/>
                  </a:lnTo>
                  <a:lnTo>
                    <a:pt x="1006" y="608"/>
                  </a:lnTo>
                  <a:lnTo>
                    <a:pt x="1006" y="608"/>
                  </a:lnTo>
                  <a:lnTo>
                    <a:pt x="1006" y="597"/>
                  </a:lnTo>
                  <a:lnTo>
                    <a:pt x="1010" y="588"/>
                  </a:lnTo>
                  <a:lnTo>
                    <a:pt x="1011" y="579"/>
                  </a:lnTo>
                  <a:lnTo>
                    <a:pt x="1017" y="570"/>
                  </a:lnTo>
                  <a:lnTo>
                    <a:pt x="1017" y="570"/>
                  </a:lnTo>
                  <a:lnTo>
                    <a:pt x="1026" y="555"/>
                  </a:lnTo>
                  <a:lnTo>
                    <a:pt x="1033" y="543"/>
                  </a:lnTo>
                  <a:lnTo>
                    <a:pt x="1033" y="543"/>
                  </a:lnTo>
                  <a:lnTo>
                    <a:pt x="1039" y="532"/>
                  </a:lnTo>
                  <a:lnTo>
                    <a:pt x="1042" y="521"/>
                  </a:lnTo>
                  <a:lnTo>
                    <a:pt x="1042" y="521"/>
                  </a:lnTo>
                  <a:lnTo>
                    <a:pt x="1048" y="507"/>
                  </a:lnTo>
                  <a:lnTo>
                    <a:pt x="1049" y="499"/>
                  </a:lnTo>
                  <a:lnTo>
                    <a:pt x="1049" y="496"/>
                  </a:lnTo>
                  <a:lnTo>
                    <a:pt x="1048" y="492"/>
                  </a:lnTo>
                  <a:lnTo>
                    <a:pt x="1048" y="492"/>
                  </a:lnTo>
                  <a:lnTo>
                    <a:pt x="1044" y="489"/>
                  </a:lnTo>
                  <a:lnTo>
                    <a:pt x="1040" y="489"/>
                  </a:lnTo>
                  <a:lnTo>
                    <a:pt x="1035" y="490"/>
                  </a:lnTo>
                  <a:lnTo>
                    <a:pt x="1031" y="492"/>
                  </a:lnTo>
                  <a:lnTo>
                    <a:pt x="1031" y="492"/>
                  </a:lnTo>
                  <a:lnTo>
                    <a:pt x="1021" y="499"/>
                  </a:lnTo>
                  <a:lnTo>
                    <a:pt x="1017" y="501"/>
                  </a:lnTo>
                  <a:lnTo>
                    <a:pt x="1010" y="501"/>
                  </a:lnTo>
                  <a:lnTo>
                    <a:pt x="1010" y="501"/>
                  </a:lnTo>
                  <a:lnTo>
                    <a:pt x="1002" y="501"/>
                  </a:lnTo>
                  <a:lnTo>
                    <a:pt x="995" y="503"/>
                  </a:lnTo>
                  <a:lnTo>
                    <a:pt x="995" y="503"/>
                  </a:lnTo>
                  <a:lnTo>
                    <a:pt x="990" y="507"/>
                  </a:lnTo>
                  <a:lnTo>
                    <a:pt x="986" y="510"/>
                  </a:lnTo>
                  <a:lnTo>
                    <a:pt x="986" y="510"/>
                  </a:lnTo>
                  <a:lnTo>
                    <a:pt x="979" y="514"/>
                  </a:lnTo>
                  <a:lnTo>
                    <a:pt x="970" y="514"/>
                  </a:lnTo>
                  <a:lnTo>
                    <a:pt x="954" y="512"/>
                  </a:lnTo>
                  <a:lnTo>
                    <a:pt x="954" y="512"/>
                  </a:lnTo>
                  <a:lnTo>
                    <a:pt x="944" y="512"/>
                  </a:lnTo>
                  <a:lnTo>
                    <a:pt x="939" y="512"/>
                  </a:lnTo>
                  <a:lnTo>
                    <a:pt x="934" y="512"/>
                  </a:lnTo>
                  <a:lnTo>
                    <a:pt x="934" y="512"/>
                  </a:lnTo>
                  <a:lnTo>
                    <a:pt x="930" y="508"/>
                  </a:lnTo>
                  <a:lnTo>
                    <a:pt x="926" y="505"/>
                  </a:lnTo>
                  <a:lnTo>
                    <a:pt x="923" y="494"/>
                  </a:lnTo>
                  <a:lnTo>
                    <a:pt x="923" y="494"/>
                  </a:lnTo>
                  <a:lnTo>
                    <a:pt x="919" y="487"/>
                  </a:lnTo>
                  <a:lnTo>
                    <a:pt x="916" y="479"/>
                  </a:lnTo>
                  <a:lnTo>
                    <a:pt x="905" y="467"/>
                  </a:lnTo>
                  <a:lnTo>
                    <a:pt x="894" y="456"/>
                  </a:lnTo>
                  <a:lnTo>
                    <a:pt x="885" y="441"/>
                  </a:lnTo>
                  <a:lnTo>
                    <a:pt x="885" y="441"/>
                  </a:lnTo>
                  <a:lnTo>
                    <a:pt x="876" y="425"/>
                  </a:lnTo>
                  <a:lnTo>
                    <a:pt x="865" y="409"/>
                  </a:lnTo>
                  <a:lnTo>
                    <a:pt x="856" y="391"/>
                  </a:lnTo>
                  <a:lnTo>
                    <a:pt x="849" y="373"/>
                  </a:lnTo>
                  <a:lnTo>
                    <a:pt x="849" y="373"/>
                  </a:lnTo>
                  <a:lnTo>
                    <a:pt x="845" y="351"/>
                  </a:lnTo>
                  <a:lnTo>
                    <a:pt x="841" y="342"/>
                  </a:lnTo>
                  <a:lnTo>
                    <a:pt x="838" y="331"/>
                  </a:lnTo>
                  <a:lnTo>
                    <a:pt x="838" y="331"/>
                  </a:lnTo>
                  <a:lnTo>
                    <a:pt x="829" y="315"/>
                  </a:lnTo>
                  <a:lnTo>
                    <a:pt x="818" y="300"/>
                  </a:lnTo>
                  <a:lnTo>
                    <a:pt x="809" y="286"/>
                  </a:lnTo>
                  <a:lnTo>
                    <a:pt x="802" y="270"/>
                  </a:lnTo>
                  <a:lnTo>
                    <a:pt x="802" y="270"/>
                  </a:lnTo>
                  <a:lnTo>
                    <a:pt x="800" y="261"/>
                  </a:lnTo>
                  <a:lnTo>
                    <a:pt x="800" y="252"/>
                  </a:lnTo>
                  <a:lnTo>
                    <a:pt x="800" y="244"/>
                  </a:lnTo>
                  <a:lnTo>
                    <a:pt x="798" y="235"/>
                  </a:lnTo>
                  <a:lnTo>
                    <a:pt x="798" y="235"/>
                  </a:lnTo>
                  <a:lnTo>
                    <a:pt x="789" y="221"/>
                  </a:lnTo>
                  <a:lnTo>
                    <a:pt x="780" y="204"/>
                  </a:lnTo>
                  <a:lnTo>
                    <a:pt x="780" y="204"/>
                  </a:lnTo>
                  <a:lnTo>
                    <a:pt x="769" y="188"/>
                  </a:lnTo>
                  <a:lnTo>
                    <a:pt x="762" y="179"/>
                  </a:lnTo>
                  <a:lnTo>
                    <a:pt x="762" y="176"/>
                  </a:lnTo>
                  <a:lnTo>
                    <a:pt x="760" y="172"/>
                  </a:lnTo>
                  <a:lnTo>
                    <a:pt x="760" y="172"/>
                  </a:lnTo>
                  <a:lnTo>
                    <a:pt x="763" y="168"/>
                  </a:lnTo>
                  <a:lnTo>
                    <a:pt x="763" y="168"/>
                  </a:lnTo>
                  <a:lnTo>
                    <a:pt x="754" y="156"/>
                  </a:lnTo>
                  <a:lnTo>
                    <a:pt x="745" y="141"/>
                  </a:lnTo>
                  <a:lnTo>
                    <a:pt x="742" y="128"/>
                  </a:lnTo>
                  <a:lnTo>
                    <a:pt x="740" y="121"/>
                  </a:lnTo>
                  <a:lnTo>
                    <a:pt x="742" y="116"/>
                  </a:lnTo>
                  <a:lnTo>
                    <a:pt x="742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fr-FR"/>
            </a:p>
          </p:txBody>
        </p:sp>
      </p:grpSp>
      <p:sp>
        <p:nvSpPr>
          <p:cNvPr id="11" name="椭圆 10"/>
          <p:cNvSpPr/>
          <p:nvPr/>
        </p:nvSpPr>
        <p:spPr>
          <a:xfrm>
            <a:off x="8087697" y="2790802"/>
            <a:ext cx="914400" cy="9144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中国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2185870" y="3138267"/>
            <a:ext cx="1133870" cy="113387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美国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7317865" y="3448159"/>
            <a:ext cx="662408" cy="66240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缅甸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2115483" y="2197061"/>
            <a:ext cx="816975" cy="816975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加拿大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6442050" y="2112874"/>
            <a:ext cx="677928" cy="67792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德国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5914796" y="5067024"/>
            <a:ext cx="771049" cy="771049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南非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859845" y="4454376"/>
            <a:ext cx="1147195" cy="612648"/>
            <a:chOff x="3124200" y="4014109"/>
            <a:chExt cx="1147195" cy="612648"/>
          </a:xfrm>
        </p:grpSpPr>
        <p:sp>
          <p:nvSpPr>
            <p:cNvPr id="18" name="矩形标注 17"/>
            <p:cNvSpPr/>
            <p:nvPr/>
          </p:nvSpPr>
          <p:spPr>
            <a:xfrm>
              <a:off x="3124201" y="4014109"/>
              <a:ext cx="1147194" cy="612648"/>
            </a:xfrm>
            <a:prstGeom prst="wedgeRectCallout">
              <a:avLst>
                <a:gd name="adj1" fmla="val 23611"/>
                <a:gd name="adj2" fmla="val -6809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24200" y="4128901"/>
              <a:ext cx="11471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183273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35548" y="6021879"/>
            <a:ext cx="1147195" cy="612648"/>
            <a:chOff x="3124200" y="4014109"/>
            <a:chExt cx="1147195" cy="612648"/>
          </a:xfrm>
        </p:grpSpPr>
        <p:sp>
          <p:nvSpPr>
            <p:cNvPr id="21" name="矩形标注 20"/>
            <p:cNvSpPr/>
            <p:nvPr/>
          </p:nvSpPr>
          <p:spPr>
            <a:xfrm>
              <a:off x="3124201" y="4014109"/>
              <a:ext cx="1147194" cy="612648"/>
            </a:xfrm>
            <a:prstGeom prst="wedgeRectCallout">
              <a:avLst>
                <a:gd name="adj1" fmla="val 23611"/>
                <a:gd name="adj2" fmla="val -6809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124200" y="4128901"/>
              <a:ext cx="11471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123273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68620" y="4356630"/>
            <a:ext cx="1147195" cy="612648"/>
            <a:chOff x="3124200" y="4014109"/>
            <a:chExt cx="1147195" cy="612648"/>
          </a:xfrm>
        </p:grpSpPr>
        <p:sp>
          <p:nvSpPr>
            <p:cNvPr id="24" name="矩形标注 23"/>
            <p:cNvSpPr/>
            <p:nvPr/>
          </p:nvSpPr>
          <p:spPr>
            <a:xfrm>
              <a:off x="3124201" y="4014109"/>
              <a:ext cx="1147194" cy="612648"/>
            </a:xfrm>
            <a:prstGeom prst="wedgeRectCallout">
              <a:avLst>
                <a:gd name="adj1" fmla="val 23611"/>
                <a:gd name="adj2" fmla="val -6809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24200" y="4128901"/>
              <a:ext cx="11471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63273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0800000">
            <a:off x="2140355" y="1358295"/>
            <a:ext cx="1147195" cy="612648"/>
            <a:chOff x="3124200" y="4014109"/>
            <a:chExt cx="1147195" cy="612648"/>
          </a:xfrm>
        </p:grpSpPr>
        <p:sp>
          <p:nvSpPr>
            <p:cNvPr id="27" name="矩形标注 26"/>
            <p:cNvSpPr/>
            <p:nvPr/>
          </p:nvSpPr>
          <p:spPr>
            <a:xfrm>
              <a:off x="3124201" y="4014109"/>
              <a:ext cx="1147194" cy="612648"/>
            </a:xfrm>
            <a:prstGeom prst="wedgeRectCallout">
              <a:avLst>
                <a:gd name="adj1" fmla="val 23611"/>
                <a:gd name="adj2" fmla="val -6809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 rot="10800000">
              <a:off x="3124200" y="4128901"/>
              <a:ext cx="11471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83273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10800000">
            <a:off x="6501874" y="1298160"/>
            <a:ext cx="1147195" cy="612648"/>
            <a:chOff x="3124200" y="4014109"/>
            <a:chExt cx="1147195" cy="612648"/>
          </a:xfrm>
        </p:grpSpPr>
        <p:sp>
          <p:nvSpPr>
            <p:cNvPr id="30" name="矩形标注 29"/>
            <p:cNvSpPr/>
            <p:nvPr/>
          </p:nvSpPr>
          <p:spPr>
            <a:xfrm>
              <a:off x="3124201" y="4014109"/>
              <a:ext cx="1147194" cy="612648"/>
            </a:xfrm>
            <a:prstGeom prst="wedgeRectCallout">
              <a:avLst>
                <a:gd name="adj1" fmla="val 23611"/>
                <a:gd name="adj2" fmla="val -6809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 rot="10800000">
              <a:off x="3124200" y="4128901"/>
              <a:ext cx="11471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63273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10800000">
            <a:off x="8329446" y="1985240"/>
            <a:ext cx="1147195" cy="612648"/>
            <a:chOff x="3124200" y="4014109"/>
            <a:chExt cx="1147195" cy="612648"/>
          </a:xfrm>
        </p:grpSpPr>
        <p:sp>
          <p:nvSpPr>
            <p:cNvPr id="33" name="矩形标注 32"/>
            <p:cNvSpPr/>
            <p:nvPr/>
          </p:nvSpPr>
          <p:spPr>
            <a:xfrm>
              <a:off x="3124201" y="4014109"/>
              <a:ext cx="1147194" cy="612648"/>
            </a:xfrm>
            <a:prstGeom prst="wedgeRectCallout">
              <a:avLst>
                <a:gd name="adj1" fmla="val 23611"/>
                <a:gd name="adj2" fmla="val -68097"/>
              </a:avLst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 rot="10800000">
              <a:off x="3124200" y="4128901"/>
              <a:ext cx="11471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143273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888420" y="5108141"/>
            <a:ext cx="3579327" cy="223440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8419" y="5331581"/>
            <a:ext cx="3579328" cy="106182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ahoma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72307" y="1312984"/>
            <a:ext cx="4501663" cy="1477108"/>
            <a:chOff x="914400" y="1312984"/>
            <a:chExt cx="4501663" cy="1477108"/>
          </a:xfrm>
        </p:grpSpPr>
        <p:sp>
          <p:nvSpPr>
            <p:cNvPr id="3" name="矩形 2"/>
            <p:cNvSpPr/>
            <p:nvPr/>
          </p:nvSpPr>
          <p:spPr>
            <a:xfrm>
              <a:off x="914400" y="1312984"/>
              <a:ext cx="468923" cy="147710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</a:rPr>
                <a:t>添加标题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500554" y="1312984"/>
              <a:ext cx="3915508" cy="147710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0554" y="1589873"/>
              <a:ext cx="3915509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72307" y="2901461"/>
            <a:ext cx="4501663" cy="1477108"/>
            <a:chOff x="914400" y="1312984"/>
            <a:chExt cx="4501663" cy="1477108"/>
          </a:xfrm>
        </p:grpSpPr>
        <p:sp>
          <p:nvSpPr>
            <p:cNvPr id="7" name="矩形 6"/>
            <p:cNvSpPr/>
            <p:nvPr/>
          </p:nvSpPr>
          <p:spPr>
            <a:xfrm>
              <a:off x="914400" y="1312984"/>
              <a:ext cx="468923" cy="147710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</a:rPr>
                <a:t>添加标题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500554" y="1312984"/>
              <a:ext cx="3915508" cy="147710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00554" y="1589873"/>
              <a:ext cx="3915509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72307" y="4489938"/>
            <a:ext cx="4501663" cy="1477218"/>
            <a:chOff x="914400" y="1312984"/>
            <a:chExt cx="4501663" cy="1477218"/>
          </a:xfrm>
        </p:grpSpPr>
        <p:sp>
          <p:nvSpPr>
            <p:cNvPr id="11" name="矩形 10"/>
            <p:cNvSpPr/>
            <p:nvPr/>
          </p:nvSpPr>
          <p:spPr>
            <a:xfrm>
              <a:off x="914400" y="1312984"/>
              <a:ext cx="468923" cy="147710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</a:rPr>
                <a:t>添加标题</a:t>
              </a:r>
              <a:endParaRPr lang="zh-CN" altLang="en-US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00554" y="1312984"/>
              <a:ext cx="3915508" cy="147710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500554" y="1589873"/>
              <a:ext cx="391550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353907" y="1312984"/>
            <a:ext cx="468923" cy="14771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添加标题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40061" y="1312984"/>
            <a:ext cx="3915508" cy="1477108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40061" y="1589873"/>
            <a:ext cx="3915509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ahoma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53907" y="2901461"/>
            <a:ext cx="468923" cy="14771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添加标题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40061" y="2901461"/>
            <a:ext cx="3915508" cy="1477108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40061" y="3178350"/>
            <a:ext cx="3915509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ahoma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53907" y="4489938"/>
            <a:ext cx="468923" cy="14771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添加标题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40061" y="4489938"/>
            <a:ext cx="3915508" cy="1477108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40061" y="4766827"/>
            <a:ext cx="3915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ahoma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90153" y="1626550"/>
            <a:ext cx="4518629" cy="1532074"/>
            <a:chOff x="1290153" y="1626550"/>
            <a:chExt cx="4518629" cy="1532074"/>
          </a:xfrm>
        </p:grpSpPr>
        <p:sp>
          <p:nvSpPr>
            <p:cNvPr id="3" name="矩形 2"/>
            <p:cNvSpPr/>
            <p:nvPr/>
          </p:nvSpPr>
          <p:spPr>
            <a:xfrm>
              <a:off x="1290153" y="162655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  <p:sp>
          <p:nvSpPr>
            <p:cNvPr id="4" name="剪去单角的矩形 3"/>
            <p:cNvSpPr/>
            <p:nvPr/>
          </p:nvSpPr>
          <p:spPr>
            <a:xfrm flipH="1">
              <a:off x="2859811" y="1658816"/>
              <a:ext cx="2948971" cy="304800"/>
            </a:xfrm>
            <a:prstGeom prst="snip1Rect">
              <a:avLst>
                <a:gd name="adj" fmla="val 50000"/>
              </a:avLst>
            </a:prstGeom>
            <a:pattFill prst="dk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90153" y="2001769"/>
              <a:ext cx="4518629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90153" y="3147524"/>
            <a:ext cx="4518629" cy="1532074"/>
            <a:chOff x="1290153" y="1626550"/>
            <a:chExt cx="4518629" cy="1532074"/>
          </a:xfrm>
        </p:grpSpPr>
        <p:sp>
          <p:nvSpPr>
            <p:cNvPr id="7" name="矩形 6"/>
            <p:cNvSpPr/>
            <p:nvPr/>
          </p:nvSpPr>
          <p:spPr>
            <a:xfrm>
              <a:off x="1290153" y="162655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  <p:sp>
          <p:nvSpPr>
            <p:cNvPr id="8" name="剪去单角的矩形 7"/>
            <p:cNvSpPr/>
            <p:nvPr/>
          </p:nvSpPr>
          <p:spPr>
            <a:xfrm flipH="1">
              <a:off x="2859811" y="1658816"/>
              <a:ext cx="2948971" cy="304800"/>
            </a:xfrm>
            <a:prstGeom prst="snip1Rect">
              <a:avLst>
                <a:gd name="adj" fmla="val 50000"/>
              </a:avLst>
            </a:prstGeom>
            <a:pattFill prst="dk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90153" y="2001769"/>
              <a:ext cx="4518629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90153" y="4668497"/>
            <a:ext cx="4518629" cy="1532074"/>
            <a:chOff x="1290153" y="1626550"/>
            <a:chExt cx="4518629" cy="1532074"/>
          </a:xfrm>
        </p:grpSpPr>
        <p:sp>
          <p:nvSpPr>
            <p:cNvPr id="11" name="矩形 10"/>
            <p:cNvSpPr/>
            <p:nvPr/>
          </p:nvSpPr>
          <p:spPr>
            <a:xfrm>
              <a:off x="1290153" y="162655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  <p:sp>
          <p:nvSpPr>
            <p:cNvPr id="12" name="剪去单角的矩形 11"/>
            <p:cNvSpPr/>
            <p:nvPr/>
          </p:nvSpPr>
          <p:spPr>
            <a:xfrm flipH="1">
              <a:off x="2859811" y="1658816"/>
              <a:ext cx="2948971" cy="304800"/>
            </a:xfrm>
            <a:prstGeom prst="snip1Rect">
              <a:avLst>
                <a:gd name="adj" fmla="val 50000"/>
              </a:avLst>
            </a:prstGeom>
            <a:pattFill prst="dk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90153" y="2001769"/>
              <a:ext cx="4518629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96000" y="1626550"/>
            <a:ext cx="4518629" cy="1532074"/>
            <a:chOff x="1290153" y="1626550"/>
            <a:chExt cx="4518629" cy="1532074"/>
          </a:xfrm>
        </p:grpSpPr>
        <p:sp>
          <p:nvSpPr>
            <p:cNvPr id="15" name="矩形 14"/>
            <p:cNvSpPr/>
            <p:nvPr/>
          </p:nvSpPr>
          <p:spPr>
            <a:xfrm>
              <a:off x="1290153" y="162655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</a:rPr>
                <a:t>在此添加标题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16" name="剪去单角的矩形 15"/>
            <p:cNvSpPr/>
            <p:nvPr/>
          </p:nvSpPr>
          <p:spPr>
            <a:xfrm flipH="1">
              <a:off x="2859811" y="1658816"/>
              <a:ext cx="2948971" cy="304800"/>
            </a:xfrm>
            <a:prstGeom prst="snip1Rect">
              <a:avLst>
                <a:gd name="adj" fmla="val 50000"/>
              </a:avLst>
            </a:prstGeom>
            <a:pattFill prst="dkUpDiag">
              <a:fgClr>
                <a:srgbClr val="C0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90153" y="2001769"/>
              <a:ext cx="4518629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96000" y="3147524"/>
            <a:ext cx="4518629" cy="1532074"/>
            <a:chOff x="1290153" y="1626550"/>
            <a:chExt cx="4518629" cy="1532074"/>
          </a:xfrm>
        </p:grpSpPr>
        <p:sp>
          <p:nvSpPr>
            <p:cNvPr id="19" name="矩形 18"/>
            <p:cNvSpPr/>
            <p:nvPr/>
          </p:nvSpPr>
          <p:spPr>
            <a:xfrm>
              <a:off x="1290153" y="162655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</a:rPr>
                <a:t>在此添加标题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20" name="剪去单角的矩形 19"/>
            <p:cNvSpPr/>
            <p:nvPr/>
          </p:nvSpPr>
          <p:spPr>
            <a:xfrm flipH="1">
              <a:off x="2859811" y="1658816"/>
              <a:ext cx="2948971" cy="304800"/>
            </a:xfrm>
            <a:prstGeom prst="snip1Rect">
              <a:avLst>
                <a:gd name="adj" fmla="val 50000"/>
              </a:avLst>
            </a:prstGeom>
            <a:pattFill prst="dkUpDiag">
              <a:fgClr>
                <a:srgbClr val="C0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0153" y="2001769"/>
              <a:ext cx="4518629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96000" y="4668497"/>
            <a:ext cx="4518629" cy="1532074"/>
            <a:chOff x="1290153" y="1626550"/>
            <a:chExt cx="4518629" cy="1532074"/>
          </a:xfrm>
        </p:grpSpPr>
        <p:sp>
          <p:nvSpPr>
            <p:cNvPr id="23" name="矩形 22"/>
            <p:cNvSpPr/>
            <p:nvPr/>
          </p:nvSpPr>
          <p:spPr>
            <a:xfrm>
              <a:off x="1290153" y="162655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</a:rPr>
                <a:t>在此添加标题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  <p:sp>
          <p:nvSpPr>
            <p:cNvPr id="24" name="剪去单角的矩形 23"/>
            <p:cNvSpPr/>
            <p:nvPr/>
          </p:nvSpPr>
          <p:spPr>
            <a:xfrm flipH="1">
              <a:off x="2859811" y="1658816"/>
              <a:ext cx="2948971" cy="304800"/>
            </a:xfrm>
            <a:prstGeom prst="snip1Rect">
              <a:avLst>
                <a:gd name="adj" fmla="val 50000"/>
              </a:avLst>
            </a:prstGeom>
            <a:pattFill prst="dkUpDiag">
              <a:fgClr>
                <a:srgbClr val="C0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290153" y="2001769"/>
              <a:ext cx="4518629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835382" y="1741309"/>
            <a:ext cx="711200" cy="7112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>
          <a:xfrm>
            <a:off x="1598787" y="1842909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32084" y="1679389"/>
            <a:ext cx="2492991" cy="1015663"/>
          </a:xfrm>
          <a:prstGeom prst="rect">
            <a:avLst/>
          </a:prstGeom>
          <a:noFill/>
        </p:spPr>
        <p:txBody>
          <a:bodyPr vert="horz" wrap="none" rtlCol="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000" b="1" dirty="0">
                <a:solidFill>
                  <a:schemeClr val="accent4"/>
                </a:solidFill>
                <a:latin typeface="方正吕建德字体" pitchFamily="2" charset="-122"/>
                <a:ea typeface="方正吕建德字体" pitchFamily="2" charset="-122"/>
              </a:rPr>
              <a:t>第四章</a:t>
            </a:r>
            <a:endParaRPr lang="zh-CN" altLang="en-US" sz="6000" b="1" dirty="0">
              <a:solidFill>
                <a:schemeClr val="accent4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8316" y="27826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061662" y="1842909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>
          <a:xfrm>
            <a:off x="5621867" y="1741309"/>
            <a:ext cx="711200" cy="7112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/>
          <p:nvPr/>
        </p:nvSpPr>
        <p:spPr>
          <a:xfrm>
            <a:off x="2158992" y="1929220"/>
            <a:ext cx="335379" cy="335379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>
          <a:xfrm>
            <a:off x="4674078" y="1929220"/>
            <a:ext cx="335379" cy="335379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43466" y="342900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每年的八月一日是中国人民解放军建军纪念日，因此也叫“八一”建军节。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1933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日，中华苏维埃共和国临时中央政府根据中央革命军事委员会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日的建议，决定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日为中国工农红军成立纪念日。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1949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日，中国人民革命军事委员会发布命令，以“八一”两字作为中国人民解放军军旗和军徽的主要标志。中华人民共和国成立后，将此纪念日改称为中国人民解放军建军节。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1273" y="1682551"/>
            <a:ext cx="4704527" cy="1905540"/>
            <a:chOff x="1061273" y="1625600"/>
            <a:chExt cx="4704527" cy="1905540"/>
          </a:xfrm>
        </p:grpSpPr>
        <p:sp>
          <p:nvSpPr>
            <p:cNvPr id="3" name="矩形 2"/>
            <p:cNvSpPr/>
            <p:nvPr/>
          </p:nvSpPr>
          <p:spPr>
            <a:xfrm>
              <a:off x="1843876" y="181590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61273" y="2374285"/>
              <a:ext cx="4704527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061273" y="1625600"/>
              <a:ext cx="4704527" cy="82872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61273" y="1721172"/>
              <a:ext cx="558800" cy="558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1</a:t>
              </a:r>
              <a:endParaRPr lang="zh-CN" altLang="en-US" sz="2400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1061273" y="2267272"/>
              <a:ext cx="4704527" cy="1270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061273" y="3828301"/>
            <a:ext cx="4704527" cy="1905540"/>
            <a:chOff x="1061273" y="1625600"/>
            <a:chExt cx="4704527" cy="1905540"/>
          </a:xfrm>
        </p:grpSpPr>
        <p:sp>
          <p:nvSpPr>
            <p:cNvPr id="9" name="矩形 8"/>
            <p:cNvSpPr/>
            <p:nvPr/>
          </p:nvSpPr>
          <p:spPr>
            <a:xfrm>
              <a:off x="1843876" y="181590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61273" y="2374285"/>
              <a:ext cx="4704527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61273" y="1625600"/>
              <a:ext cx="4704527" cy="82872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61273" y="1721172"/>
              <a:ext cx="558800" cy="558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2</a:t>
              </a:r>
              <a:endParaRPr lang="zh-CN" altLang="en-US" sz="2400" dirty="0"/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1061273" y="2267272"/>
              <a:ext cx="4704527" cy="1270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096000" y="1682551"/>
            <a:ext cx="4704527" cy="1905540"/>
            <a:chOff x="1061273" y="1625600"/>
            <a:chExt cx="4704527" cy="1905540"/>
          </a:xfrm>
        </p:grpSpPr>
        <p:sp>
          <p:nvSpPr>
            <p:cNvPr id="15" name="矩形 14"/>
            <p:cNvSpPr/>
            <p:nvPr/>
          </p:nvSpPr>
          <p:spPr>
            <a:xfrm>
              <a:off x="1843876" y="181590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61273" y="2374285"/>
              <a:ext cx="4704527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61273" y="1625600"/>
              <a:ext cx="4704527" cy="82872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61273" y="1721172"/>
              <a:ext cx="558800" cy="558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3</a:t>
              </a:r>
              <a:endParaRPr lang="zh-CN" altLang="en-US" sz="2400" dirty="0"/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1061273" y="2267272"/>
              <a:ext cx="4704527" cy="1270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096000" y="3828301"/>
            <a:ext cx="4704527" cy="1905540"/>
            <a:chOff x="1061273" y="1625600"/>
            <a:chExt cx="4704527" cy="1905540"/>
          </a:xfrm>
        </p:grpSpPr>
        <p:sp>
          <p:nvSpPr>
            <p:cNvPr id="21" name="矩形 20"/>
            <p:cNvSpPr/>
            <p:nvPr/>
          </p:nvSpPr>
          <p:spPr>
            <a:xfrm>
              <a:off x="1843876" y="181590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61273" y="2374285"/>
              <a:ext cx="4704527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61273" y="1625600"/>
              <a:ext cx="4704527" cy="82872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61273" y="1721172"/>
              <a:ext cx="558800" cy="5588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4</a:t>
              </a:r>
              <a:endParaRPr lang="zh-CN" altLang="en-US" sz="2400" dirty="0"/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1061273" y="2267272"/>
              <a:ext cx="4704527" cy="1270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050281" y="1425314"/>
            <a:ext cx="4787900" cy="1258091"/>
            <a:chOff x="1106725" y="1493047"/>
            <a:chExt cx="4787900" cy="1258091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475025" y="2751138"/>
              <a:ext cx="44196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1106725" y="1493047"/>
              <a:ext cx="15103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C00000"/>
                  </a:solidFill>
                </a:rPr>
                <a:t>1.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475025" y="1987727"/>
              <a:ext cx="4419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在此输入相关文字内容，建议使用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号或者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号字体，具体可以根据文字内容多少来确定。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50281" y="2989352"/>
            <a:ext cx="4787900" cy="1258091"/>
            <a:chOff x="1106725" y="1493047"/>
            <a:chExt cx="4787900" cy="1258091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1475025" y="2751138"/>
              <a:ext cx="44196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/>
            <p:cNvSpPr txBox="1"/>
            <p:nvPr/>
          </p:nvSpPr>
          <p:spPr>
            <a:xfrm>
              <a:off x="1106725" y="1493047"/>
              <a:ext cx="15103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C00000"/>
                  </a:solidFill>
                </a:rPr>
                <a:t>2.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475025" y="1987727"/>
              <a:ext cx="4419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在此输入相关文字内容，建议使用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号或者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号字体，具体可以根据文字内容多少来确定。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50281" y="4553389"/>
            <a:ext cx="4787900" cy="1258091"/>
            <a:chOff x="1106725" y="1493047"/>
            <a:chExt cx="4787900" cy="1258091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1475025" y="2751138"/>
              <a:ext cx="44196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1106725" y="1493047"/>
              <a:ext cx="15103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C00000"/>
                  </a:solidFill>
                </a:rPr>
                <a:t>3.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475025" y="1987727"/>
              <a:ext cx="4419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在此输入相关文字内容，建议使用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号或者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号字体，具体可以根据文字内容多少来确定。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39556" y="1425314"/>
            <a:ext cx="4787900" cy="1258091"/>
            <a:chOff x="1106725" y="1493047"/>
            <a:chExt cx="4787900" cy="1258091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475025" y="2751138"/>
              <a:ext cx="44196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66"/>
            <p:cNvSpPr txBox="1"/>
            <p:nvPr/>
          </p:nvSpPr>
          <p:spPr>
            <a:xfrm>
              <a:off x="1106725" y="1493047"/>
              <a:ext cx="15103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4.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475025" y="1987727"/>
              <a:ext cx="4419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在此输入相关文字内容，建议使用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号或者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号字体，具体可以根据文字内容多少来确定。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039556" y="2989352"/>
            <a:ext cx="4787900" cy="1258091"/>
            <a:chOff x="1106725" y="1493047"/>
            <a:chExt cx="4787900" cy="1258091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475025" y="2751138"/>
              <a:ext cx="44196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/>
          </p:nvSpPr>
          <p:spPr>
            <a:xfrm>
              <a:off x="1106725" y="1493047"/>
              <a:ext cx="15103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5.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475025" y="1987727"/>
              <a:ext cx="4419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在此输入相关文字内容，建议使用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号或者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号字体，具体可以根据文字内容多少来确定。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039556" y="4553389"/>
            <a:ext cx="4787900" cy="1258091"/>
            <a:chOff x="1106725" y="1493047"/>
            <a:chExt cx="4787900" cy="1258091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1475025" y="2751138"/>
              <a:ext cx="44196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/>
            <p:cNvSpPr txBox="1"/>
            <p:nvPr/>
          </p:nvSpPr>
          <p:spPr>
            <a:xfrm>
              <a:off x="1106725" y="1493047"/>
              <a:ext cx="15103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/>
                <a:t>6.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1475025" y="1987727"/>
              <a:ext cx="44196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在此输入相关文字内容，建议使用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号或者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号字体，具体可以根据文字内容多少来确定。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016000" y="1964267"/>
            <a:ext cx="5226756" cy="43913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59108" y="1460862"/>
            <a:ext cx="198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SzPct val="200000"/>
            </a:pPr>
            <a:r>
              <a:rPr lang="zh-CN" altLang="en-US" sz="2000" b="1" dirty="0">
                <a:solidFill>
                  <a:srgbClr val="C00000"/>
                </a:solidFill>
              </a:rPr>
              <a:t>在此添加大标题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2772" y="1978051"/>
            <a:ext cx="5335248" cy="1385400"/>
            <a:chOff x="760752" y="1735015"/>
            <a:chExt cx="5335248" cy="138540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911624" y="1934307"/>
              <a:ext cx="3184376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973016" y="2332892"/>
              <a:ext cx="5122983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60752" y="1735015"/>
              <a:ext cx="2180492" cy="686132"/>
              <a:chOff x="794340" y="1735015"/>
              <a:chExt cx="2180492" cy="686132"/>
            </a:xfrm>
          </p:grpSpPr>
          <p:sp>
            <p:nvSpPr>
              <p:cNvPr id="7" name="直角三角形 6"/>
              <p:cNvSpPr/>
              <p:nvPr/>
            </p:nvSpPr>
            <p:spPr>
              <a:xfrm rot="10800000">
                <a:off x="794340" y="2125813"/>
                <a:ext cx="126410" cy="295334"/>
              </a:xfrm>
              <a:prstGeom prst="rtTriangle">
                <a:avLst/>
              </a:prstGeom>
              <a:solidFill>
                <a:srgbClr val="860000"/>
              </a:solidFill>
              <a:ln>
                <a:solidFill>
                  <a:srgbClr val="86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94340" y="1735015"/>
                <a:ext cx="2180492" cy="398585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在此添加小标题</a:t>
                </a:r>
                <a:endParaRPr lang="zh-CN" altLang="en-US" dirty="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72772" y="3438271"/>
            <a:ext cx="5335248" cy="1385400"/>
            <a:chOff x="760752" y="1735015"/>
            <a:chExt cx="5335248" cy="13854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911624" y="1934307"/>
              <a:ext cx="3184376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973016" y="2332892"/>
              <a:ext cx="5122983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0752" y="1735015"/>
              <a:ext cx="2180492" cy="686132"/>
              <a:chOff x="794340" y="1735015"/>
              <a:chExt cx="2180492" cy="686132"/>
            </a:xfrm>
          </p:grpSpPr>
          <p:sp>
            <p:nvSpPr>
              <p:cNvPr id="13" name="直角三角形 12"/>
              <p:cNvSpPr/>
              <p:nvPr/>
            </p:nvSpPr>
            <p:spPr>
              <a:xfrm rot="10800000">
                <a:off x="794340" y="2125813"/>
                <a:ext cx="126410" cy="295334"/>
              </a:xfrm>
              <a:prstGeom prst="rtTriangle">
                <a:avLst/>
              </a:prstGeom>
              <a:solidFill>
                <a:srgbClr val="860000"/>
              </a:solidFill>
              <a:ln>
                <a:solidFill>
                  <a:srgbClr val="86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94340" y="1735015"/>
                <a:ext cx="2180492" cy="398585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在此添加小标题</a:t>
                </a:r>
                <a:endParaRPr lang="zh-CN" altLang="en-US" dirty="0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72772" y="4898491"/>
            <a:ext cx="5335248" cy="1385400"/>
            <a:chOff x="760752" y="1735015"/>
            <a:chExt cx="5335248" cy="1385400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911624" y="1934307"/>
              <a:ext cx="3184376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973016" y="2332892"/>
              <a:ext cx="5122983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你们听说过品位设计么，没听过一定记得关注我们，点击文档属性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详细信息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-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Tahoma" pitchFamily="34" charset="0"/>
                </a:rPr>
                <a:t>作者，查看我们的联系方式。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60752" y="1735015"/>
              <a:ext cx="2180492" cy="686132"/>
              <a:chOff x="794340" y="1735015"/>
              <a:chExt cx="2180492" cy="686132"/>
            </a:xfrm>
          </p:grpSpPr>
          <p:sp>
            <p:nvSpPr>
              <p:cNvPr id="19" name="直角三角形 18"/>
              <p:cNvSpPr/>
              <p:nvPr/>
            </p:nvSpPr>
            <p:spPr>
              <a:xfrm rot="10800000">
                <a:off x="794340" y="2125813"/>
                <a:ext cx="126410" cy="295334"/>
              </a:xfrm>
              <a:prstGeom prst="rtTriangle">
                <a:avLst/>
              </a:prstGeom>
              <a:solidFill>
                <a:srgbClr val="860000"/>
              </a:solidFill>
              <a:ln>
                <a:solidFill>
                  <a:srgbClr val="86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94340" y="1735015"/>
                <a:ext cx="2180492" cy="398585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/>
                  <a:t>在此添加小标题</a:t>
                </a:r>
                <a:endParaRPr lang="zh-CN" altLang="en-US" dirty="0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6496184" y="1960012"/>
            <a:ext cx="4736123" cy="2575286"/>
          </a:xfrm>
          <a:prstGeom prst="rect">
            <a:avLst/>
          </a:prstGeom>
          <a:blipFill dpi="0" rotWithShape="1">
            <a:blip r:embed="rId1" cstate="email"/>
            <a:srcRect/>
            <a:tile tx="0" ty="0" sx="80000" sy="80000" flip="none" algn="ctr"/>
          </a:blip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496183" y="4735590"/>
            <a:ext cx="4736123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ahoma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68978" y="2573865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600" b="1" dirty="0">
                <a:solidFill>
                  <a:schemeClr val="accent4"/>
                </a:solidFill>
                <a:latin typeface="方正吕建德字体" pitchFamily="2" charset="-122"/>
                <a:ea typeface="方正吕建德字体" pitchFamily="2" charset="-122"/>
              </a:rPr>
              <a:t>感谢各位的倾听</a:t>
            </a:r>
            <a:endParaRPr lang="zh-CN" altLang="en-US" sz="6600" b="1" dirty="0">
              <a:solidFill>
                <a:schemeClr val="accent4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09515" y="2717800"/>
            <a:ext cx="1658989" cy="711200"/>
            <a:chOff x="1309515" y="2717800"/>
            <a:chExt cx="1658989" cy="711200"/>
          </a:xfrm>
        </p:grpSpPr>
        <p:sp>
          <p:nvSpPr>
            <p:cNvPr id="4" name="KSO_Shape"/>
            <p:cNvSpPr/>
            <p:nvPr/>
          </p:nvSpPr>
          <p:spPr>
            <a:xfrm>
              <a:off x="1309515" y="2717800"/>
              <a:ext cx="711200" cy="711200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KSO_Shape"/>
            <p:cNvSpPr/>
            <p:nvPr/>
          </p:nvSpPr>
          <p:spPr>
            <a:xfrm>
              <a:off x="2072920" y="2819400"/>
              <a:ext cx="508000" cy="508000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KSO_Shape"/>
            <p:cNvSpPr/>
            <p:nvPr/>
          </p:nvSpPr>
          <p:spPr>
            <a:xfrm>
              <a:off x="2633125" y="2905711"/>
              <a:ext cx="335379" cy="335379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8974670" y="2717800"/>
            <a:ext cx="1658989" cy="711200"/>
            <a:chOff x="1309515" y="2717800"/>
            <a:chExt cx="1658989" cy="711200"/>
          </a:xfrm>
        </p:grpSpPr>
        <p:sp>
          <p:nvSpPr>
            <p:cNvPr id="9" name="KSO_Shape"/>
            <p:cNvSpPr/>
            <p:nvPr/>
          </p:nvSpPr>
          <p:spPr>
            <a:xfrm>
              <a:off x="1309515" y="2717800"/>
              <a:ext cx="711200" cy="711200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>
            <a:xfrm>
              <a:off x="2072920" y="2819400"/>
              <a:ext cx="508000" cy="508000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2633125" y="2905711"/>
              <a:ext cx="335379" cy="335379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7" t="24470" r="39421" b="41400"/>
          <a:stretch>
            <a:fillRect/>
          </a:stretch>
        </p:blipFill>
        <p:spPr>
          <a:xfrm>
            <a:off x="8839200" y="1117599"/>
            <a:ext cx="1061156" cy="15127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0" t="19121" r="31159" b="37834"/>
          <a:stretch>
            <a:fillRect/>
          </a:stretch>
        </p:blipFill>
        <p:spPr>
          <a:xfrm>
            <a:off x="6886222" y="2415823"/>
            <a:ext cx="1806222" cy="1907822"/>
          </a:xfrm>
          <a:prstGeom prst="rect">
            <a:avLst/>
          </a:prstGeom>
        </p:spPr>
      </p:pic>
      <p:sp>
        <p:nvSpPr>
          <p:cNvPr id="8" name="KSO_Shape"/>
          <p:cNvSpPr/>
          <p:nvPr/>
        </p:nvSpPr>
        <p:spPr>
          <a:xfrm>
            <a:off x="1264357" y="1524000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>
          <a:xfrm>
            <a:off x="2340564" y="1524000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/>
          <p:nvPr/>
        </p:nvSpPr>
        <p:spPr>
          <a:xfrm>
            <a:off x="3416771" y="1524000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>
          <a:xfrm>
            <a:off x="4492978" y="1524000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KSO_Shape"/>
          <p:cNvSpPr/>
          <p:nvPr/>
        </p:nvSpPr>
        <p:spPr>
          <a:xfrm>
            <a:off x="1264357" y="3081866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KSO_Shape"/>
          <p:cNvSpPr/>
          <p:nvPr/>
        </p:nvSpPr>
        <p:spPr>
          <a:xfrm>
            <a:off x="2340564" y="3081866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KSO_Shape"/>
          <p:cNvSpPr/>
          <p:nvPr/>
        </p:nvSpPr>
        <p:spPr>
          <a:xfrm>
            <a:off x="3416771" y="3081866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KSO_Shape"/>
          <p:cNvSpPr/>
          <p:nvPr/>
        </p:nvSpPr>
        <p:spPr>
          <a:xfrm>
            <a:off x="4492978" y="3081866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302703" y="2167467"/>
            <a:ext cx="492443" cy="861774"/>
          </a:xfrm>
          <a:prstGeom prst="rect">
            <a:avLst/>
          </a:prstGeom>
          <a:noFill/>
        </p:spPr>
        <p:txBody>
          <a:bodyPr vert="eaVert" wrap="none" rtlCol="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000" b="1" dirty="0">
                <a:solidFill>
                  <a:schemeClr val="accent4"/>
                </a:solidFill>
              </a:rPr>
              <a:t>第一章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85973" y="2167467"/>
            <a:ext cx="492443" cy="861774"/>
          </a:xfrm>
          <a:prstGeom prst="rect">
            <a:avLst/>
          </a:prstGeom>
          <a:noFill/>
        </p:spPr>
        <p:txBody>
          <a:bodyPr vert="eaVert" wrap="none" rtlCol="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000" b="1" dirty="0">
                <a:solidFill>
                  <a:schemeClr val="accent4"/>
                </a:solidFill>
              </a:rPr>
              <a:t>第二章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65943" y="2167467"/>
            <a:ext cx="492443" cy="861774"/>
          </a:xfrm>
          <a:prstGeom prst="rect">
            <a:avLst/>
          </a:prstGeom>
          <a:noFill/>
        </p:spPr>
        <p:txBody>
          <a:bodyPr vert="eaVert" wrap="none" rtlCol="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000" b="1" dirty="0">
                <a:solidFill>
                  <a:schemeClr val="accent4"/>
                </a:solidFill>
              </a:rPr>
              <a:t>第三章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45914" y="2212623"/>
            <a:ext cx="492443" cy="861774"/>
          </a:xfrm>
          <a:prstGeom prst="rect">
            <a:avLst/>
          </a:prstGeom>
          <a:noFill/>
        </p:spPr>
        <p:txBody>
          <a:bodyPr vert="eaVert" wrap="none" rtlCol="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000" b="1" dirty="0">
                <a:solidFill>
                  <a:schemeClr val="accent4"/>
                </a:solidFill>
              </a:rPr>
              <a:t>第四章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18092" y="3826932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在此添加标题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383011" y="3826932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在此添加标题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3447930" y="3826932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在此添加标题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4512848" y="3826932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在此添加标题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13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-11113" y="-3528"/>
            <a:ext cx="12203113" cy="68615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1689536"/>
            <a:ext cx="12192000" cy="420062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tx1">
                  <a:lumMod val="50000"/>
                  <a:lumOff val="50000"/>
                  <a:alpha val="60000"/>
                </a:scheme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844156" y="2754003"/>
            <a:ext cx="2807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造字工房悦黑体验版纤细体" pitchFamily="2" charset="-122"/>
                <a:ea typeface="造字工房悦黑体验版纤细体" pitchFamily="2" charset="-122"/>
              </a:rPr>
              <a:t>电话</a:t>
            </a:r>
            <a:r>
              <a:rPr lang="en-US" altLang="zh-CN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造字工房悦黑体验版纤细体" pitchFamily="2" charset="-122"/>
                <a:ea typeface="造字工房悦黑体验版纤细体" pitchFamily="2" charset="-122"/>
              </a:rPr>
              <a:t>:18508176255</a:t>
            </a:r>
            <a:endParaRPr lang="zh-CN" altLang="en-US" sz="2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造字工房悦黑体验版纤细体" pitchFamily="2" charset="-122"/>
              <a:ea typeface="造字工房悦黑体验版纤细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7911" y="4322081"/>
            <a:ext cx="2977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造字工房悦黑体验版纤细体" pitchFamily="2" charset="-122"/>
                <a:ea typeface="造字工房悦黑体验版纤细体" pitchFamily="2" charset="-122"/>
              </a:rPr>
              <a:t>QQ :1543976785</a:t>
            </a:r>
            <a:endParaRPr lang="zh-CN" altLang="en-US" sz="2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造字工房悦黑体验版纤细体" pitchFamily="2" charset="-122"/>
              <a:ea typeface="造字工房悦黑体验版纤细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49592" y="2541508"/>
            <a:ext cx="2183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latin typeface="造字工房悦黑体验版特细体" pitchFamily="2" charset="-122"/>
                <a:ea typeface="造字工房悦黑体验版特细体" pitchFamily="2" charset="-122"/>
              </a:rPr>
              <a:t>品位设计</a:t>
            </a:r>
            <a:endParaRPr lang="zh-CN" altLang="en-US" sz="7200" dirty="0">
              <a:latin typeface="造字工房悦黑体验版特细体" pitchFamily="2" charset="-122"/>
              <a:ea typeface="造字工房悦黑体验版特细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49592" y="4702163"/>
            <a:ext cx="218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err="1">
                <a:latin typeface="方正古隶简体" pitchFamily="65" charset="-122"/>
                <a:ea typeface="方正古隶简体" pitchFamily="65" charset="-122"/>
              </a:rPr>
              <a:t>Pinwei</a:t>
            </a:r>
            <a:r>
              <a:rPr lang="en-US" altLang="zh-CN" sz="2400" dirty="0">
                <a:latin typeface="方正古隶简体" pitchFamily="65" charset="-122"/>
                <a:ea typeface="方正古隶简体" pitchFamily="65" charset="-122"/>
              </a:rPr>
              <a:t> Design</a:t>
            </a:r>
            <a:endParaRPr lang="zh-CN" altLang="en-US" sz="2400" dirty="0">
              <a:latin typeface="方正古隶简体" pitchFamily="65" charset="-122"/>
              <a:ea typeface="方正古隶简体" pitchFamily="65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09368" y="2486040"/>
            <a:ext cx="143177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638013" y="2236394"/>
            <a:ext cx="5817" cy="304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KSO_Shape"/>
          <p:cNvSpPr/>
          <p:nvPr/>
        </p:nvSpPr>
        <p:spPr bwMode="auto">
          <a:xfrm>
            <a:off x="1087862" y="2687578"/>
            <a:ext cx="635726" cy="528090"/>
          </a:xfrm>
          <a:custGeom>
            <a:avLst/>
            <a:gdLst/>
            <a:ahLst/>
            <a:cxnLst/>
            <a:rect l="0" t="0" r="r" b="b"/>
            <a:pathLst>
              <a:path w="12731751" h="10578133">
                <a:moveTo>
                  <a:pt x="8006008" y="7627013"/>
                </a:moveTo>
                <a:cubicBezTo>
                  <a:pt x="7822010" y="7627013"/>
                  <a:pt x="7675563" y="7773273"/>
                  <a:pt x="7675563" y="7957036"/>
                </a:cubicBezTo>
                <a:cubicBezTo>
                  <a:pt x="7675563" y="7957036"/>
                  <a:pt x="7675563" y="7957036"/>
                  <a:pt x="7675563" y="8373315"/>
                </a:cubicBezTo>
                <a:cubicBezTo>
                  <a:pt x="7675563" y="8557078"/>
                  <a:pt x="7822010" y="8703338"/>
                  <a:pt x="8006008" y="8703338"/>
                </a:cubicBezTo>
                <a:cubicBezTo>
                  <a:pt x="8006008" y="8703338"/>
                  <a:pt x="8006008" y="8703338"/>
                  <a:pt x="8708202" y="8703338"/>
                </a:cubicBezTo>
                <a:cubicBezTo>
                  <a:pt x="8892199" y="8703338"/>
                  <a:pt x="9042401" y="8557078"/>
                  <a:pt x="9042401" y="8373315"/>
                </a:cubicBezTo>
                <a:lnTo>
                  <a:pt x="9042401" y="7957036"/>
                </a:lnTo>
                <a:cubicBezTo>
                  <a:pt x="9042401" y="7773273"/>
                  <a:pt x="8892199" y="7627013"/>
                  <a:pt x="8708202" y="7627013"/>
                </a:cubicBezTo>
                <a:cubicBezTo>
                  <a:pt x="8708202" y="7627013"/>
                  <a:pt x="8708202" y="7627013"/>
                  <a:pt x="8006008" y="7627013"/>
                </a:cubicBezTo>
                <a:close/>
                <a:moveTo>
                  <a:pt x="6072433" y="7627013"/>
                </a:moveTo>
                <a:cubicBezTo>
                  <a:pt x="5888436" y="7627013"/>
                  <a:pt x="5741989" y="7773273"/>
                  <a:pt x="5741989" y="7957036"/>
                </a:cubicBezTo>
                <a:cubicBezTo>
                  <a:pt x="5741989" y="7957036"/>
                  <a:pt x="5741989" y="7957036"/>
                  <a:pt x="5741989" y="8373315"/>
                </a:cubicBezTo>
                <a:cubicBezTo>
                  <a:pt x="5741989" y="8557078"/>
                  <a:pt x="5888436" y="8703338"/>
                  <a:pt x="6072433" y="8703338"/>
                </a:cubicBezTo>
                <a:cubicBezTo>
                  <a:pt x="6072433" y="8703338"/>
                  <a:pt x="6072433" y="8703338"/>
                  <a:pt x="6774627" y="8703338"/>
                </a:cubicBezTo>
                <a:cubicBezTo>
                  <a:pt x="6958624" y="8703338"/>
                  <a:pt x="7108826" y="8557078"/>
                  <a:pt x="7108826" y="8373315"/>
                </a:cubicBezTo>
                <a:lnTo>
                  <a:pt x="7108826" y="7957036"/>
                </a:lnTo>
                <a:cubicBezTo>
                  <a:pt x="7108826" y="7773273"/>
                  <a:pt x="6958624" y="7627013"/>
                  <a:pt x="6774627" y="7627013"/>
                </a:cubicBezTo>
                <a:cubicBezTo>
                  <a:pt x="6774627" y="7627013"/>
                  <a:pt x="6774627" y="7627013"/>
                  <a:pt x="6072433" y="7627013"/>
                </a:cubicBezTo>
                <a:close/>
                <a:moveTo>
                  <a:pt x="4098787" y="7627013"/>
                </a:moveTo>
                <a:cubicBezTo>
                  <a:pt x="3918754" y="7627013"/>
                  <a:pt x="3768726" y="7773273"/>
                  <a:pt x="3768726" y="7957036"/>
                </a:cubicBezTo>
                <a:cubicBezTo>
                  <a:pt x="3768726" y="7957036"/>
                  <a:pt x="3768726" y="7957036"/>
                  <a:pt x="3768726" y="8373315"/>
                </a:cubicBezTo>
                <a:cubicBezTo>
                  <a:pt x="3768726" y="8557078"/>
                  <a:pt x="3918754" y="8703338"/>
                  <a:pt x="4098787" y="8703338"/>
                </a:cubicBezTo>
                <a:cubicBezTo>
                  <a:pt x="4098787" y="8703338"/>
                  <a:pt x="4098787" y="8703338"/>
                  <a:pt x="4803916" y="8703338"/>
                </a:cubicBezTo>
                <a:cubicBezTo>
                  <a:pt x="4983948" y="8703338"/>
                  <a:pt x="5133976" y="8557078"/>
                  <a:pt x="5133976" y="8373315"/>
                </a:cubicBezTo>
                <a:lnTo>
                  <a:pt x="5133976" y="7957036"/>
                </a:lnTo>
                <a:cubicBezTo>
                  <a:pt x="5133976" y="7773273"/>
                  <a:pt x="4983948" y="7627013"/>
                  <a:pt x="4803916" y="7627013"/>
                </a:cubicBezTo>
                <a:cubicBezTo>
                  <a:pt x="4803916" y="7627013"/>
                  <a:pt x="4803916" y="7627013"/>
                  <a:pt x="4098787" y="7627013"/>
                </a:cubicBezTo>
                <a:close/>
                <a:moveTo>
                  <a:pt x="8028813" y="6161750"/>
                </a:moveTo>
                <a:cubicBezTo>
                  <a:pt x="7844815" y="6161750"/>
                  <a:pt x="7694613" y="6308305"/>
                  <a:pt x="7694613" y="6488681"/>
                </a:cubicBezTo>
                <a:cubicBezTo>
                  <a:pt x="7694613" y="6488681"/>
                  <a:pt x="7694613" y="6488681"/>
                  <a:pt x="7694613" y="6909557"/>
                </a:cubicBezTo>
                <a:cubicBezTo>
                  <a:pt x="7694613" y="7089933"/>
                  <a:pt x="7844815" y="7236488"/>
                  <a:pt x="8028813" y="7236488"/>
                </a:cubicBezTo>
                <a:cubicBezTo>
                  <a:pt x="8028813" y="7236488"/>
                  <a:pt x="8028813" y="7236488"/>
                  <a:pt x="8727252" y="7236488"/>
                </a:cubicBezTo>
                <a:cubicBezTo>
                  <a:pt x="8911249" y="7236488"/>
                  <a:pt x="9061451" y="7089933"/>
                  <a:pt x="9061451" y="6909557"/>
                </a:cubicBezTo>
                <a:lnTo>
                  <a:pt x="9061451" y="6488681"/>
                </a:lnTo>
                <a:cubicBezTo>
                  <a:pt x="9061451" y="6308305"/>
                  <a:pt x="8911249" y="6161750"/>
                  <a:pt x="8727252" y="6161750"/>
                </a:cubicBezTo>
                <a:cubicBezTo>
                  <a:pt x="8727252" y="6161750"/>
                  <a:pt x="8727252" y="6161750"/>
                  <a:pt x="8028813" y="6161750"/>
                </a:cubicBezTo>
                <a:close/>
                <a:moveTo>
                  <a:pt x="6053963" y="6161750"/>
                </a:moveTo>
                <a:cubicBezTo>
                  <a:pt x="5869966" y="6161750"/>
                  <a:pt x="5719764" y="6308305"/>
                  <a:pt x="5719764" y="6488681"/>
                </a:cubicBezTo>
                <a:cubicBezTo>
                  <a:pt x="5719764" y="6488681"/>
                  <a:pt x="5719764" y="6488681"/>
                  <a:pt x="5719764" y="6909557"/>
                </a:cubicBezTo>
                <a:cubicBezTo>
                  <a:pt x="5719764" y="7089933"/>
                  <a:pt x="5869966" y="7236488"/>
                  <a:pt x="6053963" y="7236488"/>
                </a:cubicBezTo>
                <a:cubicBezTo>
                  <a:pt x="6053963" y="7236488"/>
                  <a:pt x="6053963" y="7236488"/>
                  <a:pt x="6756157" y="7236488"/>
                </a:cubicBezTo>
                <a:cubicBezTo>
                  <a:pt x="6940154" y="7236488"/>
                  <a:pt x="7086601" y="7089933"/>
                  <a:pt x="7086601" y="6909557"/>
                </a:cubicBezTo>
                <a:lnTo>
                  <a:pt x="7086601" y="6488681"/>
                </a:lnTo>
                <a:cubicBezTo>
                  <a:pt x="7086601" y="6308305"/>
                  <a:pt x="6940154" y="6161750"/>
                  <a:pt x="6756157" y="6161750"/>
                </a:cubicBezTo>
                <a:cubicBezTo>
                  <a:pt x="6756157" y="6161750"/>
                  <a:pt x="6756157" y="6161750"/>
                  <a:pt x="6053963" y="6161750"/>
                </a:cubicBezTo>
                <a:close/>
                <a:moveTo>
                  <a:pt x="4098787" y="6161750"/>
                </a:moveTo>
                <a:cubicBezTo>
                  <a:pt x="3918754" y="6161750"/>
                  <a:pt x="3768726" y="6308305"/>
                  <a:pt x="3768726" y="6488681"/>
                </a:cubicBezTo>
                <a:cubicBezTo>
                  <a:pt x="3768726" y="6488681"/>
                  <a:pt x="3768726" y="6488681"/>
                  <a:pt x="3768726" y="6909557"/>
                </a:cubicBezTo>
                <a:cubicBezTo>
                  <a:pt x="3768726" y="7089933"/>
                  <a:pt x="3918754" y="7236488"/>
                  <a:pt x="4098787" y="7236488"/>
                </a:cubicBezTo>
                <a:cubicBezTo>
                  <a:pt x="4098787" y="7236488"/>
                  <a:pt x="4098787" y="7236488"/>
                  <a:pt x="4803916" y="7236488"/>
                </a:cubicBezTo>
                <a:cubicBezTo>
                  <a:pt x="4983949" y="7236488"/>
                  <a:pt x="5133977" y="7089933"/>
                  <a:pt x="5133977" y="6909557"/>
                </a:cubicBezTo>
                <a:lnTo>
                  <a:pt x="5133977" y="6488681"/>
                </a:lnTo>
                <a:cubicBezTo>
                  <a:pt x="5133977" y="6308305"/>
                  <a:pt x="4983949" y="6161750"/>
                  <a:pt x="4803916" y="6161750"/>
                </a:cubicBezTo>
                <a:cubicBezTo>
                  <a:pt x="4803916" y="6161750"/>
                  <a:pt x="4803916" y="6161750"/>
                  <a:pt x="4098787" y="6161750"/>
                </a:cubicBezTo>
                <a:close/>
                <a:moveTo>
                  <a:pt x="6017061" y="4698075"/>
                </a:moveTo>
                <a:cubicBezTo>
                  <a:pt x="5833278" y="4698075"/>
                  <a:pt x="5683250" y="4844414"/>
                  <a:pt x="5683250" y="5024523"/>
                </a:cubicBezTo>
                <a:cubicBezTo>
                  <a:pt x="5683250" y="5024523"/>
                  <a:pt x="5683250" y="5024523"/>
                  <a:pt x="5683250" y="5444778"/>
                </a:cubicBezTo>
                <a:cubicBezTo>
                  <a:pt x="5683250" y="5624887"/>
                  <a:pt x="5833278" y="5771225"/>
                  <a:pt x="6017061" y="5771225"/>
                </a:cubicBezTo>
                <a:cubicBezTo>
                  <a:pt x="6017061" y="5771225"/>
                  <a:pt x="6017061" y="5771225"/>
                  <a:pt x="6718440" y="5771225"/>
                </a:cubicBezTo>
                <a:cubicBezTo>
                  <a:pt x="6902223" y="5771225"/>
                  <a:pt x="7048500" y="5624887"/>
                  <a:pt x="7048500" y="5444778"/>
                </a:cubicBezTo>
                <a:lnTo>
                  <a:pt x="7048500" y="5024523"/>
                </a:lnTo>
                <a:cubicBezTo>
                  <a:pt x="7048500" y="4844414"/>
                  <a:pt x="6902223" y="4698075"/>
                  <a:pt x="6718440" y="4698075"/>
                </a:cubicBezTo>
                <a:cubicBezTo>
                  <a:pt x="6718440" y="4698075"/>
                  <a:pt x="6718440" y="4698075"/>
                  <a:pt x="6017061" y="4698075"/>
                </a:cubicBezTo>
                <a:close/>
                <a:moveTo>
                  <a:pt x="4061071" y="4679026"/>
                </a:moveTo>
                <a:cubicBezTo>
                  <a:pt x="3877073" y="4679026"/>
                  <a:pt x="3730627" y="4825581"/>
                  <a:pt x="3730627" y="5005957"/>
                </a:cubicBezTo>
                <a:cubicBezTo>
                  <a:pt x="3730627" y="5005957"/>
                  <a:pt x="3730627" y="5005957"/>
                  <a:pt x="3730627" y="5423076"/>
                </a:cubicBezTo>
                <a:cubicBezTo>
                  <a:pt x="3730627" y="5607209"/>
                  <a:pt x="3877073" y="5753764"/>
                  <a:pt x="4061071" y="5753764"/>
                </a:cubicBezTo>
                <a:cubicBezTo>
                  <a:pt x="4061071" y="5753764"/>
                  <a:pt x="4061071" y="5753764"/>
                  <a:pt x="4763265" y="5753764"/>
                </a:cubicBezTo>
                <a:cubicBezTo>
                  <a:pt x="4947263" y="5753764"/>
                  <a:pt x="5097465" y="5607209"/>
                  <a:pt x="5097465" y="5423076"/>
                </a:cubicBezTo>
                <a:lnTo>
                  <a:pt x="5097465" y="5005957"/>
                </a:lnTo>
                <a:cubicBezTo>
                  <a:pt x="5097465" y="4825581"/>
                  <a:pt x="4947263" y="4679026"/>
                  <a:pt x="4763265" y="4679026"/>
                </a:cubicBezTo>
                <a:cubicBezTo>
                  <a:pt x="4763265" y="4679026"/>
                  <a:pt x="4763265" y="4679026"/>
                  <a:pt x="4061071" y="4679026"/>
                </a:cubicBezTo>
                <a:close/>
                <a:moveTo>
                  <a:pt x="7986958" y="4679025"/>
                </a:moveTo>
                <a:cubicBezTo>
                  <a:pt x="7802960" y="4679025"/>
                  <a:pt x="7656513" y="4825580"/>
                  <a:pt x="7656513" y="5005956"/>
                </a:cubicBezTo>
                <a:cubicBezTo>
                  <a:pt x="7656513" y="5005956"/>
                  <a:pt x="7656513" y="5005956"/>
                  <a:pt x="7656513" y="5423075"/>
                </a:cubicBezTo>
                <a:cubicBezTo>
                  <a:pt x="7656513" y="5607208"/>
                  <a:pt x="7802960" y="5753763"/>
                  <a:pt x="7986958" y="5753763"/>
                </a:cubicBezTo>
                <a:cubicBezTo>
                  <a:pt x="7986958" y="5753763"/>
                  <a:pt x="7986958" y="5753763"/>
                  <a:pt x="8689152" y="5753763"/>
                </a:cubicBezTo>
                <a:cubicBezTo>
                  <a:pt x="8873149" y="5753763"/>
                  <a:pt x="9023351" y="5607208"/>
                  <a:pt x="9023351" y="5423075"/>
                </a:cubicBezTo>
                <a:lnTo>
                  <a:pt x="9023351" y="5005956"/>
                </a:lnTo>
                <a:cubicBezTo>
                  <a:pt x="9023351" y="4825580"/>
                  <a:pt x="8873149" y="4679025"/>
                  <a:pt x="8689152" y="4679025"/>
                </a:cubicBezTo>
                <a:cubicBezTo>
                  <a:pt x="8689152" y="4679025"/>
                  <a:pt x="8689152" y="4679025"/>
                  <a:pt x="7986958" y="4679025"/>
                </a:cubicBezTo>
                <a:close/>
                <a:moveTo>
                  <a:pt x="12712701" y="3075650"/>
                </a:moveTo>
                <a:lnTo>
                  <a:pt x="10272713" y="3210832"/>
                </a:lnTo>
                <a:cubicBezTo>
                  <a:pt x="10272713" y="3210832"/>
                  <a:pt x="11443907" y="4051963"/>
                  <a:pt x="12712701" y="3075650"/>
                </a:cubicBezTo>
                <a:close/>
                <a:moveTo>
                  <a:pt x="98425" y="3075650"/>
                </a:moveTo>
                <a:cubicBezTo>
                  <a:pt x="98425" y="3075650"/>
                  <a:pt x="604951" y="3936075"/>
                  <a:pt x="2420938" y="3252244"/>
                </a:cubicBezTo>
                <a:lnTo>
                  <a:pt x="98425" y="3075650"/>
                </a:lnTo>
                <a:close/>
                <a:moveTo>
                  <a:pt x="3824365" y="2778310"/>
                </a:moveTo>
                <a:cubicBezTo>
                  <a:pt x="3874216" y="2776481"/>
                  <a:pt x="3927082" y="2777816"/>
                  <a:pt x="3983145" y="2782743"/>
                </a:cubicBezTo>
                <a:cubicBezTo>
                  <a:pt x="8963545" y="2820288"/>
                  <a:pt x="8963545" y="2820288"/>
                  <a:pt x="8963545" y="2820288"/>
                </a:cubicBezTo>
                <a:cubicBezTo>
                  <a:pt x="8963545" y="2820288"/>
                  <a:pt x="9646615" y="2685126"/>
                  <a:pt x="9766715" y="3623755"/>
                </a:cubicBezTo>
                <a:cubicBezTo>
                  <a:pt x="9883062" y="4562384"/>
                  <a:pt x="10956457" y="9698562"/>
                  <a:pt x="10956457" y="9698562"/>
                </a:cubicBezTo>
                <a:cubicBezTo>
                  <a:pt x="10956457" y="9698562"/>
                  <a:pt x="11114088" y="10344338"/>
                  <a:pt x="10431019" y="10577118"/>
                </a:cubicBezTo>
                <a:cubicBezTo>
                  <a:pt x="2440608" y="10577118"/>
                  <a:pt x="2440608" y="10577118"/>
                  <a:pt x="2440608" y="10577118"/>
                </a:cubicBezTo>
                <a:cubicBezTo>
                  <a:pt x="2440608" y="10577118"/>
                  <a:pt x="1622426" y="10655963"/>
                  <a:pt x="1817589" y="9424482"/>
                </a:cubicBezTo>
                <a:cubicBezTo>
                  <a:pt x="3007331" y="3544910"/>
                  <a:pt x="3007331" y="3544910"/>
                  <a:pt x="3007331" y="3544910"/>
                </a:cubicBezTo>
                <a:cubicBezTo>
                  <a:pt x="3007331" y="3544910"/>
                  <a:pt x="3076603" y="2805740"/>
                  <a:pt x="3824365" y="2778310"/>
                </a:cubicBezTo>
                <a:close/>
                <a:moveTo>
                  <a:pt x="6679913" y="42"/>
                </a:moveTo>
                <a:cubicBezTo>
                  <a:pt x="8015553" y="-3469"/>
                  <a:pt x="12320277" y="209248"/>
                  <a:pt x="12712984" y="3075829"/>
                </a:cubicBezTo>
                <a:cubicBezTo>
                  <a:pt x="12731751" y="3740299"/>
                  <a:pt x="12731751" y="3740299"/>
                  <a:pt x="12731751" y="3740299"/>
                </a:cubicBezTo>
                <a:cubicBezTo>
                  <a:pt x="12731751" y="3740299"/>
                  <a:pt x="10975130" y="4813962"/>
                  <a:pt x="10329534" y="3466252"/>
                </a:cubicBezTo>
                <a:cubicBezTo>
                  <a:pt x="10231944" y="3094600"/>
                  <a:pt x="10231944" y="3094600"/>
                  <a:pt x="10231944" y="3094600"/>
                </a:cubicBezTo>
                <a:cubicBezTo>
                  <a:pt x="10231944" y="3094600"/>
                  <a:pt x="10153121" y="2764242"/>
                  <a:pt x="9901639" y="2606571"/>
                </a:cubicBezTo>
                <a:cubicBezTo>
                  <a:pt x="9901639" y="2606571"/>
                  <a:pt x="6230751" y="789603"/>
                  <a:pt x="2616165" y="2704177"/>
                </a:cubicBezTo>
                <a:cubicBezTo>
                  <a:pt x="2616165" y="2704177"/>
                  <a:pt x="2420985" y="2918159"/>
                  <a:pt x="2420985" y="3252270"/>
                </a:cubicBezTo>
                <a:cubicBezTo>
                  <a:pt x="2420985" y="3252270"/>
                  <a:pt x="2420985" y="3563858"/>
                  <a:pt x="2342162" y="3680234"/>
                </a:cubicBezTo>
                <a:cubicBezTo>
                  <a:pt x="2342162" y="3680234"/>
                  <a:pt x="1328727" y="4813962"/>
                  <a:pt x="0" y="3642693"/>
                </a:cubicBezTo>
                <a:cubicBezTo>
                  <a:pt x="0" y="3642693"/>
                  <a:pt x="18768" y="2039707"/>
                  <a:pt x="1133547" y="1277632"/>
                </a:cubicBezTo>
                <a:cubicBezTo>
                  <a:pt x="1133547" y="1277632"/>
                  <a:pt x="2128215" y="46298"/>
                  <a:pt x="6287053" y="8757"/>
                </a:cubicBezTo>
                <a:cubicBezTo>
                  <a:pt x="6287053" y="8757"/>
                  <a:pt x="6432573" y="692"/>
                  <a:pt x="6679913" y="42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1087862" y="4203501"/>
            <a:ext cx="635726" cy="553082"/>
          </a:xfrm>
          <a:custGeom>
            <a:avLst/>
            <a:gdLst>
              <a:gd name="T0" fmla="*/ 188966961 w 12983"/>
              <a:gd name="T1" fmla="*/ 239639703 h 11304"/>
              <a:gd name="T2" fmla="*/ 175166386 w 12983"/>
              <a:gd name="T3" fmla="*/ 236262397 h 11304"/>
              <a:gd name="T4" fmla="*/ 171721598 w 12983"/>
              <a:gd name="T5" fmla="*/ 233809947 h 11304"/>
              <a:gd name="T6" fmla="*/ 182895553 w 12983"/>
              <a:gd name="T7" fmla="*/ 192077394 h 11304"/>
              <a:gd name="T8" fmla="*/ 188966961 w 12983"/>
              <a:gd name="T9" fmla="*/ 164456506 h 11304"/>
              <a:gd name="T10" fmla="*/ 188278062 w 12983"/>
              <a:gd name="T11" fmla="*/ 112376804 h 11304"/>
              <a:gd name="T12" fmla="*/ 190818552 w 12983"/>
              <a:gd name="T13" fmla="*/ 97038986 h 11304"/>
              <a:gd name="T14" fmla="*/ 204532996 w 12983"/>
              <a:gd name="T15" fmla="*/ 101470462 h 11304"/>
              <a:gd name="T16" fmla="*/ 214436707 w 12983"/>
              <a:gd name="T17" fmla="*/ 99577353 h 11304"/>
              <a:gd name="T18" fmla="*/ 233533661 w 12983"/>
              <a:gd name="T19" fmla="*/ 100997185 h 11304"/>
              <a:gd name="T20" fmla="*/ 247786312 w 12983"/>
              <a:gd name="T21" fmla="*/ 102438422 h 11304"/>
              <a:gd name="T22" fmla="*/ 274224919 w 12983"/>
              <a:gd name="T23" fmla="*/ 107386134 h 11304"/>
              <a:gd name="T24" fmla="*/ 279456736 w 12983"/>
              <a:gd name="T25" fmla="*/ 104933831 h 11304"/>
              <a:gd name="T26" fmla="*/ 277066939 w 12983"/>
              <a:gd name="T27" fmla="*/ 100050630 h 11304"/>
              <a:gd name="T28" fmla="*/ 253018129 w 12983"/>
              <a:gd name="T29" fmla="*/ 83658788 h 11304"/>
              <a:gd name="T30" fmla="*/ 234416391 w 12983"/>
              <a:gd name="T31" fmla="*/ 77226733 h 11304"/>
              <a:gd name="T32" fmla="*/ 196889960 w 12983"/>
              <a:gd name="T33" fmla="*/ 72107041 h 11304"/>
              <a:gd name="T34" fmla="*/ 181668448 w 12983"/>
              <a:gd name="T35" fmla="*/ 66535477 h 11304"/>
              <a:gd name="T36" fmla="*/ 169159539 w 12983"/>
              <a:gd name="T37" fmla="*/ 47239607 h 11304"/>
              <a:gd name="T38" fmla="*/ 151828045 w 12983"/>
              <a:gd name="T39" fmla="*/ 24480221 h 11304"/>
              <a:gd name="T40" fmla="*/ 135982196 w 12983"/>
              <a:gd name="T41" fmla="*/ 7077313 h 11304"/>
              <a:gd name="T42" fmla="*/ 121686405 w 12983"/>
              <a:gd name="T43" fmla="*/ 365661 h 11304"/>
              <a:gd name="T44" fmla="*/ 106572447 w 12983"/>
              <a:gd name="T45" fmla="*/ 1850004 h 11304"/>
              <a:gd name="T46" fmla="*/ 94020546 w 12983"/>
              <a:gd name="T47" fmla="*/ 8002314 h 11304"/>
              <a:gd name="T48" fmla="*/ 80198548 w 12983"/>
              <a:gd name="T49" fmla="*/ 19016273 h 11304"/>
              <a:gd name="T50" fmla="*/ 67151433 w 12983"/>
              <a:gd name="T51" fmla="*/ 22479642 h 11304"/>
              <a:gd name="T52" fmla="*/ 49324724 w 12983"/>
              <a:gd name="T53" fmla="*/ 30051785 h 11304"/>
              <a:gd name="T54" fmla="*/ 43963785 w 12983"/>
              <a:gd name="T55" fmla="*/ 36376223 h 11304"/>
              <a:gd name="T56" fmla="*/ 60154304 w 12983"/>
              <a:gd name="T57" fmla="*/ 31643597 h 11304"/>
              <a:gd name="T58" fmla="*/ 86097695 w 12983"/>
              <a:gd name="T59" fmla="*/ 32030811 h 11304"/>
              <a:gd name="T60" fmla="*/ 101340776 w 12983"/>
              <a:gd name="T61" fmla="*/ 37193608 h 11304"/>
              <a:gd name="T62" fmla="*/ 107691999 w 12983"/>
              <a:gd name="T63" fmla="*/ 44098793 h 11304"/>
              <a:gd name="T64" fmla="*/ 104806987 w 12983"/>
              <a:gd name="T65" fmla="*/ 57780288 h 11304"/>
              <a:gd name="T66" fmla="*/ 98907841 w 12983"/>
              <a:gd name="T67" fmla="*/ 69590226 h 11304"/>
              <a:gd name="T68" fmla="*/ 85667042 w 12983"/>
              <a:gd name="T69" fmla="*/ 78969267 h 11304"/>
              <a:gd name="T70" fmla="*/ 29194349 w 12983"/>
              <a:gd name="T71" fmla="*/ 102546039 h 11304"/>
              <a:gd name="T72" fmla="*/ 5296378 w 12983"/>
              <a:gd name="T73" fmla="*/ 115754110 h 11304"/>
              <a:gd name="T74" fmla="*/ 0 w 12983"/>
              <a:gd name="T75" fmla="*/ 122358145 h 11304"/>
              <a:gd name="T76" fmla="*/ 4650471 w 12983"/>
              <a:gd name="T77" fmla="*/ 124229701 h 11304"/>
              <a:gd name="T78" fmla="*/ 33478875 w 12983"/>
              <a:gd name="T79" fmla="*/ 122831422 h 11304"/>
              <a:gd name="T80" fmla="*/ 60154304 w 12983"/>
              <a:gd name="T81" fmla="*/ 113344765 h 11304"/>
              <a:gd name="T82" fmla="*/ 73416525 w 12983"/>
              <a:gd name="T83" fmla="*/ 111322780 h 11304"/>
              <a:gd name="T84" fmla="*/ 83255675 w 12983"/>
              <a:gd name="T85" fmla="*/ 111494761 h 11304"/>
              <a:gd name="T86" fmla="*/ 97293073 w 12983"/>
              <a:gd name="T87" fmla="*/ 105364003 h 11304"/>
              <a:gd name="T88" fmla="*/ 98240511 w 12983"/>
              <a:gd name="T89" fmla="*/ 127757581 h 11304"/>
              <a:gd name="T90" fmla="*/ 100221224 w 12983"/>
              <a:gd name="T91" fmla="*/ 182009989 h 11304"/>
              <a:gd name="T92" fmla="*/ 104290350 w 12983"/>
              <a:gd name="T93" fmla="*/ 202919371 h 11304"/>
              <a:gd name="T94" fmla="*/ 110813834 w 12983"/>
              <a:gd name="T95" fmla="*/ 231830921 h 11304"/>
              <a:gd name="T96" fmla="*/ 107196784 w 12983"/>
              <a:gd name="T97" fmla="*/ 235315843 h 11304"/>
              <a:gd name="T98" fmla="*/ 91157104 w 12983"/>
              <a:gd name="T99" fmla="*/ 236455931 h 11304"/>
              <a:gd name="T100" fmla="*/ 91566188 w 12983"/>
              <a:gd name="T101" fmla="*/ 240973324 h 11304"/>
              <a:gd name="T102" fmla="*/ 106120370 w 12983"/>
              <a:gd name="T103" fmla="*/ 240844302 h 11304"/>
              <a:gd name="T104" fmla="*/ 126530561 w 12983"/>
              <a:gd name="T105" fmla="*/ 241102493 h 11304"/>
              <a:gd name="T106" fmla="*/ 127714675 w 12983"/>
              <a:gd name="T107" fmla="*/ 238714701 h 11304"/>
              <a:gd name="T108" fmla="*/ 138199731 w 12983"/>
              <a:gd name="T109" fmla="*/ 241016429 h 11304"/>
              <a:gd name="T110" fmla="*/ 149373687 w 12983"/>
              <a:gd name="T111" fmla="*/ 241145451 h 11304"/>
              <a:gd name="T112" fmla="*/ 159492651 w 12983"/>
              <a:gd name="T113" fmla="*/ 239510534 h 11304"/>
              <a:gd name="T114" fmla="*/ 160806034 w 12983"/>
              <a:gd name="T115" fmla="*/ 242737410 h 11304"/>
              <a:gd name="T116" fmla="*/ 180204372 w 12983"/>
              <a:gd name="T117" fmla="*/ 242543730 h 11304"/>
              <a:gd name="T118" fmla="*/ 190366475 w 12983"/>
              <a:gd name="T119" fmla="*/ 243167583 h 1130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2983" h="11304">
                <a:moveTo>
                  <a:pt x="8842" y="11304"/>
                </a:moveTo>
                <a:lnTo>
                  <a:pt x="8842" y="11304"/>
                </a:lnTo>
                <a:lnTo>
                  <a:pt x="8844" y="11291"/>
                </a:lnTo>
                <a:lnTo>
                  <a:pt x="8844" y="11279"/>
                </a:lnTo>
                <a:lnTo>
                  <a:pt x="8843" y="11266"/>
                </a:lnTo>
                <a:lnTo>
                  <a:pt x="8842" y="11254"/>
                </a:lnTo>
                <a:lnTo>
                  <a:pt x="8839" y="11242"/>
                </a:lnTo>
                <a:lnTo>
                  <a:pt x="8836" y="11229"/>
                </a:lnTo>
                <a:lnTo>
                  <a:pt x="8831" y="11217"/>
                </a:lnTo>
                <a:lnTo>
                  <a:pt x="8826" y="11205"/>
                </a:lnTo>
                <a:lnTo>
                  <a:pt x="8820" y="11195"/>
                </a:lnTo>
                <a:lnTo>
                  <a:pt x="8813" y="11183"/>
                </a:lnTo>
                <a:lnTo>
                  <a:pt x="8805" y="11172"/>
                </a:lnTo>
                <a:lnTo>
                  <a:pt x="8797" y="11161"/>
                </a:lnTo>
                <a:lnTo>
                  <a:pt x="8777" y="11140"/>
                </a:lnTo>
                <a:lnTo>
                  <a:pt x="8756" y="11120"/>
                </a:lnTo>
                <a:lnTo>
                  <a:pt x="8731" y="11102"/>
                </a:lnTo>
                <a:lnTo>
                  <a:pt x="8705" y="11085"/>
                </a:lnTo>
                <a:lnTo>
                  <a:pt x="8678" y="11070"/>
                </a:lnTo>
                <a:lnTo>
                  <a:pt x="8648" y="11057"/>
                </a:lnTo>
                <a:lnTo>
                  <a:pt x="8617" y="11046"/>
                </a:lnTo>
                <a:lnTo>
                  <a:pt x="8585" y="11038"/>
                </a:lnTo>
                <a:lnTo>
                  <a:pt x="8552" y="11032"/>
                </a:lnTo>
                <a:lnTo>
                  <a:pt x="8518" y="11028"/>
                </a:lnTo>
                <a:lnTo>
                  <a:pt x="8444" y="11022"/>
                </a:lnTo>
                <a:lnTo>
                  <a:pt x="8358" y="11014"/>
                </a:lnTo>
                <a:lnTo>
                  <a:pt x="8268" y="11003"/>
                </a:lnTo>
                <a:lnTo>
                  <a:pt x="8179" y="10990"/>
                </a:lnTo>
                <a:lnTo>
                  <a:pt x="8136" y="10983"/>
                </a:lnTo>
                <a:lnTo>
                  <a:pt x="8097" y="10976"/>
                </a:lnTo>
                <a:lnTo>
                  <a:pt x="8061" y="10968"/>
                </a:lnTo>
                <a:lnTo>
                  <a:pt x="8030" y="10961"/>
                </a:lnTo>
                <a:lnTo>
                  <a:pt x="8004" y="10952"/>
                </a:lnTo>
                <a:lnTo>
                  <a:pt x="7984" y="10944"/>
                </a:lnTo>
                <a:lnTo>
                  <a:pt x="7976" y="10939"/>
                </a:lnTo>
                <a:lnTo>
                  <a:pt x="7970" y="10936"/>
                </a:lnTo>
                <a:lnTo>
                  <a:pt x="7966" y="10931"/>
                </a:lnTo>
                <a:lnTo>
                  <a:pt x="7964" y="10927"/>
                </a:lnTo>
                <a:lnTo>
                  <a:pt x="7962" y="10923"/>
                </a:lnTo>
                <a:lnTo>
                  <a:pt x="7962" y="10917"/>
                </a:lnTo>
                <a:lnTo>
                  <a:pt x="7965" y="10904"/>
                </a:lnTo>
                <a:lnTo>
                  <a:pt x="7970" y="10888"/>
                </a:lnTo>
                <a:lnTo>
                  <a:pt x="7976" y="10869"/>
                </a:lnTo>
                <a:lnTo>
                  <a:pt x="7993" y="10825"/>
                </a:lnTo>
                <a:lnTo>
                  <a:pt x="8017" y="10773"/>
                </a:lnTo>
                <a:lnTo>
                  <a:pt x="8043" y="10715"/>
                </a:lnTo>
                <a:lnTo>
                  <a:pt x="8071" y="10653"/>
                </a:lnTo>
                <a:lnTo>
                  <a:pt x="8097" y="10589"/>
                </a:lnTo>
                <a:lnTo>
                  <a:pt x="8109" y="10558"/>
                </a:lnTo>
                <a:lnTo>
                  <a:pt x="8119" y="10526"/>
                </a:lnTo>
                <a:lnTo>
                  <a:pt x="8134" y="10478"/>
                </a:lnTo>
                <a:lnTo>
                  <a:pt x="8153" y="10401"/>
                </a:lnTo>
                <a:lnTo>
                  <a:pt x="8178" y="10298"/>
                </a:lnTo>
                <a:lnTo>
                  <a:pt x="8207" y="10172"/>
                </a:lnTo>
                <a:lnTo>
                  <a:pt x="8360" y="9505"/>
                </a:lnTo>
                <a:lnTo>
                  <a:pt x="8450" y="9122"/>
                </a:lnTo>
                <a:lnTo>
                  <a:pt x="8495" y="8929"/>
                </a:lnTo>
                <a:lnTo>
                  <a:pt x="8540" y="8742"/>
                </a:lnTo>
                <a:lnTo>
                  <a:pt x="8585" y="8561"/>
                </a:lnTo>
                <a:lnTo>
                  <a:pt x="8629" y="8392"/>
                </a:lnTo>
                <a:lnTo>
                  <a:pt x="8671" y="8237"/>
                </a:lnTo>
                <a:lnTo>
                  <a:pt x="8709" y="8099"/>
                </a:lnTo>
                <a:lnTo>
                  <a:pt x="8718" y="8066"/>
                </a:lnTo>
                <a:lnTo>
                  <a:pt x="8726" y="8030"/>
                </a:lnTo>
                <a:lnTo>
                  <a:pt x="8735" y="7991"/>
                </a:lnTo>
                <a:lnTo>
                  <a:pt x="8743" y="7949"/>
                </a:lnTo>
                <a:lnTo>
                  <a:pt x="8749" y="7904"/>
                </a:lnTo>
                <a:lnTo>
                  <a:pt x="8756" y="7856"/>
                </a:lnTo>
                <a:lnTo>
                  <a:pt x="8762" y="7808"/>
                </a:lnTo>
                <a:lnTo>
                  <a:pt x="8768" y="7755"/>
                </a:lnTo>
                <a:lnTo>
                  <a:pt x="8777" y="7645"/>
                </a:lnTo>
                <a:lnTo>
                  <a:pt x="8786" y="7527"/>
                </a:lnTo>
                <a:lnTo>
                  <a:pt x="8792" y="7401"/>
                </a:lnTo>
                <a:lnTo>
                  <a:pt x="8797" y="7270"/>
                </a:lnTo>
                <a:lnTo>
                  <a:pt x="8800" y="7133"/>
                </a:lnTo>
                <a:lnTo>
                  <a:pt x="8801" y="6990"/>
                </a:lnTo>
                <a:lnTo>
                  <a:pt x="8801" y="6844"/>
                </a:lnTo>
                <a:lnTo>
                  <a:pt x="8801" y="6696"/>
                </a:lnTo>
                <a:lnTo>
                  <a:pt x="8799" y="6545"/>
                </a:lnTo>
                <a:lnTo>
                  <a:pt x="8797" y="6392"/>
                </a:lnTo>
                <a:lnTo>
                  <a:pt x="8792" y="6240"/>
                </a:lnTo>
                <a:lnTo>
                  <a:pt x="8787" y="6086"/>
                </a:lnTo>
                <a:lnTo>
                  <a:pt x="8781" y="5934"/>
                </a:lnTo>
                <a:lnTo>
                  <a:pt x="8775" y="5786"/>
                </a:lnTo>
                <a:lnTo>
                  <a:pt x="8761" y="5495"/>
                </a:lnTo>
                <a:lnTo>
                  <a:pt x="8745" y="5224"/>
                </a:lnTo>
                <a:lnTo>
                  <a:pt x="8728" y="4976"/>
                </a:lnTo>
                <a:lnTo>
                  <a:pt x="8711" y="4759"/>
                </a:lnTo>
                <a:lnTo>
                  <a:pt x="8703" y="4666"/>
                </a:lnTo>
                <a:lnTo>
                  <a:pt x="8694" y="4581"/>
                </a:lnTo>
                <a:lnTo>
                  <a:pt x="8686" y="4509"/>
                </a:lnTo>
                <a:lnTo>
                  <a:pt x="8679" y="4448"/>
                </a:lnTo>
                <a:lnTo>
                  <a:pt x="8672" y="4401"/>
                </a:lnTo>
                <a:lnTo>
                  <a:pt x="8665" y="4366"/>
                </a:lnTo>
                <a:lnTo>
                  <a:pt x="8688" y="4386"/>
                </a:lnTo>
                <a:lnTo>
                  <a:pt x="8718" y="4410"/>
                </a:lnTo>
                <a:lnTo>
                  <a:pt x="8757" y="4440"/>
                </a:lnTo>
                <a:lnTo>
                  <a:pt x="8806" y="4474"/>
                </a:lnTo>
                <a:lnTo>
                  <a:pt x="8833" y="4493"/>
                </a:lnTo>
                <a:lnTo>
                  <a:pt x="8863" y="4511"/>
                </a:lnTo>
                <a:lnTo>
                  <a:pt x="8895" y="4531"/>
                </a:lnTo>
                <a:lnTo>
                  <a:pt x="8928" y="4550"/>
                </a:lnTo>
                <a:lnTo>
                  <a:pt x="8964" y="4569"/>
                </a:lnTo>
                <a:lnTo>
                  <a:pt x="9002" y="4588"/>
                </a:lnTo>
                <a:lnTo>
                  <a:pt x="9041" y="4607"/>
                </a:lnTo>
                <a:lnTo>
                  <a:pt x="9082" y="4625"/>
                </a:lnTo>
                <a:lnTo>
                  <a:pt x="9123" y="4642"/>
                </a:lnTo>
                <a:lnTo>
                  <a:pt x="9166" y="4657"/>
                </a:lnTo>
                <a:lnTo>
                  <a:pt x="9211" y="4671"/>
                </a:lnTo>
                <a:lnTo>
                  <a:pt x="9256" y="4685"/>
                </a:lnTo>
                <a:lnTo>
                  <a:pt x="9304" y="4695"/>
                </a:lnTo>
                <a:lnTo>
                  <a:pt x="9351" y="4705"/>
                </a:lnTo>
                <a:lnTo>
                  <a:pt x="9400" y="4711"/>
                </a:lnTo>
                <a:lnTo>
                  <a:pt x="9450" y="4715"/>
                </a:lnTo>
                <a:lnTo>
                  <a:pt x="9500" y="4717"/>
                </a:lnTo>
                <a:lnTo>
                  <a:pt x="9525" y="4717"/>
                </a:lnTo>
                <a:lnTo>
                  <a:pt x="9550" y="4715"/>
                </a:lnTo>
                <a:lnTo>
                  <a:pt x="9576" y="4714"/>
                </a:lnTo>
                <a:lnTo>
                  <a:pt x="9601" y="4712"/>
                </a:lnTo>
                <a:lnTo>
                  <a:pt x="9627" y="4708"/>
                </a:lnTo>
                <a:lnTo>
                  <a:pt x="9653" y="4704"/>
                </a:lnTo>
                <a:lnTo>
                  <a:pt x="9679" y="4699"/>
                </a:lnTo>
                <a:lnTo>
                  <a:pt x="9705" y="4693"/>
                </a:lnTo>
                <a:lnTo>
                  <a:pt x="9732" y="4686"/>
                </a:lnTo>
                <a:lnTo>
                  <a:pt x="9758" y="4679"/>
                </a:lnTo>
                <a:lnTo>
                  <a:pt x="9809" y="4662"/>
                </a:lnTo>
                <a:lnTo>
                  <a:pt x="9860" y="4649"/>
                </a:lnTo>
                <a:lnTo>
                  <a:pt x="9910" y="4638"/>
                </a:lnTo>
                <a:lnTo>
                  <a:pt x="9960" y="4629"/>
                </a:lnTo>
                <a:lnTo>
                  <a:pt x="10008" y="4622"/>
                </a:lnTo>
                <a:lnTo>
                  <a:pt x="10057" y="4617"/>
                </a:lnTo>
                <a:lnTo>
                  <a:pt x="10105" y="4613"/>
                </a:lnTo>
                <a:lnTo>
                  <a:pt x="10151" y="4611"/>
                </a:lnTo>
                <a:lnTo>
                  <a:pt x="10197" y="4611"/>
                </a:lnTo>
                <a:lnTo>
                  <a:pt x="10244" y="4612"/>
                </a:lnTo>
                <a:lnTo>
                  <a:pt x="10289" y="4613"/>
                </a:lnTo>
                <a:lnTo>
                  <a:pt x="10333" y="4617"/>
                </a:lnTo>
                <a:lnTo>
                  <a:pt x="10378" y="4620"/>
                </a:lnTo>
                <a:lnTo>
                  <a:pt x="10422" y="4625"/>
                </a:lnTo>
                <a:lnTo>
                  <a:pt x="10509" y="4637"/>
                </a:lnTo>
                <a:lnTo>
                  <a:pt x="10594" y="4651"/>
                </a:lnTo>
                <a:lnTo>
                  <a:pt x="10678" y="4667"/>
                </a:lnTo>
                <a:lnTo>
                  <a:pt x="10763" y="4681"/>
                </a:lnTo>
                <a:lnTo>
                  <a:pt x="10847" y="4695"/>
                </a:lnTo>
                <a:lnTo>
                  <a:pt x="10930" y="4707"/>
                </a:lnTo>
                <a:lnTo>
                  <a:pt x="10973" y="4712"/>
                </a:lnTo>
                <a:lnTo>
                  <a:pt x="11015" y="4717"/>
                </a:lnTo>
                <a:lnTo>
                  <a:pt x="11056" y="4720"/>
                </a:lnTo>
                <a:lnTo>
                  <a:pt x="11099" y="4721"/>
                </a:lnTo>
                <a:lnTo>
                  <a:pt x="11142" y="4723"/>
                </a:lnTo>
                <a:lnTo>
                  <a:pt x="11185" y="4723"/>
                </a:lnTo>
                <a:lnTo>
                  <a:pt x="11206" y="4723"/>
                </a:lnTo>
                <a:lnTo>
                  <a:pt x="11230" y="4723"/>
                </a:lnTo>
                <a:lnTo>
                  <a:pt x="11278" y="4726"/>
                </a:lnTo>
                <a:lnTo>
                  <a:pt x="11332" y="4732"/>
                </a:lnTo>
                <a:lnTo>
                  <a:pt x="11388" y="4739"/>
                </a:lnTo>
                <a:lnTo>
                  <a:pt x="11447" y="4750"/>
                </a:lnTo>
                <a:lnTo>
                  <a:pt x="11509" y="4762"/>
                </a:lnTo>
                <a:lnTo>
                  <a:pt x="11574" y="4775"/>
                </a:lnTo>
                <a:lnTo>
                  <a:pt x="11641" y="4789"/>
                </a:lnTo>
                <a:lnTo>
                  <a:pt x="11779" y="4820"/>
                </a:lnTo>
                <a:lnTo>
                  <a:pt x="11921" y="4854"/>
                </a:lnTo>
                <a:lnTo>
                  <a:pt x="12065" y="4888"/>
                </a:lnTo>
                <a:lnTo>
                  <a:pt x="12207" y="4921"/>
                </a:lnTo>
                <a:lnTo>
                  <a:pt x="12278" y="4935"/>
                </a:lnTo>
                <a:lnTo>
                  <a:pt x="12346" y="4949"/>
                </a:lnTo>
                <a:lnTo>
                  <a:pt x="12413" y="4961"/>
                </a:lnTo>
                <a:lnTo>
                  <a:pt x="12478" y="4972"/>
                </a:lnTo>
                <a:lnTo>
                  <a:pt x="12541" y="4980"/>
                </a:lnTo>
                <a:lnTo>
                  <a:pt x="12601" y="4986"/>
                </a:lnTo>
                <a:lnTo>
                  <a:pt x="12658" y="4991"/>
                </a:lnTo>
                <a:lnTo>
                  <a:pt x="12711" y="4992"/>
                </a:lnTo>
                <a:lnTo>
                  <a:pt x="12737" y="4992"/>
                </a:lnTo>
                <a:lnTo>
                  <a:pt x="12761" y="4991"/>
                </a:lnTo>
                <a:lnTo>
                  <a:pt x="12785" y="4989"/>
                </a:lnTo>
                <a:lnTo>
                  <a:pt x="12807" y="4986"/>
                </a:lnTo>
                <a:lnTo>
                  <a:pt x="12829" y="4983"/>
                </a:lnTo>
                <a:lnTo>
                  <a:pt x="12849" y="4978"/>
                </a:lnTo>
                <a:lnTo>
                  <a:pt x="12868" y="4973"/>
                </a:lnTo>
                <a:lnTo>
                  <a:pt x="12886" y="4966"/>
                </a:lnTo>
                <a:lnTo>
                  <a:pt x="12902" y="4959"/>
                </a:lnTo>
                <a:lnTo>
                  <a:pt x="12918" y="4951"/>
                </a:lnTo>
                <a:lnTo>
                  <a:pt x="12931" y="4941"/>
                </a:lnTo>
                <a:lnTo>
                  <a:pt x="12944" y="4932"/>
                </a:lnTo>
                <a:lnTo>
                  <a:pt x="12955" y="4920"/>
                </a:lnTo>
                <a:lnTo>
                  <a:pt x="12964" y="4907"/>
                </a:lnTo>
                <a:lnTo>
                  <a:pt x="12973" y="4894"/>
                </a:lnTo>
                <a:lnTo>
                  <a:pt x="12980" y="4878"/>
                </a:lnTo>
                <a:lnTo>
                  <a:pt x="12982" y="4869"/>
                </a:lnTo>
                <a:lnTo>
                  <a:pt x="12983" y="4857"/>
                </a:lnTo>
                <a:lnTo>
                  <a:pt x="12982" y="4844"/>
                </a:lnTo>
                <a:lnTo>
                  <a:pt x="12980" y="4831"/>
                </a:lnTo>
                <a:lnTo>
                  <a:pt x="12976" y="4816"/>
                </a:lnTo>
                <a:lnTo>
                  <a:pt x="12970" y="4801"/>
                </a:lnTo>
                <a:lnTo>
                  <a:pt x="12963" y="4786"/>
                </a:lnTo>
                <a:lnTo>
                  <a:pt x="12955" y="4768"/>
                </a:lnTo>
                <a:lnTo>
                  <a:pt x="12944" y="4750"/>
                </a:lnTo>
                <a:lnTo>
                  <a:pt x="12932" y="4732"/>
                </a:lnTo>
                <a:lnTo>
                  <a:pt x="12918" y="4713"/>
                </a:lnTo>
                <a:lnTo>
                  <a:pt x="12904" y="4693"/>
                </a:lnTo>
                <a:lnTo>
                  <a:pt x="12887" y="4673"/>
                </a:lnTo>
                <a:lnTo>
                  <a:pt x="12869" y="4651"/>
                </a:lnTo>
                <a:lnTo>
                  <a:pt x="12829" y="4607"/>
                </a:lnTo>
                <a:lnTo>
                  <a:pt x="12782" y="4561"/>
                </a:lnTo>
                <a:lnTo>
                  <a:pt x="12731" y="4512"/>
                </a:lnTo>
                <a:lnTo>
                  <a:pt x="12674" y="4462"/>
                </a:lnTo>
                <a:lnTo>
                  <a:pt x="12613" y="4411"/>
                </a:lnTo>
                <a:lnTo>
                  <a:pt x="12546" y="4360"/>
                </a:lnTo>
                <a:lnTo>
                  <a:pt x="12475" y="4307"/>
                </a:lnTo>
                <a:lnTo>
                  <a:pt x="12399" y="4253"/>
                </a:lnTo>
                <a:lnTo>
                  <a:pt x="12319" y="4200"/>
                </a:lnTo>
                <a:lnTo>
                  <a:pt x="12234" y="4146"/>
                </a:lnTo>
                <a:lnTo>
                  <a:pt x="12146" y="4094"/>
                </a:lnTo>
                <a:lnTo>
                  <a:pt x="12053" y="4041"/>
                </a:lnTo>
                <a:lnTo>
                  <a:pt x="11957" y="3990"/>
                </a:lnTo>
                <a:lnTo>
                  <a:pt x="11856" y="3938"/>
                </a:lnTo>
                <a:lnTo>
                  <a:pt x="11752" y="3889"/>
                </a:lnTo>
                <a:lnTo>
                  <a:pt x="11700" y="3865"/>
                </a:lnTo>
                <a:lnTo>
                  <a:pt x="11647" y="3841"/>
                </a:lnTo>
                <a:lnTo>
                  <a:pt x="11592" y="3818"/>
                </a:lnTo>
                <a:lnTo>
                  <a:pt x="11537" y="3796"/>
                </a:lnTo>
                <a:lnTo>
                  <a:pt x="11480" y="3773"/>
                </a:lnTo>
                <a:lnTo>
                  <a:pt x="11425" y="3752"/>
                </a:lnTo>
                <a:lnTo>
                  <a:pt x="11367" y="3732"/>
                </a:lnTo>
                <a:lnTo>
                  <a:pt x="11309" y="3710"/>
                </a:lnTo>
                <a:lnTo>
                  <a:pt x="11251" y="3691"/>
                </a:lnTo>
                <a:lnTo>
                  <a:pt x="11192" y="3672"/>
                </a:lnTo>
                <a:lnTo>
                  <a:pt x="11132" y="3655"/>
                </a:lnTo>
                <a:lnTo>
                  <a:pt x="11072" y="3637"/>
                </a:lnTo>
                <a:lnTo>
                  <a:pt x="11011" y="3620"/>
                </a:lnTo>
                <a:lnTo>
                  <a:pt x="10949" y="3605"/>
                </a:lnTo>
                <a:lnTo>
                  <a:pt x="10888" y="3590"/>
                </a:lnTo>
                <a:lnTo>
                  <a:pt x="10825" y="3576"/>
                </a:lnTo>
                <a:lnTo>
                  <a:pt x="10762" y="3563"/>
                </a:lnTo>
                <a:lnTo>
                  <a:pt x="10699" y="3551"/>
                </a:lnTo>
                <a:lnTo>
                  <a:pt x="10636" y="3540"/>
                </a:lnTo>
                <a:lnTo>
                  <a:pt x="10571" y="3530"/>
                </a:lnTo>
                <a:lnTo>
                  <a:pt x="10446" y="3512"/>
                </a:lnTo>
                <a:lnTo>
                  <a:pt x="10324" y="3495"/>
                </a:lnTo>
                <a:lnTo>
                  <a:pt x="10096" y="3466"/>
                </a:lnTo>
                <a:lnTo>
                  <a:pt x="9887" y="3441"/>
                </a:lnTo>
                <a:lnTo>
                  <a:pt x="9695" y="3419"/>
                </a:lnTo>
                <a:lnTo>
                  <a:pt x="9519" y="3399"/>
                </a:lnTo>
                <a:lnTo>
                  <a:pt x="9358" y="3380"/>
                </a:lnTo>
                <a:lnTo>
                  <a:pt x="9212" y="3361"/>
                </a:lnTo>
                <a:lnTo>
                  <a:pt x="9145" y="3352"/>
                </a:lnTo>
                <a:lnTo>
                  <a:pt x="9080" y="3342"/>
                </a:lnTo>
                <a:lnTo>
                  <a:pt x="9019" y="3331"/>
                </a:lnTo>
                <a:lnTo>
                  <a:pt x="8959" y="3321"/>
                </a:lnTo>
                <a:lnTo>
                  <a:pt x="8903" y="3309"/>
                </a:lnTo>
                <a:lnTo>
                  <a:pt x="8850" y="3296"/>
                </a:lnTo>
                <a:lnTo>
                  <a:pt x="8800" y="3283"/>
                </a:lnTo>
                <a:lnTo>
                  <a:pt x="8751" y="3267"/>
                </a:lnTo>
                <a:lnTo>
                  <a:pt x="8705" y="3252"/>
                </a:lnTo>
                <a:lnTo>
                  <a:pt x="8661" y="3234"/>
                </a:lnTo>
                <a:lnTo>
                  <a:pt x="8619" y="3215"/>
                </a:lnTo>
                <a:lnTo>
                  <a:pt x="8580" y="3195"/>
                </a:lnTo>
                <a:lnTo>
                  <a:pt x="8542" y="3172"/>
                </a:lnTo>
                <a:lnTo>
                  <a:pt x="8505" y="3147"/>
                </a:lnTo>
                <a:lnTo>
                  <a:pt x="8471" y="3121"/>
                </a:lnTo>
                <a:lnTo>
                  <a:pt x="8438" y="3093"/>
                </a:lnTo>
                <a:lnTo>
                  <a:pt x="8406" y="3062"/>
                </a:lnTo>
                <a:lnTo>
                  <a:pt x="8375" y="3028"/>
                </a:lnTo>
                <a:lnTo>
                  <a:pt x="8363" y="3004"/>
                </a:lnTo>
                <a:lnTo>
                  <a:pt x="8325" y="2931"/>
                </a:lnTo>
                <a:lnTo>
                  <a:pt x="8298" y="2879"/>
                </a:lnTo>
                <a:lnTo>
                  <a:pt x="8263" y="2817"/>
                </a:lnTo>
                <a:lnTo>
                  <a:pt x="8223" y="2748"/>
                </a:lnTo>
                <a:lnTo>
                  <a:pt x="8176" y="2671"/>
                </a:lnTo>
                <a:lnTo>
                  <a:pt x="8125" y="2587"/>
                </a:lnTo>
                <a:lnTo>
                  <a:pt x="8067" y="2496"/>
                </a:lnTo>
                <a:lnTo>
                  <a:pt x="8003" y="2400"/>
                </a:lnTo>
                <a:lnTo>
                  <a:pt x="7933" y="2300"/>
                </a:lnTo>
                <a:lnTo>
                  <a:pt x="7896" y="2248"/>
                </a:lnTo>
                <a:lnTo>
                  <a:pt x="7857" y="2196"/>
                </a:lnTo>
                <a:lnTo>
                  <a:pt x="7816" y="2142"/>
                </a:lnTo>
                <a:lnTo>
                  <a:pt x="7775" y="2089"/>
                </a:lnTo>
                <a:lnTo>
                  <a:pt x="7732" y="2034"/>
                </a:lnTo>
                <a:lnTo>
                  <a:pt x="7688" y="1979"/>
                </a:lnTo>
                <a:lnTo>
                  <a:pt x="7642" y="1925"/>
                </a:lnTo>
                <a:lnTo>
                  <a:pt x="7594" y="1869"/>
                </a:lnTo>
                <a:lnTo>
                  <a:pt x="7545" y="1812"/>
                </a:lnTo>
                <a:lnTo>
                  <a:pt x="7496" y="1749"/>
                </a:lnTo>
                <a:lnTo>
                  <a:pt x="7446" y="1682"/>
                </a:lnTo>
                <a:lnTo>
                  <a:pt x="7393" y="1612"/>
                </a:lnTo>
                <a:lnTo>
                  <a:pt x="7285" y="1463"/>
                </a:lnTo>
                <a:lnTo>
                  <a:pt x="7172" y="1304"/>
                </a:lnTo>
                <a:lnTo>
                  <a:pt x="7113" y="1222"/>
                </a:lnTo>
                <a:lnTo>
                  <a:pt x="7052" y="1138"/>
                </a:lnTo>
                <a:lnTo>
                  <a:pt x="6991" y="1055"/>
                </a:lnTo>
                <a:lnTo>
                  <a:pt x="6928" y="972"/>
                </a:lnTo>
                <a:lnTo>
                  <a:pt x="6862" y="889"/>
                </a:lnTo>
                <a:lnTo>
                  <a:pt x="6796" y="807"/>
                </a:lnTo>
                <a:lnTo>
                  <a:pt x="6727" y="726"/>
                </a:lnTo>
                <a:lnTo>
                  <a:pt x="6657" y="648"/>
                </a:lnTo>
                <a:lnTo>
                  <a:pt x="6620" y="610"/>
                </a:lnTo>
                <a:lnTo>
                  <a:pt x="6584" y="572"/>
                </a:lnTo>
                <a:lnTo>
                  <a:pt x="6547" y="534"/>
                </a:lnTo>
                <a:lnTo>
                  <a:pt x="6509" y="498"/>
                </a:lnTo>
                <a:lnTo>
                  <a:pt x="6473" y="462"/>
                </a:lnTo>
                <a:lnTo>
                  <a:pt x="6433" y="428"/>
                </a:lnTo>
                <a:lnTo>
                  <a:pt x="6395" y="394"/>
                </a:lnTo>
                <a:lnTo>
                  <a:pt x="6356" y="361"/>
                </a:lnTo>
                <a:lnTo>
                  <a:pt x="6316" y="329"/>
                </a:lnTo>
                <a:lnTo>
                  <a:pt x="6275" y="298"/>
                </a:lnTo>
                <a:lnTo>
                  <a:pt x="6235" y="269"/>
                </a:lnTo>
                <a:lnTo>
                  <a:pt x="6193" y="240"/>
                </a:lnTo>
                <a:lnTo>
                  <a:pt x="6151" y="214"/>
                </a:lnTo>
                <a:lnTo>
                  <a:pt x="6109" y="188"/>
                </a:lnTo>
                <a:lnTo>
                  <a:pt x="6065" y="164"/>
                </a:lnTo>
                <a:lnTo>
                  <a:pt x="6022" y="140"/>
                </a:lnTo>
                <a:lnTo>
                  <a:pt x="5977" y="119"/>
                </a:lnTo>
                <a:lnTo>
                  <a:pt x="5933" y="100"/>
                </a:lnTo>
                <a:lnTo>
                  <a:pt x="5887" y="81"/>
                </a:lnTo>
                <a:lnTo>
                  <a:pt x="5842" y="66"/>
                </a:lnTo>
                <a:lnTo>
                  <a:pt x="5795" y="50"/>
                </a:lnTo>
                <a:lnTo>
                  <a:pt x="5748" y="37"/>
                </a:lnTo>
                <a:lnTo>
                  <a:pt x="5700" y="26"/>
                </a:lnTo>
                <a:lnTo>
                  <a:pt x="5652" y="17"/>
                </a:lnTo>
                <a:lnTo>
                  <a:pt x="5603" y="10"/>
                </a:lnTo>
                <a:lnTo>
                  <a:pt x="5553" y="5"/>
                </a:lnTo>
                <a:lnTo>
                  <a:pt x="5503" y="1"/>
                </a:lnTo>
                <a:lnTo>
                  <a:pt x="5452" y="0"/>
                </a:lnTo>
                <a:lnTo>
                  <a:pt x="5400" y="1"/>
                </a:lnTo>
                <a:lnTo>
                  <a:pt x="5349" y="5"/>
                </a:lnTo>
                <a:lnTo>
                  <a:pt x="5295" y="11"/>
                </a:lnTo>
                <a:lnTo>
                  <a:pt x="5242" y="19"/>
                </a:lnTo>
                <a:lnTo>
                  <a:pt x="5190" y="29"/>
                </a:lnTo>
                <a:lnTo>
                  <a:pt x="5137" y="39"/>
                </a:lnTo>
                <a:lnTo>
                  <a:pt x="5089" y="50"/>
                </a:lnTo>
                <a:lnTo>
                  <a:pt x="5041" y="62"/>
                </a:lnTo>
                <a:lnTo>
                  <a:pt x="4995" y="74"/>
                </a:lnTo>
                <a:lnTo>
                  <a:pt x="4950" y="86"/>
                </a:lnTo>
                <a:lnTo>
                  <a:pt x="4907" y="99"/>
                </a:lnTo>
                <a:lnTo>
                  <a:pt x="4865" y="112"/>
                </a:lnTo>
                <a:lnTo>
                  <a:pt x="4826" y="126"/>
                </a:lnTo>
                <a:lnTo>
                  <a:pt x="4787" y="140"/>
                </a:lnTo>
                <a:lnTo>
                  <a:pt x="4750" y="155"/>
                </a:lnTo>
                <a:lnTo>
                  <a:pt x="4714" y="170"/>
                </a:lnTo>
                <a:lnTo>
                  <a:pt x="4679" y="186"/>
                </a:lnTo>
                <a:lnTo>
                  <a:pt x="4645" y="201"/>
                </a:lnTo>
                <a:lnTo>
                  <a:pt x="4613" y="217"/>
                </a:lnTo>
                <a:lnTo>
                  <a:pt x="4582" y="233"/>
                </a:lnTo>
                <a:lnTo>
                  <a:pt x="4552" y="250"/>
                </a:lnTo>
                <a:lnTo>
                  <a:pt x="4523" y="266"/>
                </a:lnTo>
                <a:lnTo>
                  <a:pt x="4467" y="301"/>
                </a:lnTo>
                <a:lnTo>
                  <a:pt x="4416" y="336"/>
                </a:lnTo>
                <a:lnTo>
                  <a:pt x="4367" y="372"/>
                </a:lnTo>
                <a:lnTo>
                  <a:pt x="4321" y="409"/>
                </a:lnTo>
                <a:lnTo>
                  <a:pt x="4277" y="445"/>
                </a:lnTo>
                <a:lnTo>
                  <a:pt x="4235" y="481"/>
                </a:lnTo>
                <a:lnTo>
                  <a:pt x="4195" y="518"/>
                </a:lnTo>
                <a:lnTo>
                  <a:pt x="4118" y="591"/>
                </a:lnTo>
                <a:lnTo>
                  <a:pt x="4043" y="661"/>
                </a:lnTo>
                <a:lnTo>
                  <a:pt x="4005" y="695"/>
                </a:lnTo>
                <a:lnTo>
                  <a:pt x="3967" y="729"/>
                </a:lnTo>
                <a:lnTo>
                  <a:pt x="3927" y="761"/>
                </a:lnTo>
                <a:lnTo>
                  <a:pt x="3886" y="790"/>
                </a:lnTo>
                <a:lnTo>
                  <a:pt x="3842" y="820"/>
                </a:lnTo>
                <a:lnTo>
                  <a:pt x="3797" y="847"/>
                </a:lnTo>
                <a:lnTo>
                  <a:pt x="3775" y="860"/>
                </a:lnTo>
                <a:lnTo>
                  <a:pt x="3750" y="872"/>
                </a:lnTo>
                <a:lnTo>
                  <a:pt x="3725" y="884"/>
                </a:lnTo>
                <a:lnTo>
                  <a:pt x="3698" y="896"/>
                </a:lnTo>
                <a:lnTo>
                  <a:pt x="3672" y="907"/>
                </a:lnTo>
                <a:lnTo>
                  <a:pt x="3645" y="917"/>
                </a:lnTo>
                <a:lnTo>
                  <a:pt x="3616" y="927"/>
                </a:lnTo>
                <a:lnTo>
                  <a:pt x="3587" y="936"/>
                </a:lnTo>
                <a:lnTo>
                  <a:pt x="3556" y="945"/>
                </a:lnTo>
                <a:lnTo>
                  <a:pt x="3525" y="953"/>
                </a:lnTo>
                <a:lnTo>
                  <a:pt x="3492" y="960"/>
                </a:lnTo>
                <a:lnTo>
                  <a:pt x="3458" y="967"/>
                </a:lnTo>
                <a:lnTo>
                  <a:pt x="3390" y="980"/>
                </a:lnTo>
                <a:lnTo>
                  <a:pt x="3321" y="995"/>
                </a:lnTo>
                <a:lnTo>
                  <a:pt x="3253" y="1010"/>
                </a:lnTo>
                <a:lnTo>
                  <a:pt x="3185" y="1027"/>
                </a:lnTo>
                <a:lnTo>
                  <a:pt x="3119" y="1045"/>
                </a:lnTo>
                <a:lnTo>
                  <a:pt x="3053" y="1064"/>
                </a:lnTo>
                <a:lnTo>
                  <a:pt x="2988" y="1083"/>
                </a:lnTo>
                <a:lnTo>
                  <a:pt x="2925" y="1104"/>
                </a:lnTo>
                <a:lnTo>
                  <a:pt x="2862" y="1125"/>
                </a:lnTo>
                <a:lnTo>
                  <a:pt x="2801" y="1147"/>
                </a:lnTo>
                <a:lnTo>
                  <a:pt x="2742" y="1170"/>
                </a:lnTo>
                <a:lnTo>
                  <a:pt x="2684" y="1194"/>
                </a:lnTo>
                <a:lnTo>
                  <a:pt x="2627" y="1218"/>
                </a:lnTo>
                <a:lnTo>
                  <a:pt x="2573" y="1242"/>
                </a:lnTo>
                <a:lnTo>
                  <a:pt x="2520" y="1268"/>
                </a:lnTo>
                <a:lnTo>
                  <a:pt x="2470" y="1293"/>
                </a:lnTo>
                <a:lnTo>
                  <a:pt x="2421" y="1319"/>
                </a:lnTo>
                <a:lnTo>
                  <a:pt x="2376" y="1345"/>
                </a:lnTo>
                <a:lnTo>
                  <a:pt x="2332" y="1371"/>
                </a:lnTo>
                <a:lnTo>
                  <a:pt x="2291" y="1397"/>
                </a:lnTo>
                <a:lnTo>
                  <a:pt x="2253" y="1424"/>
                </a:lnTo>
                <a:lnTo>
                  <a:pt x="2217" y="1450"/>
                </a:lnTo>
                <a:lnTo>
                  <a:pt x="2185" y="1477"/>
                </a:lnTo>
                <a:lnTo>
                  <a:pt x="2155" y="1503"/>
                </a:lnTo>
                <a:lnTo>
                  <a:pt x="2129" y="1529"/>
                </a:lnTo>
                <a:lnTo>
                  <a:pt x="2105" y="1555"/>
                </a:lnTo>
                <a:lnTo>
                  <a:pt x="2086" y="1580"/>
                </a:lnTo>
                <a:lnTo>
                  <a:pt x="2070" y="1605"/>
                </a:lnTo>
                <a:lnTo>
                  <a:pt x="2062" y="1618"/>
                </a:lnTo>
                <a:lnTo>
                  <a:pt x="2057" y="1630"/>
                </a:lnTo>
                <a:lnTo>
                  <a:pt x="2052" y="1643"/>
                </a:lnTo>
                <a:lnTo>
                  <a:pt x="2048" y="1655"/>
                </a:lnTo>
                <a:lnTo>
                  <a:pt x="2045" y="1667"/>
                </a:lnTo>
                <a:lnTo>
                  <a:pt x="2043" y="1679"/>
                </a:lnTo>
                <a:lnTo>
                  <a:pt x="2042" y="1691"/>
                </a:lnTo>
                <a:lnTo>
                  <a:pt x="2042" y="1703"/>
                </a:lnTo>
                <a:lnTo>
                  <a:pt x="2111" y="1674"/>
                </a:lnTo>
                <a:lnTo>
                  <a:pt x="2187" y="1643"/>
                </a:lnTo>
                <a:lnTo>
                  <a:pt x="2283" y="1608"/>
                </a:lnTo>
                <a:lnTo>
                  <a:pt x="2337" y="1589"/>
                </a:lnTo>
                <a:lnTo>
                  <a:pt x="2392" y="1570"/>
                </a:lnTo>
                <a:lnTo>
                  <a:pt x="2450" y="1551"/>
                </a:lnTo>
                <a:lnTo>
                  <a:pt x="2508" y="1533"/>
                </a:lnTo>
                <a:lnTo>
                  <a:pt x="2566" y="1516"/>
                </a:lnTo>
                <a:lnTo>
                  <a:pt x="2623" y="1502"/>
                </a:lnTo>
                <a:lnTo>
                  <a:pt x="2679" y="1489"/>
                </a:lnTo>
                <a:lnTo>
                  <a:pt x="2734" y="1479"/>
                </a:lnTo>
                <a:lnTo>
                  <a:pt x="2794" y="1471"/>
                </a:lnTo>
                <a:lnTo>
                  <a:pt x="2873" y="1464"/>
                </a:lnTo>
                <a:lnTo>
                  <a:pt x="2967" y="1457"/>
                </a:lnTo>
                <a:lnTo>
                  <a:pt x="3072" y="1451"/>
                </a:lnTo>
                <a:lnTo>
                  <a:pt x="3190" y="1447"/>
                </a:lnTo>
                <a:lnTo>
                  <a:pt x="3315" y="1446"/>
                </a:lnTo>
                <a:lnTo>
                  <a:pt x="3380" y="1446"/>
                </a:lnTo>
                <a:lnTo>
                  <a:pt x="3447" y="1447"/>
                </a:lnTo>
                <a:lnTo>
                  <a:pt x="3514" y="1448"/>
                </a:lnTo>
                <a:lnTo>
                  <a:pt x="3583" y="1452"/>
                </a:lnTo>
                <a:lnTo>
                  <a:pt x="3652" y="1456"/>
                </a:lnTo>
                <a:lnTo>
                  <a:pt x="3722" y="1460"/>
                </a:lnTo>
                <a:lnTo>
                  <a:pt x="3792" y="1465"/>
                </a:lnTo>
                <a:lnTo>
                  <a:pt x="3861" y="1472"/>
                </a:lnTo>
                <a:lnTo>
                  <a:pt x="3930" y="1479"/>
                </a:lnTo>
                <a:lnTo>
                  <a:pt x="3999" y="1489"/>
                </a:lnTo>
                <a:lnTo>
                  <a:pt x="4066" y="1500"/>
                </a:lnTo>
                <a:lnTo>
                  <a:pt x="4132" y="1511"/>
                </a:lnTo>
                <a:lnTo>
                  <a:pt x="4196" y="1523"/>
                </a:lnTo>
                <a:lnTo>
                  <a:pt x="4259" y="1539"/>
                </a:lnTo>
                <a:lnTo>
                  <a:pt x="4320" y="1554"/>
                </a:lnTo>
                <a:lnTo>
                  <a:pt x="4378" y="1572"/>
                </a:lnTo>
                <a:lnTo>
                  <a:pt x="4434" y="1591"/>
                </a:lnTo>
                <a:lnTo>
                  <a:pt x="4487" y="1611"/>
                </a:lnTo>
                <a:lnTo>
                  <a:pt x="4512" y="1622"/>
                </a:lnTo>
                <a:lnTo>
                  <a:pt x="4537" y="1634"/>
                </a:lnTo>
                <a:lnTo>
                  <a:pt x="4561" y="1646"/>
                </a:lnTo>
                <a:lnTo>
                  <a:pt x="4584" y="1658"/>
                </a:lnTo>
                <a:lnTo>
                  <a:pt x="4668" y="1706"/>
                </a:lnTo>
                <a:lnTo>
                  <a:pt x="4707" y="1729"/>
                </a:lnTo>
                <a:lnTo>
                  <a:pt x="4743" y="1751"/>
                </a:lnTo>
                <a:lnTo>
                  <a:pt x="4776" y="1773"/>
                </a:lnTo>
                <a:lnTo>
                  <a:pt x="4806" y="1794"/>
                </a:lnTo>
                <a:lnTo>
                  <a:pt x="4834" y="1816"/>
                </a:lnTo>
                <a:lnTo>
                  <a:pt x="4860" y="1836"/>
                </a:lnTo>
                <a:lnTo>
                  <a:pt x="4884" y="1856"/>
                </a:lnTo>
                <a:lnTo>
                  <a:pt x="4906" y="1876"/>
                </a:lnTo>
                <a:lnTo>
                  <a:pt x="4925" y="1898"/>
                </a:lnTo>
                <a:lnTo>
                  <a:pt x="4941" y="1918"/>
                </a:lnTo>
                <a:lnTo>
                  <a:pt x="4957" y="1938"/>
                </a:lnTo>
                <a:lnTo>
                  <a:pt x="4970" y="1959"/>
                </a:lnTo>
                <a:lnTo>
                  <a:pt x="4980" y="1981"/>
                </a:lnTo>
                <a:lnTo>
                  <a:pt x="4990" y="2003"/>
                </a:lnTo>
                <a:lnTo>
                  <a:pt x="4997" y="2026"/>
                </a:lnTo>
                <a:lnTo>
                  <a:pt x="5002" y="2050"/>
                </a:lnTo>
                <a:lnTo>
                  <a:pt x="5005" y="2075"/>
                </a:lnTo>
                <a:lnTo>
                  <a:pt x="5008" y="2099"/>
                </a:lnTo>
                <a:lnTo>
                  <a:pt x="5008" y="2126"/>
                </a:lnTo>
                <a:lnTo>
                  <a:pt x="5007" y="2153"/>
                </a:lnTo>
                <a:lnTo>
                  <a:pt x="5004" y="2183"/>
                </a:lnTo>
                <a:lnTo>
                  <a:pt x="4999" y="2212"/>
                </a:lnTo>
                <a:lnTo>
                  <a:pt x="4993" y="2244"/>
                </a:lnTo>
                <a:lnTo>
                  <a:pt x="4986" y="2278"/>
                </a:lnTo>
                <a:lnTo>
                  <a:pt x="4978" y="2312"/>
                </a:lnTo>
                <a:lnTo>
                  <a:pt x="4969" y="2349"/>
                </a:lnTo>
                <a:lnTo>
                  <a:pt x="4946" y="2429"/>
                </a:lnTo>
                <a:lnTo>
                  <a:pt x="4919" y="2516"/>
                </a:lnTo>
                <a:lnTo>
                  <a:pt x="4891" y="2604"/>
                </a:lnTo>
                <a:lnTo>
                  <a:pt x="4868" y="2686"/>
                </a:lnTo>
                <a:lnTo>
                  <a:pt x="4845" y="2762"/>
                </a:lnTo>
                <a:lnTo>
                  <a:pt x="4822" y="2834"/>
                </a:lnTo>
                <a:lnTo>
                  <a:pt x="4812" y="2868"/>
                </a:lnTo>
                <a:lnTo>
                  <a:pt x="4800" y="2901"/>
                </a:lnTo>
                <a:lnTo>
                  <a:pt x="4787" y="2933"/>
                </a:lnTo>
                <a:lnTo>
                  <a:pt x="4774" y="2966"/>
                </a:lnTo>
                <a:lnTo>
                  <a:pt x="4761" y="2996"/>
                </a:lnTo>
                <a:lnTo>
                  <a:pt x="4745" y="3027"/>
                </a:lnTo>
                <a:lnTo>
                  <a:pt x="4729" y="3057"/>
                </a:lnTo>
                <a:lnTo>
                  <a:pt x="4711" y="3087"/>
                </a:lnTo>
                <a:lnTo>
                  <a:pt x="4692" y="3116"/>
                </a:lnTo>
                <a:lnTo>
                  <a:pt x="4670" y="3146"/>
                </a:lnTo>
                <a:lnTo>
                  <a:pt x="4648" y="3176"/>
                </a:lnTo>
                <a:lnTo>
                  <a:pt x="4622" y="3205"/>
                </a:lnTo>
                <a:lnTo>
                  <a:pt x="4594" y="3235"/>
                </a:lnTo>
                <a:lnTo>
                  <a:pt x="4565" y="3266"/>
                </a:lnTo>
                <a:lnTo>
                  <a:pt x="4533" y="3297"/>
                </a:lnTo>
                <a:lnTo>
                  <a:pt x="4497" y="3328"/>
                </a:lnTo>
                <a:lnTo>
                  <a:pt x="4459" y="3360"/>
                </a:lnTo>
                <a:lnTo>
                  <a:pt x="4417" y="3392"/>
                </a:lnTo>
                <a:lnTo>
                  <a:pt x="4372" y="3425"/>
                </a:lnTo>
                <a:lnTo>
                  <a:pt x="4325" y="3460"/>
                </a:lnTo>
                <a:lnTo>
                  <a:pt x="4272" y="3495"/>
                </a:lnTo>
                <a:lnTo>
                  <a:pt x="4216" y="3531"/>
                </a:lnTo>
                <a:lnTo>
                  <a:pt x="4157" y="3569"/>
                </a:lnTo>
                <a:lnTo>
                  <a:pt x="4093" y="3608"/>
                </a:lnTo>
                <a:lnTo>
                  <a:pt x="4058" y="3628"/>
                </a:lnTo>
                <a:lnTo>
                  <a:pt x="4020" y="3650"/>
                </a:lnTo>
                <a:lnTo>
                  <a:pt x="3979" y="3671"/>
                </a:lnTo>
                <a:lnTo>
                  <a:pt x="3934" y="3694"/>
                </a:lnTo>
                <a:lnTo>
                  <a:pt x="3835" y="3741"/>
                </a:lnTo>
                <a:lnTo>
                  <a:pt x="3723" y="3791"/>
                </a:lnTo>
                <a:lnTo>
                  <a:pt x="3602" y="3843"/>
                </a:lnTo>
                <a:lnTo>
                  <a:pt x="3472" y="3899"/>
                </a:lnTo>
                <a:lnTo>
                  <a:pt x="3333" y="3956"/>
                </a:lnTo>
                <a:lnTo>
                  <a:pt x="3185" y="4016"/>
                </a:lnTo>
                <a:lnTo>
                  <a:pt x="2872" y="4140"/>
                </a:lnTo>
                <a:lnTo>
                  <a:pt x="2541" y="4272"/>
                </a:lnTo>
                <a:lnTo>
                  <a:pt x="2200" y="4409"/>
                </a:lnTo>
                <a:lnTo>
                  <a:pt x="2028" y="4479"/>
                </a:lnTo>
                <a:lnTo>
                  <a:pt x="1857" y="4550"/>
                </a:lnTo>
                <a:lnTo>
                  <a:pt x="1687" y="4622"/>
                </a:lnTo>
                <a:lnTo>
                  <a:pt x="1520" y="4694"/>
                </a:lnTo>
                <a:lnTo>
                  <a:pt x="1356" y="4767"/>
                </a:lnTo>
                <a:lnTo>
                  <a:pt x="1196" y="4840"/>
                </a:lnTo>
                <a:lnTo>
                  <a:pt x="1042" y="4913"/>
                </a:lnTo>
                <a:lnTo>
                  <a:pt x="967" y="4949"/>
                </a:lnTo>
                <a:lnTo>
                  <a:pt x="895" y="4986"/>
                </a:lnTo>
                <a:lnTo>
                  <a:pt x="825" y="5023"/>
                </a:lnTo>
                <a:lnTo>
                  <a:pt x="756" y="5059"/>
                </a:lnTo>
                <a:lnTo>
                  <a:pt x="688" y="5096"/>
                </a:lnTo>
                <a:lnTo>
                  <a:pt x="624" y="5131"/>
                </a:lnTo>
                <a:lnTo>
                  <a:pt x="562" y="5168"/>
                </a:lnTo>
                <a:lnTo>
                  <a:pt x="503" y="5204"/>
                </a:lnTo>
                <a:lnTo>
                  <a:pt x="446" y="5239"/>
                </a:lnTo>
                <a:lnTo>
                  <a:pt x="391" y="5275"/>
                </a:lnTo>
                <a:lnTo>
                  <a:pt x="340" y="5311"/>
                </a:lnTo>
                <a:lnTo>
                  <a:pt x="291" y="5346"/>
                </a:lnTo>
                <a:lnTo>
                  <a:pt x="246" y="5381"/>
                </a:lnTo>
                <a:lnTo>
                  <a:pt x="204" y="5415"/>
                </a:lnTo>
                <a:lnTo>
                  <a:pt x="165" y="5450"/>
                </a:lnTo>
                <a:lnTo>
                  <a:pt x="131" y="5484"/>
                </a:lnTo>
                <a:lnTo>
                  <a:pt x="100" y="5517"/>
                </a:lnTo>
                <a:lnTo>
                  <a:pt x="71" y="5551"/>
                </a:lnTo>
                <a:lnTo>
                  <a:pt x="59" y="5567"/>
                </a:lnTo>
                <a:lnTo>
                  <a:pt x="49" y="5584"/>
                </a:lnTo>
                <a:lnTo>
                  <a:pt x="38" y="5600"/>
                </a:lnTo>
                <a:lnTo>
                  <a:pt x="29" y="5617"/>
                </a:lnTo>
                <a:lnTo>
                  <a:pt x="20" y="5633"/>
                </a:lnTo>
                <a:lnTo>
                  <a:pt x="13" y="5649"/>
                </a:lnTo>
                <a:lnTo>
                  <a:pt x="7" y="5665"/>
                </a:lnTo>
                <a:lnTo>
                  <a:pt x="1" y="5681"/>
                </a:lnTo>
                <a:lnTo>
                  <a:pt x="0" y="5688"/>
                </a:lnTo>
                <a:lnTo>
                  <a:pt x="0" y="5696"/>
                </a:lnTo>
                <a:lnTo>
                  <a:pt x="1" y="5701"/>
                </a:lnTo>
                <a:lnTo>
                  <a:pt x="4" y="5707"/>
                </a:lnTo>
                <a:lnTo>
                  <a:pt x="6" y="5713"/>
                </a:lnTo>
                <a:lnTo>
                  <a:pt x="11" y="5719"/>
                </a:lnTo>
                <a:lnTo>
                  <a:pt x="17" y="5725"/>
                </a:lnTo>
                <a:lnTo>
                  <a:pt x="23" y="5730"/>
                </a:lnTo>
                <a:lnTo>
                  <a:pt x="31" y="5735"/>
                </a:lnTo>
                <a:lnTo>
                  <a:pt x="39" y="5739"/>
                </a:lnTo>
                <a:lnTo>
                  <a:pt x="59" y="5748"/>
                </a:lnTo>
                <a:lnTo>
                  <a:pt x="84" y="5755"/>
                </a:lnTo>
                <a:lnTo>
                  <a:pt x="112" y="5762"/>
                </a:lnTo>
                <a:lnTo>
                  <a:pt x="144" y="5767"/>
                </a:lnTo>
                <a:lnTo>
                  <a:pt x="178" y="5772"/>
                </a:lnTo>
                <a:lnTo>
                  <a:pt x="216" y="5775"/>
                </a:lnTo>
                <a:lnTo>
                  <a:pt x="258" y="5779"/>
                </a:lnTo>
                <a:lnTo>
                  <a:pt x="301" y="5781"/>
                </a:lnTo>
                <a:lnTo>
                  <a:pt x="348" y="5782"/>
                </a:lnTo>
                <a:lnTo>
                  <a:pt x="448" y="5782"/>
                </a:lnTo>
                <a:lnTo>
                  <a:pt x="556" y="5781"/>
                </a:lnTo>
                <a:lnTo>
                  <a:pt x="671" y="5777"/>
                </a:lnTo>
                <a:lnTo>
                  <a:pt x="792" y="5772"/>
                </a:lnTo>
                <a:lnTo>
                  <a:pt x="917" y="5764"/>
                </a:lnTo>
                <a:lnTo>
                  <a:pt x="1046" y="5756"/>
                </a:lnTo>
                <a:lnTo>
                  <a:pt x="1174" y="5747"/>
                </a:lnTo>
                <a:lnTo>
                  <a:pt x="1429" y="5725"/>
                </a:lnTo>
                <a:lnTo>
                  <a:pt x="1460" y="5723"/>
                </a:lnTo>
                <a:lnTo>
                  <a:pt x="1492" y="5719"/>
                </a:lnTo>
                <a:lnTo>
                  <a:pt x="1555" y="5710"/>
                </a:lnTo>
                <a:lnTo>
                  <a:pt x="1619" y="5697"/>
                </a:lnTo>
                <a:lnTo>
                  <a:pt x="1685" y="5681"/>
                </a:lnTo>
                <a:lnTo>
                  <a:pt x="1749" y="5665"/>
                </a:lnTo>
                <a:lnTo>
                  <a:pt x="1814" y="5646"/>
                </a:lnTo>
                <a:lnTo>
                  <a:pt x="1881" y="5624"/>
                </a:lnTo>
                <a:lnTo>
                  <a:pt x="1946" y="5602"/>
                </a:lnTo>
                <a:lnTo>
                  <a:pt x="2013" y="5578"/>
                </a:lnTo>
                <a:lnTo>
                  <a:pt x="2078" y="5553"/>
                </a:lnTo>
                <a:lnTo>
                  <a:pt x="2211" y="5501"/>
                </a:lnTo>
                <a:lnTo>
                  <a:pt x="2343" y="5446"/>
                </a:lnTo>
                <a:lnTo>
                  <a:pt x="2474" y="5391"/>
                </a:lnTo>
                <a:lnTo>
                  <a:pt x="2603" y="5339"/>
                </a:lnTo>
                <a:lnTo>
                  <a:pt x="2668" y="5314"/>
                </a:lnTo>
                <a:lnTo>
                  <a:pt x="2731" y="5290"/>
                </a:lnTo>
                <a:lnTo>
                  <a:pt x="2794" y="5269"/>
                </a:lnTo>
                <a:lnTo>
                  <a:pt x="2857" y="5248"/>
                </a:lnTo>
                <a:lnTo>
                  <a:pt x="2919" y="5229"/>
                </a:lnTo>
                <a:lnTo>
                  <a:pt x="2981" y="5212"/>
                </a:lnTo>
                <a:lnTo>
                  <a:pt x="3041" y="5198"/>
                </a:lnTo>
                <a:lnTo>
                  <a:pt x="3101" y="5186"/>
                </a:lnTo>
                <a:lnTo>
                  <a:pt x="3159" y="5176"/>
                </a:lnTo>
                <a:lnTo>
                  <a:pt x="3188" y="5173"/>
                </a:lnTo>
                <a:lnTo>
                  <a:pt x="3216" y="5170"/>
                </a:lnTo>
                <a:lnTo>
                  <a:pt x="3245" y="5168"/>
                </a:lnTo>
                <a:lnTo>
                  <a:pt x="3273" y="5167"/>
                </a:lnTo>
                <a:lnTo>
                  <a:pt x="3300" y="5167"/>
                </a:lnTo>
                <a:lnTo>
                  <a:pt x="3329" y="5168"/>
                </a:lnTo>
                <a:lnTo>
                  <a:pt x="3356" y="5169"/>
                </a:lnTo>
                <a:lnTo>
                  <a:pt x="3382" y="5172"/>
                </a:lnTo>
                <a:lnTo>
                  <a:pt x="3410" y="5175"/>
                </a:lnTo>
                <a:lnTo>
                  <a:pt x="3436" y="5180"/>
                </a:lnTo>
                <a:lnTo>
                  <a:pt x="3468" y="5186"/>
                </a:lnTo>
                <a:lnTo>
                  <a:pt x="3501" y="5191"/>
                </a:lnTo>
                <a:lnTo>
                  <a:pt x="3533" y="5194"/>
                </a:lnTo>
                <a:lnTo>
                  <a:pt x="3565" y="5197"/>
                </a:lnTo>
                <a:lnTo>
                  <a:pt x="3597" y="5199"/>
                </a:lnTo>
                <a:lnTo>
                  <a:pt x="3628" y="5200"/>
                </a:lnTo>
                <a:lnTo>
                  <a:pt x="3659" y="5201"/>
                </a:lnTo>
                <a:lnTo>
                  <a:pt x="3690" y="5200"/>
                </a:lnTo>
                <a:lnTo>
                  <a:pt x="3721" y="5200"/>
                </a:lnTo>
                <a:lnTo>
                  <a:pt x="3751" y="5198"/>
                </a:lnTo>
                <a:lnTo>
                  <a:pt x="3780" y="5195"/>
                </a:lnTo>
                <a:lnTo>
                  <a:pt x="3810" y="5192"/>
                </a:lnTo>
                <a:lnTo>
                  <a:pt x="3867" y="5183"/>
                </a:lnTo>
                <a:lnTo>
                  <a:pt x="3924" y="5173"/>
                </a:lnTo>
                <a:lnTo>
                  <a:pt x="3979" y="5161"/>
                </a:lnTo>
                <a:lnTo>
                  <a:pt x="4031" y="5145"/>
                </a:lnTo>
                <a:lnTo>
                  <a:pt x="4082" y="5129"/>
                </a:lnTo>
                <a:lnTo>
                  <a:pt x="4132" y="5111"/>
                </a:lnTo>
                <a:lnTo>
                  <a:pt x="4181" y="5092"/>
                </a:lnTo>
                <a:lnTo>
                  <a:pt x="4226" y="5072"/>
                </a:lnTo>
                <a:lnTo>
                  <a:pt x="4270" y="5050"/>
                </a:lnTo>
                <a:lnTo>
                  <a:pt x="4313" y="5029"/>
                </a:lnTo>
                <a:lnTo>
                  <a:pt x="4352" y="5006"/>
                </a:lnTo>
                <a:lnTo>
                  <a:pt x="4390" y="4985"/>
                </a:lnTo>
                <a:lnTo>
                  <a:pt x="4426" y="4963"/>
                </a:lnTo>
                <a:lnTo>
                  <a:pt x="4459" y="4940"/>
                </a:lnTo>
                <a:lnTo>
                  <a:pt x="4491" y="4919"/>
                </a:lnTo>
                <a:lnTo>
                  <a:pt x="4519" y="4898"/>
                </a:lnTo>
                <a:lnTo>
                  <a:pt x="4569" y="4859"/>
                </a:lnTo>
                <a:lnTo>
                  <a:pt x="4610" y="4827"/>
                </a:lnTo>
                <a:lnTo>
                  <a:pt x="4638" y="4801"/>
                </a:lnTo>
                <a:lnTo>
                  <a:pt x="4662" y="4778"/>
                </a:lnTo>
                <a:lnTo>
                  <a:pt x="4657" y="4816"/>
                </a:lnTo>
                <a:lnTo>
                  <a:pt x="4643" y="4927"/>
                </a:lnTo>
                <a:lnTo>
                  <a:pt x="4633" y="5006"/>
                </a:lnTo>
                <a:lnTo>
                  <a:pt x="4624" y="5102"/>
                </a:lnTo>
                <a:lnTo>
                  <a:pt x="4613" y="5212"/>
                </a:lnTo>
                <a:lnTo>
                  <a:pt x="4603" y="5334"/>
                </a:lnTo>
                <a:lnTo>
                  <a:pt x="4592" y="5470"/>
                </a:lnTo>
                <a:lnTo>
                  <a:pt x="4581" y="5616"/>
                </a:lnTo>
                <a:lnTo>
                  <a:pt x="4572" y="5773"/>
                </a:lnTo>
                <a:lnTo>
                  <a:pt x="4563" y="5939"/>
                </a:lnTo>
                <a:lnTo>
                  <a:pt x="4556" y="6115"/>
                </a:lnTo>
                <a:lnTo>
                  <a:pt x="4553" y="6298"/>
                </a:lnTo>
                <a:lnTo>
                  <a:pt x="4550" y="6488"/>
                </a:lnTo>
                <a:lnTo>
                  <a:pt x="4550" y="6585"/>
                </a:lnTo>
                <a:lnTo>
                  <a:pt x="4550" y="6684"/>
                </a:lnTo>
                <a:lnTo>
                  <a:pt x="4554" y="6885"/>
                </a:lnTo>
                <a:lnTo>
                  <a:pt x="4560" y="7088"/>
                </a:lnTo>
                <a:lnTo>
                  <a:pt x="4567" y="7292"/>
                </a:lnTo>
                <a:lnTo>
                  <a:pt x="4576" y="7495"/>
                </a:lnTo>
                <a:lnTo>
                  <a:pt x="4588" y="7698"/>
                </a:lnTo>
                <a:lnTo>
                  <a:pt x="4603" y="7898"/>
                </a:lnTo>
                <a:lnTo>
                  <a:pt x="4618" y="8092"/>
                </a:lnTo>
                <a:lnTo>
                  <a:pt x="4636" y="8281"/>
                </a:lnTo>
                <a:lnTo>
                  <a:pt x="4655" y="8461"/>
                </a:lnTo>
                <a:lnTo>
                  <a:pt x="4675" y="8633"/>
                </a:lnTo>
                <a:lnTo>
                  <a:pt x="4687" y="8715"/>
                </a:lnTo>
                <a:lnTo>
                  <a:pt x="4698" y="8795"/>
                </a:lnTo>
                <a:lnTo>
                  <a:pt x="4710" y="8871"/>
                </a:lnTo>
                <a:lnTo>
                  <a:pt x="4721" y="8943"/>
                </a:lnTo>
                <a:lnTo>
                  <a:pt x="4734" y="9014"/>
                </a:lnTo>
                <a:lnTo>
                  <a:pt x="4746" y="9080"/>
                </a:lnTo>
                <a:lnTo>
                  <a:pt x="4759" y="9142"/>
                </a:lnTo>
                <a:lnTo>
                  <a:pt x="4772" y="9201"/>
                </a:lnTo>
                <a:lnTo>
                  <a:pt x="4787" y="9255"/>
                </a:lnTo>
                <a:lnTo>
                  <a:pt x="4801" y="9306"/>
                </a:lnTo>
                <a:lnTo>
                  <a:pt x="4815" y="9351"/>
                </a:lnTo>
                <a:lnTo>
                  <a:pt x="4830" y="9393"/>
                </a:lnTo>
                <a:lnTo>
                  <a:pt x="4844" y="9433"/>
                </a:lnTo>
                <a:lnTo>
                  <a:pt x="4859" y="9477"/>
                </a:lnTo>
                <a:lnTo>
                  <a:pt x="4891" y="9575"/>
                </a:lnTo>
                <a:lnTo>
                  <a:pt x="4923" y="9685"/>
                </a:lnTo>
                <a:lnTo>
                  <a:pt x="4957" y="9802"/>
                </a:lnTo>
                <a:lnTo>
                  <a:pt x="4989" y="9926"/>
                </a:lnTo>
                <a:lnTo>
                  <a:pt x="5020" y="10053"/>
                </a:lnTo>
                <a:lnTo>
                  <a:pt x="5048" y="10180"/>
                </a:lnTo>
                <a:lnTo>
                  <a:pt x="5075" y="10306"/>
                </a:lnTo>
                <a:lnTo>
                  <a:pt x="5099" y="10427"/>
                </a:lnTo>
                <a:lnTo>
                  <a:pt x="5118" y="10540"/>
                </a:lnTo>
                <a:lnTo>
                  <a:pt x="5127" y="10594"/>
                </a:lnTo>
                <a:lnTo>
                  <a:pt x="5134" y="10645"/>
                </a:lnTo>
                <a:lnTo>
                  <a:pt x="5140" y="10692"/>
                </a:lnTo>
                <a:lnTo>
                  <a:pt x="5144" y="10736"/>
                </a:lnTo>
                <a:lnTo>
                  <a:pt x="5147" y="10777"/>
                </a:lnTo>
                <a:lnTo>
                  <a:pt x="5148" y="10812"/>
                </a:lnTo>
                <a:lnTo>
                  <a:pt x="5148" y="10844"/>
                </a:lnTo>
                <a:lnTo>
                  <a:pt x="5147" y="10872"/>
                </a:lnTo>
                <a:lnTo>
                  <a:pt x="5143" y="10894"/>
                </a:lnTo>
                <a:lnTo>
                  <a:pt x="5141" y="10904"/>
                </a:lnTo>
                <a:lnTo>
                  <a:pt x="5137" y="10911"/>
                </a:lnTo>
                <a:lnTo>
                  <a:pt x="5134" y="10917"/>
                </a:lnTo>
                <a:lnTo>
                  <a:pt x="5130" y="10921"/>
                </a:lnTo>
                <a:lnTo>
                  <a:pt x="5125" y="10925"/>
                </a:lnTo>
                <a:lnTo>
                  <a:pt x="5121" y="10927"/>
                </a:lnTo>
                <a:lnTo>
                  <a:pt x="5106" y="10930"/>
                </a:lnTo>
                <a:lnTo>
                  <a:pt x="5089" y="10932"/>
                </a:lnTo>
                <a:lnTo>
                  <a:pt x="5040" y="10936"/>
                </a:lnTo>
                <a:lnTo>
                  <a:pt x="4979" y="10939"/>
                </a:lnTo>
                <a:lnTo>
                  <a:pt x="4908" y="10943"/>
                </a:lnTo>
                <a:lnTo>
                  <a:pt x="4565" y="10956"/>
                </a:lnTo>
                <a:lnTo>
                  <a:pt x="4530" y="10957"/>
                </a:lnTo>
                <a:lnTo>
                  <a:pt x="4494" y="10958"/>
                </a:lnTo>
                <a:lnTo>
                  <a:pt x="4423" y="10958"/>
                </a:lnTo>
                <a:lnTo>
                  <a:pt x="4389" y="10959"/>
                </a:lnTo>
                <a:lnTo>
                  <a:pt x="4354" y="10961"/>
                </a:lnTo>
                <a:lnTo>
                  <a:pt x="4323" y="10964"/>
                </a:lnTo>
                <a:lnTo>
                  <a:pt x="4294" y="10969"/>
                </a:lnTo>
                <a:lnTo>
                  <a:pt x="4281" y="10973"/>
                </a:lnTo>
                <a:lnTo>
                  <a:pt x="4268" y="10976"/>
                </a:lnTo>
                <a:lnTo>
                  <a:pt x="4256" y="10980"/>
                </a:lnTo>
                <a:lnTo>
                  <a:pt x="4244" y="10986"/>
                </a:lnTo>
                <a:lnTo>
                  <a:pt x="4234" y="10992"/>
                </a:lnTo>
                <a:lnTo>
                  <a:pt x="4225" y="10997"/>
                </a:lnTo>
                <a:lnTo>
                  <a:pt x="4216" y="11005"/>
                </a:lnTo>
                <a:lnTo>
                  <a:pt x="4211" y="11013"/>
                </a:lnTo>
                <a:lnTo>
                  <a:pt x="4205" y="11022"/>
                </a:lnTo>
                <a:lnTo>
                  <a:pt x="4200" y="11032"/>
                </a:lnTo>
                <a:lnTo>
                  <a:pt x="4197" y="11044"/>
                </a:lnTo>
                <a:lnTo>
                  <a:pt x="4196" y="11056"/>
                </a:lnTo>
                <a:lnTo>
                  <a:pt x="4196" y="11069"/>
                </a:lnTo>
                <a:lnTo>
                  <a:pt x="4197" y="11083"/>
                </a:lnTo>
                <a:lnTo>
                  <a:pt x="4201" y="11098"/>
                </a:lnTo>
                <a:lnTo>
                  <a:pt x="4206" y="11116"/>
                </a:lnTo>
                <a:lnTo>
                  <a:pt x="4238" y="11209"/>
                </a:lnTo>
                <a:lnTo>
                  <a:pt x="4241" y="11208"/>
                </a:lnTo>
                <a:lnTo>
                  <a:pt x="4253" y="11202"/>
                </a:lnTo>
                <a:lnTo>
                  <a:pt x="4275" y="11195"/>
                </a:lnTo>
                <a:lnTo>
                  <a:pt x="4304" y="11186"/>
                </a:lnTo>
                <a:lnTo>
                  <a:pt x="4323" y="11183"/>
                </a:lnTo>
                <a:lnTo>
                  <a:pt x="4344" y="11179"/>
                </a:lnTo>
                <a:lnTo>
                  <a:pt x="4366" y="11176"/>
                </a:lnTo>
                <a:lnTo>
                  <a:pt x="4392" y="11173"/>
                </a:lnTo>
                <a:lnTo>
                  <a:pt x="4420" y="11171"/>
                </a:lnTo>
                <a:lnTo>
                  <a:pt x="4451" y="11170"/>
                </a:lnTo>
                <a:lnTo>
                  <a:pt x="4483" y="11170"/>
                </a:lnTo>
                <a:lnTo>
                  <a:pt x="4518" y="11170"/>
                </a:lnTo>
                <a:lnTo>
                  <a:pt x="4591" y="11175"/>
                </a:lnTo>
                <a:lnTo>
                  <a:pt x="4667" y="11178"/>
                </a:lnTo>
                <a:lnTo>
                  <a:pt x="4833" y="11190"/>
                </a:lnTo>
                <a:lnTo>
                  <a:pt x="4929" y="11196"/>
                </a:lnTo>
                <a:lnTo>
                  <a:pt x="5039" y="11201"/>
                </a:lnTo>
                <a:lnTo>
                  <a:pt x="5163" y="11205"/>
                </a:lnTo>
                <a:lnTo>
                  <a:pt x="5306" y="11209"/>
                </a:lnTo>
                <a:lnTo>
                  <a:pt x="5380" y="11211"/>
                </a:lnTo>
                <a:lnTo>
                  <a:pt x="5450" y="11214"/>
                </a:lnTo>
                <a:lnTo>
                  <a:pt x="5578" y="11218"/>
                </a:lnTo>
                <a:lnTo>
                  <a:pt x="5687" y="11223"/>
                </a:lnTo>
                <a:lnTo>
                  <a:pt x="5735" y="11223"/>
                </a:lnTo>
                <a:lnTo>
                  <a:pt x="5779" y="11222"/>
                </a:lnTo>
                <a:lnTo>
                  <a:pt x="5817" y="11220"/>
                </a:lnTo>
                <a:lnTo>
                  <a:pt x="5833" y="11217"/>
                </a:lnTo>
                <a:lnTo>
                  <a:pt x="5849" y="11215"/>
                </a:lnTo>
                <a:lnTo>
                  <a:pt x="5863" y="11211"/>
                </a:lnTo>
                <a:lnTo>
                  <a:pt x="5877" y="11208"/>
                </a:lnTo>
                <a:lnTo>
                  <a:pt x="5888" y="11203"/>
                </a:lnTo>
                <a:lnTo>
                  <a:pt x="5899" y="11197"/>
                </a:lnTo>
                <a:lnTo>
                  <a:pt x="5908" y="11191"/>
                </a:lnTo>
                <a:lnTo>
                  <a:pt x="5915" y="11184"/>
                </a:lnTo>
                <a:lnTo>
                  <a:pt x="5921" y="11177"/>
                </a:lnTo>
                <a:lnTo>
                  <a:pt x="5926" y="11167"/>
                </a:lnTo>
                <a:lnTo>
                  <a:pt x="5930" y="11158"/>
                </a:lnTo>
                <a:lnTo>
                  <a:pt x="5931" y="11148"/>
                </a:lnTo>
                <a:lnTo>
                  <a:pt x="5931" y="11136"/>
                </a:lnTo>
                <a:lnTo>
                  <a:pt x="5930" y="11123"/>
                </a:lnTo>
                <a:lnTo>
                  <a:pt x="5928" y="11112"/>
                </a:lnTo>
                <a:lnTo>
                  <a:pt x="5930" y="11107"/>
                </a:lnTo>
                <a:lnTo>
                  <a:pt x="5931" y="11102"/>
                </a:lnTo>
                <a:lnTo>
                  <a:pt x="5932" y="11097"/>
                </a:lnTo>
                <a:lnTo>
                  <a:pt x="5936" y="11094"/>
                </a:lnTo>
                <a:lnTo>
                  <a:pt x="5938" y="11091"/>
                </a:lnTo>
                <a:lnTo>
                  <a:pt x="5942" y="11089"/>
                </a:lnTo>
                <a:lnTo>
                  <a:pt x="5951" y="11084"/>
                </a:lnTo>
                <a:lnTo>
                  <a:pt x="5963" y="11083"/>
                </a:lnTo>
                <a:lnTo>
                  <a:pt x="5977" y="11082"/>
                </a:lnTo>
                <a:lnTo>
                  <a:pt x="5993" y="11083"/>
                </a:lnTo>
                <a:lnTo>
                  <a:pt x="6010" y="11085"/>
                </a:lnTo>
                <a:lnTo>
                  <a:pt x="6029" y="11089"/>
                </a:lnTo>
                <a:lnTo>
                  <a:pt x="6073" y="11100"/>
                </a:lnTo>
                <a:lnTo>
                  <a:pt x="6122" y="11114"/>
                </a:lnTo>
                <a:lnTo>
                  <a:pt x="6176" y="11132"/>
                </a:lnTo>
                <a:lnTo>
                  <a:pt x="6294" y="11169"/>
                </a:lnTo>
                <a:lnTo>
                  <a:pt x="6356" y="11188"/>
                </a:lnTo>
                <a:lnTo>
                  <a:pt x="6419" y="11204"/>
                </a:lnTo>
                <a:lnTo>
                  <a:pt x="6483" y="11220"/>
                </a:lnTo>
                <a:lnTo>
                  <a:pt x="6514" y="11226"/>
                </a:lnTo>
                <a:lnTo>
                  <a:pt x="6545" y="11232"/>
                </a:lnTo>
                <a:lnTo>
                  <a:pt x="6575" y="11235"/>
                </a:lnTo>
                <a:lnTo>
                  <a:pt x="6606" y="11239"/>
                </a:lnTo>
                <a:lnTo>
                  <a:pt x="6634" y="11240"/>
                </a:lnTo>
                <a:lnTo>
                  <a:pt x="6663" y="11241"/>
                </a:lnTo>
                <a:lnTo>
                  <a:pt x="6705" y="11239"/>
                </a:lnTo>
                <a:lnTo>
                  <a:pt x="6747" y="11236"/>
                </a:lnTo>
                <a:lnTo>
                  <a:pt x="6787" y="11233"/>
                </a:lnTo>
                <a:lnTo>
                  <a:pt x="6827" y="11228"/>
                </a:lnTo>
                <a:lnTo>
                  <a:pt x="6865" y="11223"/>
                </a:lnTo>
                <a:lnTo>
                  <a:pt x="6902" y="11217"/>
                </a:lnTo>
                <a:lnTo>
                  <a:pt x="6938" y="11210"/>
                </a:lnTo>
                <a:lnTo>
                  <a:pt x="6973" y="11203"/>
                </a:lnTo>
                <a:lnTo>
                  <a:pt x="7038" y="11188"/>
                </a:lnTo>
                <a:lnTo>
                  <a:pt x="7100" y="11172"/>
                </a:lnTo>
                <a:lnTo>
                  <a:pt x="7207" y="11141"/>
                </a:lnTo>
                <a:lnTo>
                  <a:pt x="7253" y="11128"/>
                </a:lnTo>
                <a:lnTo>
                  <a:pt x="7294" y="11119"/>
                </a:lnTo>
                <a:lnTo>
                  <a:pt x="7313" y="11115"/>
                </a:lnTo>
                <a:lnTo>
                  <a:pt x="7329" y="11113"/>
                </a:lnTo>
                <a:lnTo>
                  <a:pt x="7345" y="11112"/>
                </a:lnTo>
                <a:lnTo>
                  <a:pt x="7359" y="11112"/>
                </a:lnTo>
                <a:lnTo>
                  <a:pt x="7372" y="11113"/>
                </a:lnTo>
                <a:lnTo>
                  <a:pt x="7383" y="11115"/>
                </a:lnTo>
                <a:lnTo>
                  <a:pt x="7392" y="11120"/>
                </a:lnTo>
                <a:lnTo>
                  <a:pt x="7401" y="11126"/>
                </a:lnTo>
                <a:lnTo>
                  <a:pt x="7408" y="11134"/>
                </a:lnTo>
                <a:lnTo>
                  <a:pt x="7412" y="11144"/>
                </a:lnTo>
                <a:lnTo>
                  <a:pt x="7417" y="11157"/>
                </a:lnTo>
                <a:lnTo>
                  <a:pt x="7418" y="11170"/>
                </a:lnTo>
                <a:lnTo>
                  <a:pt x="7422" y="11198"/>
                </a:lnTo>
                <a:lnTo>
                  <a:pt x="7424" y="11222"/>
                </a:lnTo>
                <a:lnTo>
                  <a:pt x="7428" y="11241"/>
                </a:lnTo>
                <a:lnTo>
                  <a:pt x="7430" y="11249"/>
                </a:lnTo>
                <a:lnTo>
                  <a:pt x="7434" y="11256"/>
                </a:lnTo>
                <a:lnTo>
                  <a:pt x="7437" y="11264"/>
                </a:lnTo>
                <a:lnTo>
                  <a:pt x="7442" y="11268"/>
                </a:lnTo>
                <a:lnTo>
                  <a:pt x="7447" y="11273"/>
                </a:lnTo>
                <a:lnTo>
                  <a:pt x="7454" y="11278"/>
                </a:lnTo>
                <a:lnTo>
                  <a:pt x="7461" y="11281"/>
                </a:lnTo>
                <a:lnTo>
                  <a:pt x="7469" y="11284"/>
                </a:lnTo>
                <a:lnTo>
                  <a:pt x="7480" y="11286"/>
                </a:lnTo>
                <a:lnTo>
                  <a:pt x="7491" y="11289"/>
                </a:lnTo>
                <a:lnTo>
                  <a:pt x="7518" y="11291"/>
                </a:lnTo>
                <a:lnTo>
                  <a:pt x="7553" y="11292"/>
                </a:lnTo>
                <a:lnTo>
                  <a:pt x="7645" y="11292"/>
                </a:lnTo>
                <a:lnTo>
                  <a:pt x="7775" y="11292"/>
                </a:lnTo>
                <a:lnTo>
                  <a:pt x="7856" y="11293"/>
                </a:lnTo>
                <a:lnTo>
                  <a:pt x="7949" y="11294"/>
                </a:lnTo>
                <a:lnTo>
                  <a:pt x="8035" y="11297"/>
                </a:lnTo>
                <a:lnTo>
                  <a:pt x="8112" y="11296"/>
                </a:lnTo>
                <a:lnTo>
                  <a:pt x="8183" y="11292"/>
                </a:lnTo>
                <a:lnTo>
                  <a:pt x="8249" y="11287"/>
                </a:lnTo>
                <a:lnTo>
                  <a:pt x="8311" y="11281"/>
                </a:lnTo>
                <a:lnTo>
                  <a:pt x="8370" y="11275"/>
                </a:lnTo>
                <a:lnTo>
                  <a:pt x="8483" y="11261"/>
                </a:lnTo>
                <a:lnTo>
                  <a:pt x="8517" y="11258"/>
                </a:lnTo>
                <a:lnTo>
                  <a:pt x="8551" y="11256"/>
                </a:lnTo>
                <a:lnTo>
                  <a:pt x="8584" y="11256"/>
                </a:lnTo>
                <a:lnTo>
                  <a:pt x="8616" y="11258"/>
                </a:lnTo>
                <a:lnTo>
                  <a:pt x="8648" y="11261"/>
                </a:lnTo>
                <a:lnTo>
                  <a:pt x="8678" y="11265"/>
                </a:lnTo>
                <a:lnTo>
                  <a:pt x="8705" y="11270"/>
                </a:lnTo>
                <a:lnTo>
                  <a:pt x="8731" y="11274"/>
                </a:lnTo>
                <a:lnTo>
                  <a:pt x="8776" y="11284"/>
                </a:lnTo>
                <a:lnTo>
                  <a:pt x="8812" y="11294"/>
                </a:lnTo>
                <a:lnTo>
                  <a:pt x="8835" y="11302"/>
                </a:lnTo>
                <a:lnTo>
                  <a:pt x="8842" y="11304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890977" y="4494376"/>
            <a:ext cx="227346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527599" y="3732028"/>
            <a:ext cx="0" cy="9931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092148" y="40190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定制找我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58739" y="4602380"/>
            <a:ext cx="1477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latin typeface="+mn-ea"/>
              </a:rPr>
              <a:t>扫码送好礼</a:t>
            </a:r>
            <a:endParaRPr lang="zh-CN" altLang="en-US" sz="1600" dirty="0">
              <a:latin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408" y="2910700"/>
            <a:ext cx="1478616" cy="14786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random/>
      </p:transition>
    </mc:Choice>
    <mc:Fallback>
      <p:transition spd="med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835382" y="1741309"/>
            <a:ext cx="711200" cy="7112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>
          <a:xfrm>
            <a:off x="1598787" y="1842909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32085" y="1679389"/>
            <a:ext cx="2492990" cy="1015663"/>
          </a:xfrm>
          <a:prstGeom prst="rect">
            <a:avLst/>
          </a:prstGeom>
          <a:noFill/>
        </p:spPr>
        <p:txBody>
          <a:bodyPr vert="horz" wrap="none" rtlCol="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000" b="1" dirty="0">
                <a:solidFill>
                  <a:schemeClr val="accent4"/>
                </a:solidFill>
                <a:latin typeface="方正吕建德字体" pitchFamily="2" charset="-122"/>
                <a:ea typeface="方正吕建德字体" pitchFamily="2" charset="-122"/>
              </a:rPr>
              <a:t>第一章</a:t>
            </a:r>
            <a:endParaRPr lang="zh-CN" altLang="en-US" sz="6000" b="1" dirty="0">
              <a:solidFill>
                <a:schemeClr val="accent4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8316" y="27826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061662" y="1842909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>
          <a:xfrm>
            <a:off x="5621867" y="1741309"/>
            <a:ext cx="711200" cy="7112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/>
          <p:nvPr/>
        </p:nvSpPr>
        <p:spPr>
          <a:xfrm>
            <a:off x="2158992" y="1929220"/>
            <a:ext cx="335379" cy="335379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>
          <a:xfrm>
            <a:off x="4674078" y="1929220"/>
            <a:ext cx="335379" cy="335379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43466" y="342900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每年的八月一日是中国人民解放军建军纪念日，因此也叫“八一”建军节。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1933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日，中华苏维埃共和国临时中央政府根据中央革命军事委员会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日的建议，决定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日为中国工农红军成立纪念日。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1949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日，中国人民革命军事委员会发布命令，以“八一”两字作为中国人民解放军军旗和军徽的主要标志。中华人民共和国成立后，将此纪念日改称为中国人民解放军建军节。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265499" y="3746128"/>
            <a:ext cx="11442700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087699" y="3568328"/>
            <a:ext cx="355600" cy="355600"/>
            <a:chOff x="7861300" y="1577578"/>
            <a:chExt cx="355600" cy="355600"/>
          </a:xfrm>
        </p:grpSpPr>
        <p:sp>
          <p:nvSpPr>
            <p:cNvPr id="6" name="椭圆 5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00599" y="3568328"/>
            <a:ext cx="355600" cy="355600"/>
            <a:chOff x="7861300" y="1577578"/>
            <a:chExt cx="355600" cy="355600"/>
          </a:xfrm>
        </p:grpSpPr>
        <p:sp>
          <p:nvSpPr>
            <p:cNvPr id="9" name="椭圆 8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986849" y="3568328"/>
            <a:ext cx="355600" cy="355600"/>
            <a:chOff x="7861300" y="1577578"/>
            <a:chExt cx="355600" cy="355600"/>
          </a:xfrm>
        </p:grpSpPr>
        <p:sp>
          <p:nvSpPr>
            <p:cNvPr id="12" name="椭圆 11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00599" y="2933328"/>
            <a:ext cx="355600" cy="355600"/>
            <a:chOff x="7861300" y="1577578"/>
            <a:chExt cx="355600" cy="355600"/>
          </a:xfrm>
        </p:grpSpPr>
        <p:sp>
          <p:nvSpPr>
            <p:cNvPr id="15" name="椭圆 14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72174" y="3568328"/>
            <a:ext cx="355600" cy="355600"/>
            <a:chOff x="7861300" y="1577578"/>
            <a:chExt cx="355600" cy="355600"/>
          </a:xfrm>
        </p:grpSpPr>
        <p:sp>
          <p:nvSpPr>
            <p:cNvPr id="18" name="椭圆 17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847024" y="3568328"/>
            <a:ext cx="355600" cy="355600"/>
            <a:chOff x="7861300" y="1577578"/>
            <a:chExt cx="355600" cy="355600"/>
          </a:xfrm>
        </p:grpSpPr>
        <p:sp>
          <p:nvSpPr>
            <p:cNvPr id="21" name="椭圆 20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72174" y="4216045"/>
            <a:ext cx="355600" cy="355600"/>
            <a:chOff x="7861300" y="1577578"/>
            <a:chExt cx="355600" cy="355600"/>
          </a:xfrm>
        </p:grpSpPr>
        <p:sp>
          <p:nvSpPr>
            <p:cNvPr id="24" name="椭圆 23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65499" y="4000128"/>
            <a:ext cx="2336800" cy="717550"/>
            <a:chOff x="3048000" y="3719513"/>
            <a:chExt cx="2336800" cy="717550"/>
          </a:xfrm>
        </p:grpSpPr>
        <p:sp>
          <p:nvSpPr>
            <p:cNvPr id="27" name="任意多边形 26"/>
            <p:cNvSpPr/>
            <p:nvPr/>
          </p:nvSpPr>
          <p:spPr>
            <a:xfrm>
              <a:off x="3048000" y="3719513"/>
              <a:ext cx="2336800" cy="717550"/>
            </a:xfrm>
            <a:custGeom>
              <a:avLst/>
              <a:gdLst>
                <a:gd name="connsiteX0" fmla="*/ 0 w 2336800"/>
                <a:gd name="connsiteY0" fmla="*/ 0 h 717550"/>
                <a:gd name="connsiteX1" fmla="*/ 158750 w 2336800"/>
                <a:gd name="connsiteY1" fmla="*/ 158750 h 717550"/>
                <a:gd name="connsiteX2" fmla="*/ 2336800 w 2336800"/>
                <a:gd name="connsiteY2" fmla="*/ 158750 h 717550"/>
                <a:gd name="connsiteX3" fmla="*/ 2336800 w 2336800"/>
                <a:gd name="connsiteY3" fmla="*/ 717550 h 717550"/>
                <a:gd name="connsiteX4" fmla="*/ 0 w 2336800"/>
                <a:gd name="connsiteY4" fmla="*/ 717550 h 717550"/>
                <a:gd name="connsiteX5" fmla="*/ 0 w 2336800"/>
                <a:gd name="connsiteY5" fmla="*/ 317500 h 717550"/>
                <a:gd name="connsiteX6" fmla="*/ 0 w 2336800"/>
                <a:gd name="connsiteY6" fmla="*/ 15875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6800" h="717550">
                  <a:moveTo>
                    <a:pt x="0" y="0"/>
                  </a:moveTo>
                  <a:lnTo>
                    <a:pt x="158750" y="158750"/>
                  </a:lnTo>
                  <a:lnTo>
                    <a:pt x="2336800" y="158750"/>
                  </a:lnTo>
                  <a:lnTo>
                    <a:pt x="2336800" y="717550"/>
                  </a:lnTo>
                  <a:lnTo>
                    <a:pt x="0" y="717550"/>
                  </a:lnTo>
                  <a:lnTo>
                    <a:pt x="0" y="317500"/>
                  </a:lnTo>
                  <a:lnTo>
                    <a:pt x="0" y="15875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354625" y="39639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78399" y="2196728"/>
            <a:ext cx="2336800" cy="711200"/>
            <a:chOff x="4660900" y="1674813"/>
            <a:chExt cx="2336800" cy="711200"/>
          </a:xfrm>
        </p:grpSpPr>
        <p:sp>
          <p:nvSpPr>
            <p:cNvPr id="30" name="任意多边形 29"/>
            <p:cNvSpPr/>
            <p:nvPr/>
          </p:nvSpPr>
          <p:spPr>
            <a:xfrm rot="5400000">
              <a:off x="5473700" y="862013"/>
              <a:ext cx="711200" cy="2336800"/>
            </a:xfrm>
            <a:custGeom>
              <a:avLst/>
              <a:gdLst>
                <a:gd name="connsiteX0" fmla="*/ 0 w 711200"/>
                <a:gd name="connsiteY0" fmla="*/ 2336800 h 2336800"/>
                <a:gd name="connsiteX1" fmla="*/ 0 w 711200"/>
                <a:gd name="connsiteY1" fmla="*/ 0 h 2336800"/>
                <a:gd name="connsiteX2" fmla="*/ 558800 w 711200"/>
                <a:gd name="connsiteY2" fmla="*/ 0 h 2336800"/>
                <a:gd name="connsiteX3" fmla="*/ 558800 w 711200"/>
                <a:gd name="connsiteY3" fmla="*/ 2184400 h 2336800"/>
                <a:gd name="connsiteX4" fmla="*/ 711200 w 711200"/>
                <a:gd name="connsiteY4" fmla="*/ 2336800 h 2336800"/>
                <a:gd name="connsiteX5" fmla="*/ 558800 w 711200"/>
                <a:gd name="connsiteY5" fmla="*/ 2336800 h 2336800"/>
                <a:gd name="connsiteX6" fmla="*/ 393700 w 711200"/>
                <a:gd name="connsiteY6" fmla="*/ 233680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1200" h="2336800">
                  <a:moveTo>
                    <a:pt x="0" y="2336800"/>
                  </a:moveTo>
                  <a:lnTo>
                    <a:pt x="0" y="0"/>
                  </a:lnTo>
                  <a:lnTo>
                    <a:pt x="558800" y="0"/>
                  </a:lnTo>
                  <a:lnTo>
                    <a:pt x="558800" y="2184400"/>
                  </a:lnTo>
                  <a:lnTo>
                    <a:pt x="711200" y="2336800"/>
                  </a:lnTo>
                  <a:lnTo>
                    <a:pt x="558800" y="2336800"/>
                  </a:lnTo>
                  <a:lnTo>
                    <a:pt x="393700" y="233680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80225" y="17699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265499" y="4717678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878398" y="807649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40449" y="4608142"/>
            <a:ext cx="2336800" cy="717550"/>
            <a:chOff x="3048000" y="3719513"/>
            <a:chExt cx="2336800" cy="717550"/>
          </a:xfrm>
        </p:grpSpPr>
        <p:sp>
          <p:nvSpPr>
            <p:cNvPr id="35" name="任意多边形 34"/>
            <p:cNvSpPr/>
            <p:nvPr/>
          </p:nvSpPr>
          <p:spPr>
            <a:xfrm>
              <a:off x="3048000" y="3719513"/>
              <a:ext cx="2336800" cy="717550"/>
            </a:xfrm>
            <a:custGeom>
              <a:avLst/>
              <a:gdLst>
                <a:gd name="connsiteX0" fmla="*/ 0 w 2336800"/>
                <a:gd name="connsiteY0" fmla="*/ 0 h 717550"/>
                <a:gd name="connsiteX1" fmla="*/ 158750 w 2336800"/>
                <a:gd name="connsiteY1" fmla="*/ 158750 h 717550"/>
                <a:gd name="connsiteX2" fmla="*/ 2336800 w 2336800"/>
                <a:gd name="connsiteY2" fmla="*/ 158750 h 717550"/>
                <a:gd name="connsiteX3" fmla="*/ 2336800 w 2336800"/>
                <a:gd name="connsiteY3" fmla="*/ 717550 h 717550"/>
                <a:gd name="connsiteX4" fmla="*/ 0 w 2336800"/>
                <a:gd name="connsiteY4" fmla="*/ 717550 h 717550"/>
                <a:gd name="connsiteX5" fmla="*/ 0 w 2336800"/>
                <a:gd name="connsiteY5" fmla="*/ 317500 h 717550"/>
                <a:gd name="connsiteX6" fmla="*/ 0 w 2336800"/>
                <a:gd name="connsiteY6" fmla="*/ 15875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6800" h="717550">
                  <a:moveTo>
                    <a:pt x="0" y="0"/>
                  </a:moveTo>
                  <a:lnTo>
                    <a:pt x="158750" y="158750"/>
                  </a:lnTo>
                  <a:lnTo>
                    <a:pt x="2336800" y="158750"/>
                  </a:lnTo>
                  <a:lnTo>
                    <a:pt x="2336800" y="717550"/>
                  </a:lnTo>
                  <a:lnTo>
                    <a:pt x="0" y="717550"/>
                  </a:lnTo>
                  <a:lnTo>
                    <a:pt x="0" y="317500"/>
                  </a:lnTo>
                  <a:lnTo>
                    <a:pt x="0" y="15875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354625" y="39639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040449" y="5325692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012125" y="2831093"/>
            <a:ext cx="2336800" cy="711200"/>
            <a:chOff x="4660900" y="1674813"/>
            <a:chExt cx="2336800" cy="711200"/>
          </a:xfrm>
        </p:grpSpPr>
        <p:sp>
          <p:nvSpPr>
            <p:cNvPr id="39" name="任意多边形 38"/>
            <p:cNvSpPr/>
            <p:nvPr/>
          </p:nvSpPr>
          <p:spPr>
            <a:xfrm rot="5400000">
              <a:off x="5473700" y="862013"/>
              <a:ext cx="711200" cy="2336800"/>
            </a:xfrm>
            <a:custGeom>
              <a:avLst/>
              <a:gdLst>
                <a:gd name="connsiteX0" fmla="*/ 0 w 711200"/>
                <a:gd name="connsiteY0" fmla="*/ 2336800 h 2336800"/>
                <a:gd name="connsiteX1" fmla="*/ 0 w 711200"/>
                <a:gd name="connsiteY1" fmla="*/ 0 h 2336800"/>
                <a:gd name="connsiteX2" fmla="*/ 558800 w 711200"/>
                <a:gd name="connsiteY2" fmla="*/ 0 h 2336800"/>
                <a:gd name="connsiteX3" fmla="*/ 558800 w 711200"/>
                <a:gd name="connsiteY3" fmla="*/ 2184400 h 2336800"/>
                <a:gd name="connsiteX4" fmla="*/ 711200 w 711200"/>
                <a:gd name="connsiteY4" fmla="*/ 2336800 h 2336800"/>
                <a:gd name="connsiteX5" fmla="*/ 558800 w 711200"/>
                <a:gd name="connsiteY5" fmla="*/ 2336800 h 2336800"/>
                <a:gd name="connsiteX6" fmla="*/ 393700 w 711200"/>
                <a:gd name="connsiteY6" fmla="*/ 233680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1200" h="2336800">
                  <a:moveTo>
                    <a:pt x="0" y="2336800"/>
                  </a:moveTo>
                  <a:lnTo>
                    <a:pt x="0" y="0"/>
                  </a:lnTo>
                  <a:lnTo>
                    <a:pt x="558800" y="0"/>
                  </a:lnTo>
                  <a:lnTo>
                    <a:pt x="558800" y="2184400"/>
                  </a:lnTo>
                  <a:lnTo>
                    <a:pt x="711200" y="2336800"/>
                  </a:lnTo>
                  <a:lnTo>
                    <a:pt x="558800" y="2336800"/>
                  </a:lnTo>
                  <a:lnTo>
                    <a:pt x="393700" y="233680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980225" y="17699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6012124" y="1487169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167824" y="3968378"/>
            <a:ext cx="2336800" cy="717550"/>
            <a:chOff x="3048000" y="3719513"/>
            <a:chExt cx="2336800" cy="717550"/>
          </a:xfrm>
        </p:grpSpPr>
        <p:sp>
          <p:nvSpPr>
            <p:cNvPr id="43" name="任意多边形 42"/>
            <p:cNvSpPr/>
            <p:nvPr/>
          </p:nvSpPr>
          <p:spPr>
            <a:xfrm>
              <a:off x="3048000" y="3719513"/>
              <a:ext cx="2336800" cy="717550"/>
            </a:xfrm>
            <a:custGeom>
              <a:avLst/>
              <a:gdLst>
                <a:gd name="connsiteX0" fmla="*/ 0 w 2336800"/>
                <a:gd name="connsiteY0" fmla="*/ 0 h 717550"/>
                <a:gd name="connsiteX1" fmla="*/ 158750 w 2336800"/>
                <a:gd name="connsiteY1" fmla="*/ 158750 h 717550"/>
                <a:gd name="connsiteX2" fmla="*/ 2336800 w 2336800"/>
                <a:gd name="connsiteY2" fmla="*/ 158750 h 717550"/>
                <a:gd name="connsiteX3" fmla="*/ 2336800 w 2336800"/>
                <a:gd name="connsiteY3" fmla="*/ 717550 h 717550"/>
                <a:gd name="connsiteX4" fmla="*/ 0 w 2336800"/>
                <a:gd name="connsiteY4" fmla="*/ 717550 h 717550"/>
                <a:gd name="connsiteX5" fmla="*/ 0 w 2336800"/>
                <a:gd name="connsiteY5" fmla="*/ 317500 h 717550"/>
                <a:gd name="connsiteX6" fmla="*/ 0 w 2336800"/>
                <a:gd name="connsiteY6" fmla="*/ 15875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6800" h="717550">
                  <a:moveTo>
                    <a:pt x="0" y="0"/>
                  </a:moveTo>
                  <a:lnTo>
                    <a:pt x="158750" y="158750"/>
                  </a:lnTo>
                  <a:lnTo>
                    <a:pt x="2336800" y="158750"/>
                  </a:lnTo>
                  <a:lnTo>
                    <a:pt x="2336800" y="717550"/>
                  </a:lnTo>
                  <a:lnTo>
                    <a:pt x="0" y="717550"/>
                  </a:lnTo>
                  <a:lnTo>
                    <a:pt x="0" y="317500"/>
                  </a:lnTo>
                  <a:lnTo>
                    <a:pt x="0" y="15875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54625" y="39639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在此添加标题</a:t>
              </a:r>
              <a:endParaRPr lang="zh-CN" altLang="en-US" b="1" dirty="0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167824" y="4685928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46" name="直接连接符 45"/>
          <p:cNvCxnSpPr>
            <a:stCxn id="15" idx="4"/>
            <a:endCxn id="9" idx="0"/>
          </p:cNvCxnSpPr>
          <p:nvPr/>
        </p:nvCxnSpPr>
        <p:spPr>
          <a:xfrm>
            <a:off x="2878399" y="3288928"/>
            <a:ext cx="0" cy="2794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18" idx="4"/>
            <a:endCxn id="24" idx="0"/>
          </p:cNvCxnSpPr>
          <p:nvPr/>
        </p:nvCxnSpPr>
        <p:spPr>
          <a:xfrm>
            <a:off x="4049974" y="3923928"/>
            <a:ext cx="0" cy="29211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-2560568" y="3754808"/>
            <a:ext cx="11442700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613207" y="3577008"/>
            <a:ext cx="355600" cy="355600"/>
            <a:chOff x="7861300" y="1577578"/>
            <a:chExt cx="355600" cy="355600"/>
          </a:xfrm>
        </p:grpSpPr>
        <p:sp>
          <p:nvSpPr>
            <p:cNvPr id="4" name="椭圆 3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59251" y="3577008"/>
            <a:ext cx="355600" cy="355600"/>
            <a:chOff x="7861300" y="1577578"/>
            <a:chExt cx="355600" cy="355600"/>
          </a:xfrm>
        </p:grpSpPr>
        <p:sp>
          <p:nvSpPr>
            <p:cNvPr id="7" name="椭圆 6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01157" y="3577008"/>
            <a:ext cx="355600" cy="355600"/>
            <a:chOff x="7861300" y="1577578"/>
            <a:chExt cx="355600" cy="355600"/>
          </a:xfrm>
        </p:grpSpPr>
        <p:sp>
          <p:nvSpPr>
            <p:cNvPr id="10" name="椭圆 9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59251" y="2942008"/>
            <a:ext cx="355600" cy="355600"/>
            <a:chOff x="7861300" y="1577578"/>
            <a:chExt cx="355600" cy="355600"/>
          </a:xfrm>
        </p:grpSpPr>
        <p:sp>
          <p:nvSpPr>
            <p:cNvPr id="13" name="椭圆 12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30826" y="3577008"/>
            <a:ext cx="355600" cy="355600"/>
            <a:chOff x="7861300" y="1577578"/>
            <a:chExt cx="355600" cy="355600"/>
          </a:xfrm>
        </p:grpSpPr>
        <p:sp>
          <p:nvSpPr>
            <p:cNvPr id="16" name="椭圆 15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30826" y="4224725"/>
            <a:ext cx="355600" cy="355600"/>
            <a:chOff x="7861300" y="1577578"/>
            <a:chExt cx="355600" cy="355600"/>
          </a:xfrm>
        </p:grpSpPr>
        <p:sp>
          <p:nvSpPr>
            <p:cNvPr id="19" name="椭圆 18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91007" y="3977058"/>
            <a:ext cx="2336800" cy="717550"/>
            <a:chOff x="3048000" y="3719513"/>
            <a:chExt cx="2336800" cy="717550"/>
          </a:xfrm>
        </p:grpSpPr>
        <p:sp>
          <p:nvSpPr>
            <p:cNvPr id="22" name="任意多边形 21"/>
            <p:cNvSpPr/>
            <p:nvPr/>
          </p:nvSpPr>
          <p:spPr>
            <a:xfrm>
              <a:off x="3048000" y="3719513"/>
              <a:ext cx="2336800" cy="717550"/>
            </a:xfrm>
            <a:custGeom>
              <a:avLst/>
              <a:gdLst>
                <a:gd name="connsiteX0" fmla="*/ 0 w 2336800"/>
                <a:gd name="connsiteY0" fmla="*/ 0 h 717550"/>
                <a:gd name="connsiteX1" fmla="*/ 158750 w 2336800"/>
                <a:gd name="connsiteY1" fmla="*/ 158750 h 717550"/>
                <a:gd name="connsiteX2" fmla="*/ 2336800 w 2336800"/>
                <a:gd name="connsiteY2" fmla="*/ 158750 h 717550"/>
                <a:gd name="connsiteX3" fmla="*/ 2336800 w 2336800"/>
                <a:gd name="connsiteY3" fmla="*/ 717550 h 717550"/>
                <a:gd name="connsiteX4" fmla="*/ 0 w 2336800"/>
                <a:gd name="connsiteY4" fmla="*/ 717550 h 717550"/>
                <a:gd name="connsiteX5" fmla="*/ 0 w 2336800"/>
                <a:gd name="connsiteY5" fmla="*/ 317500 h 717550"/>
                <a:gd name="connsiteX6" fmla="*/ 0 w 2336800"/>
                <a:gd name="connsiteY6" fmla="*/ 15875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6800" h="717550">
                  <a:moveTo>
                    <a:pt x="0" y="0"/>
                  </a:moveTo>
                  <a:lnTo>
                    <a:pt x="158750" y="158750"/>
                  </a:lnTo>
                  <a:lnTo>
                    <a:pt x="2336800" y="158750"/>
                  </a:lnTo>
                  <a:lnTo>
                    <a:pt x="2336800" y="717550"/>
                  </a:lnTo>
                  <a:lnTo>
                    <a:pt x="0" y="717550"/>
                  </a:lnTo>
                  <a:lnTo>
                    <a:pt x="0" y="317500"/>
                  </a:lnTo>
                  <a:lnTo>
                    <a:pt x="0" y="15875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354625" y="396395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在此添加标题</a:t>
              </a:r>
              <a:endParaRPr lang="zh-CN" altLang="en-US" sz="20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37051" y="2205408"/>
            <a:ext cx="2336800" cy="711200"/>
            <a:chOff x="4660900" y="1674813"/>
            <a:chExt cx="2336800" cy="711200"/>
          </a:xfrm>
        </p:grpSpPr>
        <p:sp>
          <p:nvSpPr>
            <p:cNvPr id="25" name="任意多边形 24"/>
            <p:cNvSpPr/>
            <p:nvPr/>
          </p:nvSpPr>
          <p:spPr>
            <a:xfrm rot="5400000">
              <a:off x="5473700" y="862013"/>
              <a:ext cx="711200" cy="2336800"/>
            </a:xfrm>
            <a:custGeom>
              <a:avLst/>
              <a:gdLst>
                <a:gd name="connsiteX0" fmla="*/ 0 w 711200"/>
                <a:gd name="connsiteY0" fmla="*/ 2336800 h 2336800"/>
                <a:gd name="connsiteX1" fmla="*/ 0 w 711200"/>
                <a:gd name="connsiteY1" fmla="*/ 0 h 2336800"/>
                <a:gd name="connsiteX2" fmla="*/ 558800 w 711200"/>
                <a:gd name="connsiteY2" fmla="*/ 0 h 2336800"/>
                <a:gd name="connsiteX3" fmla="*/ 558800 w 711200"/>
                <a:gd name="connsiteY3" fmla="*/ 2184400 h 2336800"/>
                <a:gd name="connsiteX4" fmla="*/ 711200 w 711200"/>
                <a:gd name="connsiteY4" fmla="*/ 2336800 h 2336800"/>
                <a:gd name="connsiteX5" fmla="*/ 558800 w 711200"/>
                <a:gd name="connsiteY5" fmla="*/ 2336800 h 2336800"/>
                <a:gd name="connsiteX6" fmla="*/ 393700 w 711200"/>
                <a:gd name="connsiteY6" fmla="*/ 233680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1200" h="2336800">
                  <a:moveTo>
                    <a:pt x="0" y="2336800"/>
                  </a:moveTo>
                  <a:lnTo>
                    <a:pt x="0" y="0"/>
                  </a:lnTo>
                  <a:lnTo>
                    <a:pt x="558800" y="0"/>
                  </a:lnTo>
                  <a:lnTo>
                    <a:pt x="558800" y="2184400"/>
                  </a:lnTo>
                  <a:lnTo>
                    <a:pt x="711200" y="2336800"/>
                  </a:lnTo>
                  <a:lnTo>
                    <a:pt x="558800" y="2336800"/>
                  </a:lnTo>
                  <a:lnTo>
                    <a:pt x="393700" y="233680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980225" y="176995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在此添加标题</a:t>
              </a:r>
              <a:endParaRPr lang="zh-CN" altLang="en-US" sz="2000" b="1" dirty="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791007" y="4694608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37050" y="840762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499101" y="4616822"/>
            <a:ext cx="2336800" cy="717550"/>
            <a:chOff x="3048000" y="3719513"/>
            <a:chExt cx="2336800" cy="717550"/>
          </a:xfrm>
        </p:grpSpPr>
        <p:sp>
          <p:nvSpPr>
            <p:cNvPr id="30" name="任意多边形 29"/>
            <p:cNvSpPr/>
            <p:nvPr/>
          </p:nvSpPr>
          <p:spPr>
            <a:xfrm>
              <a:off x="3048000" y="3719513"/>
              <a:ext cx="2336800" cy="717550"/>
            </a:xfrm>
            <a:custGeom>
              <a:avLst/>
              <a:gdLst>
                <a:gd name="connsiteX0" fmla="*/ 0 w 2336800"/>
                <a:gd name="connsiteY0" fmla="*/ 0 h 717550"/>
                <a:gd name="connsiteX1" fmla="*/ 158750 w 2336800"/>
                <a:gd name="connsiteY1" fmla="*/ 158750 h 717550"/>
                <a:gd name="connsiteX2" fmla="*/ 2336800 w 2336800"/>
                <a:gd name="connsiteY2" fmla="*/ 158750 h 717550"/>
                <a:gd name="connsiteX3" fmla="*/ 2336800 w 2336800"/>
                <a:gd name="connsiteY3" fmla="*/ 717550 h 717550"/>
                <a:gd name="connsiteX4" fmla="*/ 0 w 2336800"/>
                <a:gd name="connsiteY4" fmla="*/ 717550 h 717550"/>
                <a:gd name="connsiteX5" fmla="*/ 0 w 2336800"/>
                <a:gd name="connsiteY5" fmla="*/ 317500 h 717550"/>
                <a:gd name="connsiteX6" fmla="*/ 0 w 2336800"/>
                <a:gd name="connsiteY6" fmla="*/ 15875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6800" h="717550">
                  <a:moveTo>
                    <a:pt x="0" y="0"/>
                  </a:moveTo>
                  <a:lnTo>
                    <a:pt x="158750" y="158750"/>
                  </a:lnTo>
                  <a:lnTo>
                    <a:pt x="2336800" y="158750"/>
                  </a:lnTo>
                  <a:lnTo>
                    <a:pt x="2336800" y="717550"/>
                  </a:lnTo>
                  <a:lnTo>
                    <a:pt x="0" y="717550"/>
                  </a:lnTo>
                  <a:lnTo>
                    <a:pt x="0" y="317500"/>
                  </a:lnTo>
                  <a:lnTo>
                    <a:pt x="0" y="15875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354625" y="396395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在此添加标题</a:t>
              </a:r>
              <a:endParaRPr lang="zh-CN" altLang="en-US" sz="2000" b="1" dirty="0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499101" y="5334372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882132" y="3977058"/>
            <a:ext cx="2336800" cy="717550"/>
            <a:chOff x="3048000" y="3719513"/>
            <a:chExt cx="2336800" cy="717550"/>
          </a:xfrm>
        </p:grpSpPr>
        <p:sp>
          <p:nvSpPr>
            <p:cNvPr id="34" name="任意多边形 33"/>
            <p:cNvSpPr/>
            <p:nvPr/>
          </p:nvSpPr>
          <p:spPr>
            <a:xfrm>
              <a:off x="3048000" y="3719513"/>
              <a:ext cx="2336800" cy="717550"/>
            </a:xfrm>
            <a:custGeom>
              <a:avLst/>
              <a:gdLst>
                <a:gd name="connsiteX0" fmla="*/ 0 w 2336800"/>
                <a:gd name="connsiteY0" fmla="*/ 0 h 717550"/>
                <a:gd name="connsiteX1" fmla="*/ 158750 w 2336800"/>
                <a:gd name="connsiteY1" fmla="*/ 158750 h 717550"/>
                <a:gd name="connsiteX2" fmla="*/ 2336800 w 2336800"/>
                <a:gd name="connsiteY2" fmla="*/ 158750 h 717550"/>
                <a:gd name="connsiteX3" fmla="*/ 2336800 w 2336800"/>
                <a:gd name="connsiteY3" fmla="*/ 717550 h 717550"/>
                <a:gd name="connsiteX4" fmla="*/ 0 w 2336800"/>
                <a:gd name="connsiteY4" fmla="*/ 717550 h 717550"/>
                <a:gd name="connsiteX5" fmla="*/ 0 w 2336800"/>
                <a:gd name="connsiteY5" fmla="*/ 317500 h 717550"/>
                <a:gd name="connsiteX6" fmla="*/ 0 w 2336800"/>
                <a:gd name="connsiteY6" fmla="*/ 158750 h 71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6800" h="717550">
                  <a:moveTo>
                    <a:pt x="0" y="0"/>
                  </a:moveTo>
                  <a:lnTo>
                    <a:pt x="158750" y="158750"/>
                  </a:lnTo>
                  <a:lnTo>
                    <a:pt x="2336800" y="158750"/>
                  </a:lnTo>
                  <a:lnTo>
                    <a:pt x="2336800" y="717550"/>
                  </a:lnTo>
                  <a:lnTo>
                    <a:pt x="0" y="717550"/>
                  </a:lnTo>
                  <a:lnTo>
                    <a:pt x="0" y="317500"/>
                  </a:lnTo>
                  <a:lnTo>
                    <a:pt x="0" y="15875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354625" y="396395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在此添加标题</a:t>
              </a:r>
              <a:endParaRPr lang="zh-CN" altLang="en-US" sz="2000" b="1" dirty="0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8882132" y="4694608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37" name="直接连接符 36"/>
          <p:cNvCxnSpPr>
            <a:stCxn id="13" idx="4"/>
            <a:endCxn id="7" idx="0"/>
          </p:cNvCxnSpPr>
          <p:nvPr/>
        </p:nvCxnSpPr>
        <p:spPr>
          <a:xfrm>
            <a:off x="4337051" y="3297608"/>
            <a:ext cx="0" cy="2794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16" idx="4"/>
            <a:endCxn id="19" idx="0"/>
          </p:cNvCxnSpPr>
          <p:nvPr/>
        </p:nvCxnSpPr>
        <p:spPr>
          <a:xfrm>
            <a:off x="5508626" y="3932608"/>
            <a:ext cx="0" cy="29211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801925" y="3577008"/>
            <a:ext cx="355600" cy="355600"/>
            <a:chOff x="7861300" y="1577578"/>
            <a:chExt cx="355600" cy="355600"/>
          </a:xfrm>
        </p:grpSpPr>
        <p:sp>
          <p:nvSpPr>
            <p:cNvPr id="40" name="椭圆 39"/>
            <p:cNvSpPr/>
            <p:nvPr/>
          </p:nvSpPr>
          <p:spPr>
            <a:xfrm>
              <a:off x="7861300" y="1577578"/>
              <a:ext cx="355600" cy="35560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937500" y="1653778"/>
              <a:ext cx="203200" cy="203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71856" y="2839773"/>
            <a:ext cx="2336800" cy="711200"/>
            <a:chOff x="4660900" y="1674813"/>
            <a:chExt cx="2336800" cy="711200"/>
          </a:xfrm>
        </p:grpSpPr>
        <p:sp>
          <p:nvSpPr>
            <p:cNvPr id="43" name="任意多边形 42"/>
            <p:cNvSpPr/>
            <p:nvPr/>
          </p:nvSpPr>
          <p:spPr>
            <a:xfrm rot="5400000">
              <a:off x="5473700" y="862013"/>
              <a:ext cx="711200" cy="2336800"/>
            </a:xfrm>
            <a:custGeom>
              <a:avLst/>
              <a:gdLst>
                <a:gd name="connsiteX0" fmla="*/ 0 w 711200"/>
                <a:gd name="connsiteY0" fmla="*/ 2336800 h 2336800"/>
                <a:gd name="connsiteX1" fmla="*/ 0 w 711200"/>
                <a:gd name="connsiteY1" fmla="*/ 0 h 2336800"/>
                <a:gd name="connsiteX2" fmla="*/ 558800 w 711200"/>
                <a:gd name="connsiteY2" fmla="*/ 0 h 2336800"/>
                <a:gd name="connsiteX3" fmla="*/ 558800 w 711200"/>
                <a:gd name="connsiteY3" fmla="*/ 2184400 h 2336800"/>
                <a:gd name="connsiteX4" fmla="*/ 711200 w 711200"/>
                <a:gd name="connsiteY4" fmla="*/ 2336800 h 2336800"/>
                <a:gd name="connsiteX5" fmla="*/ 558800 w 711200"/>
                <a:gd name="connsiteY5" fmla="*/ 2336800 h 2336800"/>
                <a:gd name="connsiteX6" fmla="*/ 393700 w 711200"/>
                <a:gd name="connsiteY6" fmla="*/ 233680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1200" h="2336800">
                  <a:moveTo>
                    <a:pt x="0" y="2336800"/>
                  </a:moveTo>
                  <a:lnTo>
                    <a:pt x="0" y="0"/>
                  </a:lnTo>
                  <a:lnTo>
                    <a:pt x="558800" y="0"/>
                  </a:lnTo>
                  <a:lnTo>
                    <a:pt x="558800" y="2184400"/>
                  </a:lnTo>
                  <a:lnTo>
                    <a:pt x="711200" y="2336800"/>
                  </a:lnTo>
                  <a:lnTo>
                    <a:pt x="558800" y="2336800"/>
                  </a:lnTo>
                  <a:lnTo>
                    <a:pt x="393700" y="2336800"/>
                  </a:lnTo>
                  <a:close/>
                </a:path>
              </a:pathLst>
            </a:cu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980225" y="176995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在此添加标题</a:t>
              </a:r>
              <a:endParaRPr lang="zh-CN" altLang="en-US" sz="2000" b="1" dirty="0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971855" y="1475127"/>
            <a:ext cx="233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8554" y="1303597"/>
            <a:ext cx="10691446" cy="3871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在此添加标题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8554" y="2546243"/>
            <a:ext cx="10691446" cy="3871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</a:rPr>
              <a:t>在此添加标题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8554" y="1738875"/>
            <a:ext cx="10691446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作者，查看我们的联系方式，关注有惊喜，月月有福利，我们可以为你免费提供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制作各种疑问，请关注我们的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QQ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。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Tahoma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38554" y="3146465"/>
            <a:ext cx="1069144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38554" y="6358588"/>
            <a:ext cx="1069144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223239" y="3414020"/>
            <a:ext cx="0" cy="271975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38554" y="3414020"/>
            <a:ext cx="3247292" cy="160398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60632" y="3414020"/>
            <a:ext cx="3247292" cy="160398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7945317" y="3414020"/>
            <a:ext cx="0" cy="271975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182709" y="3414020"/>
            <a:ext cx="3247292" cy="160398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8554" y="5222167"/>
            <a:ext cx="324729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0632" y="5222167"/>
            <a:ext cx="3247292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82708" y="5222167"/>
            <a:ext cx="3247292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你们听说过品位设计么，没听过一定记得关注我们，点击文档属性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详细信息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-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Tahoma" pitchFamily="34" charset="0"/>
              </a:rPr>
              <a:t>作者，查看我们的联系方式。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835382" y="1741309"/>
            <a:ext cx="711200" cy="7112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>
          <a:xfrm>
            <a:off x="1598787" y="1842909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32084" y="1679389"/>
            <a:ext cx="2492991" cy="1015663"/>
          </a:xfrm>
          <a:prstGeom prst="rect">
            <a:avLst/>
          </a:prstGeom>
          <a:noFill/>
        </p:spPr>
        <p:txBody>
          <a:bodyPr vert="horz" wrap="none" rtlCol="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000" b="1" dirty="0">
                <a:solidFill>
                  <a:schemeClr val="accent4"/>
                </a:solidFill>
                <a:latin typeface="方正吕建德字体" pitchFamily="2" charset="-122"/>
                <a:ea typeface="方正吕建德字体" pitchFamily="2" charset="-122"/>
              </a:rPr>
              <a:t>第二章</a:t>
            </a:r>
            <a:endParaRPr lang="zh-CN" altLang="en-US" sz="6000" b="1" dirty="0">
              <a:solidFill>
                <a:schemeClr val="accent4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8316" y="27826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600" dirty="0"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061662" y="1842909"/>
            <a:ext cx="508000" cy="5080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>
          <a:xfrm>
            <a:off x="5621867" y="1741309"/>
            <a:ext cx="711200" cy="711200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/>
          <p:nvPr/>
        </p:nvSpPr>
        <p:spPr>
          <a:xfrm>
            <a:off x="2158992" y="1929220"/>
            <a:ext cx="335379" cy="335379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>
          <a:xfrm>
            <a:off x="4674078" y="1929220"/>
            <a:ext cx="335379" cy="335379"/>
          </a:xfrm>
          <a:prstGeom prst="star5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43466" y="342900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每年的八月一日是中国人民解放军建军纪念日，因此也叫“八一”建军节。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1933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日，中华苏维埃共和国临时中央政府根据中央革命军事委员会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日的建议，决定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日为中国工农红军成立纪念日。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1949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日，中国人民革命军事委员会发布命令，以“八一”两字作为中国人民解放军军旗和军徽的主要标志。中华人民共和国成立后，将此纪念日改称为中国人民解放军建军节。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64411" y="1667932"/>
          <a:ext cx="9679356" cy="18542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13226"/>
                <a:gridCol w="3003713"/>
                <a:gridCol w="1441939"/>
                <a:gridCol w="2007252"/>
                <a:gridCol w="161322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名次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名称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地区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其它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排名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64411" y="4068353"/>
          <a:ext cx="9679356" cy="18542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613226"/>
                <a:gridCol w="3003713"/>
                <a:gridCol w="1441939"/>
                <a:gridCol w="2007252"/>
                <a:gridCol w="161322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名次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名称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地区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其它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排名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9095153" y="1154443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95153" y="3623024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</a:rPr>
              <a:t>在此添加标题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720622" y="2347559"/>
          <a:ext cx="148590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5900"/>
              </a:tblGrid>
              <a:tr h="231776">
                <a:tc>
                  <a:txBody>
                    <a:bodyPr/>
                    <a:lstStyle/>
                    <a:p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添加标题</a:t>
                      </a:r>
                      <a:endParaRPr lang="zh-CN" alt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17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添加标题</a:t>
                      </a:r>
                      <a:endParaRPr lang="zh-CN" alt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17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添加标题</a:t>
                      </a:r>
                      <a:endParaRPr lang="zh-CN" alt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17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添加标题</a:t>
                      </a:r>
                      <a:endParaRPr lang="zh-CN" alt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任意多边形 17"/>
          <p:cNvSpPr/>
          <p:nvPr/>
        </p:nvSpPr>
        <p:spPr>
          <a:xfrm>
            <a:off x="757002" y="2336670"/>
            <a:ext cx="1963620" cy="3995293"/>
          </a:xfrm>
          <a:custGeom>
            <a:avLst/>
            <a:gdLst>
              <a:gd name="connsiteX0" fmla="*/ 1963620 w 1963620"/>
              <a:gd name="connsiteY0" fmla="*/ 0 h 3995293"/>
              <a:gd name="connsiteX1" fmla="*/ 1963620 w 1963620"/>
              <a:gd name="connsiteY1" fmla="*/ 1466351 h 3995293"/>
              <a:gd name="connsiteX2" fmla="*/ 1891653 w 1963620"/>
              <a:gd name="connsiteY2" fmla="*/ 1473606 h 3995293"/>
              <a:gd name="connsiteX3" fmla="*/ 1464548 w 1963620"/>
              <a:gd name="connsiteY3" fmla="*/ 1997646 h 3995293"/>
              <a:gd name="connsiteX4" fmla="*/ 1891653 w 1963620"/>
              <a:gd name="connsiteY4" fmla="*/ 2521687 h 3995293"/>
              <a:gd name="connsiteX5" fmla="*/ 1963620 w 1963620"/>
              <a:gd name="connsiteY5" fmla="*/ 2528942 h 3995293"/>
              <a:gd name="connsiteX6" fmla="*/ 1963620 w 1963620"/>
              <a:gd name="connsiteY6" fmla="*/ 3995293 h 3995293"/>
              <a:gd name="connsiteX7" fmla="*/ 1795023 w 1963620"/>
              <a:gd name="connsiteY7" fmla="*/ 3986779 h 3995293"/>
              <a:gd name="connsiteX8" fmla="*/ 0 w 1963620"/>
              <a:gd name="connsiteY8" fmla="*/ 1997646 h 3995293"/>
              <a:gd name="connsiteX9" fmla="*/ 1795023 w 1963620"/>
              <a:gd name="connsiteY9" fmla="*/ 8513 h 3995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63620" h="3995293">
                <a:moveTo>
                  <a:pt x="1963620" y="0"/>
                </a:moveTo>
                <a:lnTo>
                  <a:pt x="1963620" y="1466351"/>
                </a:lnTo>
                <a:lnTo>
                  <a:pt x="1891653" y="1473606"/>
                </a:lnTo>
                <a:cubicBezTo>
                  <a:pt x="1647905" y="1523484"/>
                  <a:pt x="1464548" y="1739152"/>
                  <a:pt x="1464548" y="1997646"/>
                </a:cubicBezTo>
                <a:cubicBezTo>
                  <a:pt x="1464548" y="2256140"/>
                  <a:pt x="1647905" y="2471809"/>
                  <a:pt x="1891653" y="2521687"/>
                </a:cubicBezTo>
                <a:lnTo>
                  <a:pt x="1963620" y="2528942"/>
                </a:lnTo>
                <a:lnTo>
                  <a:pt x="1963620" y="3995293"/>
                </a:lnTo>
                <a:lnTo>
                  <a:pt x="1795023" y="3986779"/>
                </a:lnTo>
                <a:cubicBezTo>
                  <a:pt x="786786" y="3884387"/>
                  <a:pt x="0" y="3032898"/>
                  <a:pt x="0" y="1997646"/>
                </a:cubicBezTo>
                <a:cubicBezTo>
                  <a:pt x="0" y="962394"/>
                  <a:pt x="786786" y="110905"/>
                  <a:pt x="1795023" y="8513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9" name="图表 18"/>
          <p:cNvGraphicFramePr/>
          <p:nvPr/>
        </p:nvGraphicFramePr>
        <p:xfrm>
          <a:off x="4079522" y="2195161"/>
          <a:ext cx="6464300" cy="1765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0" name="图表 19"/>
          <p:cNvGraphicFramePr/>
          <p:nvPr/>
        </p:nvGraphicFramePr>
        <p:xfrm>
          <a:off x="4079522" y="4727414"/>
          <a:ext cx="6464300" cy="1765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2720622" y="4879812"/>
          <a:ext cx="148590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5900"/>
              </a:tblGrid>
              <a:tr h="231776">
                <a:tc>
                  <a:txBody>
                    <a:bodyPr/>
                    <a:lstStyle/>
                    <a:p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添加标题</a:t>
                      </a:r>
                      <a:endParaRPr lang="zh-CN" alt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17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添加标题</a:t>
                      </a:r>
                      <a:endParaRPr lang="zh-CN" alt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17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添加标题</a:t>
                      </a:r>
                      <a:endParaRPr lang="zh-CN" alt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17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添加标题</a:t>
                      </a:r>
                      <a:endParaRPr lang="zh-CN" altLang="en-US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9870722" y="2347559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6.8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42724" y="2678234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6.8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11672" y="3077811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6.8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96448" y="3410489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6.8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70722" y="4879812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6.8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42724" y="5210487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6.8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11672" y="5610064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6.8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596448" y="5942742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6.8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66528" y="414388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 bwMode="auto">
          <a:xfrm>
            <a:off x="1826801" y="2859593"/>
            <a:ext cx="600310" cy="601536"/>
          </a:xfrm>
          <a:custGeom>
            <a:avLst/>
            <a:gdLst>
              <a:gd name="T0" fmla="*/ 165 w 182"/>
              <a:gd name="T1" fmla="*/ 29 h 181"/>
              <a:gd name="T2" fmla="*/ 135 w 182"/>
              <a:gd name="T3" fmla="*/ 59 h 181"/>
              <a:gd name="T4" fmla="*/ 151 w 182"/>
              <a:gd name="T5" fmla="*/ 106 h 181"/>
              <a:gd name="T6" fmla="*/ 129 w 182"/>
              <a:gd name="T7" fmla="*/ 159 h 181"/>
              <a:gd name="T8" fmla="*/ 75 w 182"/>
              <a:gd name="T9" fmla="*/ 181 h 181"/>
              <a:gd name="T10" fmla="*/ 22 w 182"/>
              <a:gd name="T11" fmla="*/ 159 h 181"/>
              <a:gd name="T12" fmla="*/ 0 w 182"/>
              <a:gd name="T13" fmla="*/ 106 h 181"/>
              <a:gd name="T14" fmla="*/ 22 w 182"/>
              <a:gd name="T15" fmla="*/ 52 h 181"/>
              <a:gd name="T16" fmla="*/ 75 w 182"/>
              <a:gd name="T17" fmla="*/ 30 h 181"/>
              <a:gd name="T18" fmla="*/ 123 w 182"/>
              <a:gd name="T19" fmla="*/ 47 h 181"/>
              <a:gd name="T20" fmla="*/ 152 w 182"/>
              <a:gd name="T21" fmla="*/ 17 h 181"/>
              <a:gd name="T22" fmla="*/ 138 w 182"/>
              <a:gd name="T23" fmla="*/ 17 h 181"/>
              <a:gd name="T24" fmla="*/ 121 w 182"/>
              <a:gd name="T25" fmla="*/ 0 h 181"/>
              <a:gd name="T26" fmla="*/ 182 w 182"/>
              <a:gd name="T27" fmla="*/ 0 h 181"/>
              <a:gd name="T28" fmla="*/ 182 w 182"/>
              <a:gd name="T29" fmla="*/ 17 h 181"/>
              <a:gd name="T30" fmla="*/ 182 w 182"/>
              <a:gd name="T31" fmla="*/ 60 h 181"/>
              <a:gd name="T32" fmla="*/ 165 w 182"/>
              <a:gd name="T33" fmla="*/ 44 h 181"/>
              <a:gd name="T34" fmla="*/ 165 w 182"/>
              <a:gd name="T35" fmla="*/ 29 h 181"/>
              <a:gd name="T36" fmla="*/ 75 w 182"/>
              <a:gd name="T37" fmla="*/ 47 h 181"/>
              <a:gd name="T38" fmla="*/ 34 w 182"/>
              <a:gd name="T39" fmla="*/ 64 h 181"/>
              <a:gd name="T40" fmla="*/ 17 w 182"/>
              <a:gd name="T41" fmla="*/ 106 h 181"/>
              <a:gd name="T42" fmla="*/ 34 w 182"/>
              <a:gd name="T43" fmla="*/ 147 h 181"/>
              <a:gd name="T44" fmla="*/ 75 w 182"/>
              <a:gd name="T45" fmla="*/ 164 h 181"/>
              <a:gd name="T46" fmla="*/ 117 w 182"/>
              <a:gd name="T47" fmla="*/ 147 h 181"/>
              <a:gd name="T48" fmla="*/ 134 w 182"/>
              <a:gd name="T49" fmla="*/ 106 h 181"/>
              <a:gd name="T50" fmla="*/ 117 w 182"/>
              <a:gd name="T51" fmla="*/ 64 h 181"/>
              <a:gd name="T52" fmla="*/ 75 w 182"/>
              <a:gd name="T53" fmla="*/ 47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2" h="181">
                <a:moveTo>
                  <a:pt x="165" y="29"/>
                </a:moveTo>
                <a:cubicBezTo>
                  <a:pt x="135" y="59"/>
                  <a:pt x="135" y="59"/>
                  <a:pt x="135" y="59"/>
                </a:cubicBezTo>
                <a:cubicBezTo>
                  <a:pt x="146" y="73"/>
                  <a:pt x="151" y="88"/>
                  <a:pt x="151" y="106"/>
                </a:cubicBezTo>
                <a:cubicBezTo>
                  <a:pt x="151" y="126"/>
                  <a:pt x="144" y="144"/>
                  <a:pt x="129" y="159"/>
                </a:cubicBezTo>
                <a:cubicBezTo>
                  <a:pt x="114" y="174"/>
                  <a:pt x="96" y="181"/>
                  <a:pt x="75" y="181"/>
                </a:cubicBezTo>
                <a:cubicBezTo>
                  <a:pt x="54" y="181"/>
                  <a:pt x="37" y="174"/>
                  <a:pt x="22" y="159"/>
                </a:cubicBezTo>
                <a:cubicBezTo>
                  <a:pt x="7" y="144"/>
                  <a:pt x="0" y="126"/>
                  <a:pt x="0" y="106"/>
                </a:cubicBezTo>
                <a:cubicBezTo>
                  <a:pt x="0" y="85"/>
                  <a:pt x="7" y="67"/>
                  <a:pt x="22" y="52"/>
                </a:cubicBezTo>
                <a:cubicBezTo>
                  <a:pt x="37" y="37"/>
                  <a:pt x="54" y="30"/>
                  <a:pt x="75" y="30"/>
                </a:cubicBezTo>
                <a:cubicBezTo>
                  <a:pt x="93" y="30"/>
                  <a:pt x="109" y="35"/>
                  <a:pt x="123" y="47"/>
                </a:cubicBezTo>
                <a:cubicBezTo>
                  <a:pt x="152" y="17"/>
                  <a:pt x="152" y="17"/>
                  <a:pt x="152" y="17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21" y="0"/>
                  <a:pt x="121" y="0"/>
                  <a:pt x="121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82" y="17"/>
                  <a:pt x="182" y="17"/>
                  <a:pt x="182" y="17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65" y="44"/>
                  <a:pt x="165" y="44"/>
                  <a:pt x="165" y="44"/>
                </a:cubicBezTo>
                <a:lnTo>
                  <a:pt x="165" y="29"/>
                </a:lnTo>
                <a:close/>
                <a:moveTo>
                  <a:pt x="75" y="47"/>
                </a:moveTo>
                <a:cubicBezTo>
                  <a:pt x="59" y="47"/>
                  <a:pt x="46" y="53"/>
                  <a:pt x="34" y="64"/>
                </a:cubicBezTo>
                <a:cubicBezTo>
                  <a:pt x="23" y="76"/>
                  <a:pt x="17" y="89"/>
                  <a:pt x="17" y="106"/>
                </a:cubicBezTo>
                <a:cubicBezTo>
                  <a:pt x="17" y="122"/>
                  <a:pt x="23" y="135"/>
                  <a:pt x="34" y="147"/>
                </a:cubicBezTo>
                <a:cubicBezTo>
                  <a:pt x="46" y="158"/>
                  <a:pt x="59" y="164"/>
                  <a:pt x="75" y="164"/>
                </a:cubicBezTo>
                <a:cubicBezTo>
                  <a:pt x="91" y="164"/>
                  <a:pt x="105" y="158"/>
                  <a:pt x="117" y="147"/>
                </a:cubicBezTo>
                <a:cubicBezTo>
                  <a:pt x="128" y="135"/>
                  <a:pt x="134" y="122"/>
                  <a:pt x="134" y="106"/>
                </a:cubicBezTo>
                <a:cubicBezTo>
                  <a:pt x="134" y="89"/>
                  <a:pt x="128" y="76"/>
                  <a:pt x="117" y="64"/>
                </a:cubicBezTo>
                <a:cubicBezTo>
                  <a:pt x="105" y="53"/>
                  <a:pt x="91" y="47"/>
                  <a:pt x="75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"/>
          <p:cNvSpPr>
            <a:spLocks noEditPoints="1"/>
          </p:cNvSpPr>
          <p:nvPr/>
        </p:nvSpPr>
        <p:spPr bwMode="auto">
          <a:xfrm>
            <a:off x="1856979" y="5037577"/>
            <a:ext cx="520700" cy="779463"/>
          </a:xfrm>
          <a:custGeom>
            <a:avLst/>
            <a:gdLst>
              <a:gd name="T0" fmla="*/ 54 w 122"/>
              <a:gd name="T1" fmla="*/ 157 h 181"/>
              <a:gd name="T2" fmla="*/ 29 w 122"/>
              <a:gd name="T3" fmla="*/ 157 h 181"/>
              <a:gd name="T4" fmla="*/ 29 w 122"/>
              <a:gd name="T5" fmla="*/ 143 h 181"/>
              <a:gd name="T6" fmla="*/ 54 w 122"/>
              <a:gd name="T7" fmla="*/ 143 h 181"/>
              <a:gd name="T8" fmla="*/ 54 w 122"/>
              <a:gd name="T9" fmla="*/ 121 h 181"/>
              <a:gd name="T10" fmla="*/ 15 w 122"/>
              <a:gd name="T11" fmla="*/ 101 h 181"/>
              <a:gd name="T12" fmla="*/ 0 w 122"/>
              <a:gd name="T13" fmla="*/ 61 h 181"/>
              <a:gd name="T14" fmla="*/ 18 w 122"/>
              <a:gd name="T15" fmla="*/ 18 h 181"/>
              <a:gd name="T16" fmla="*/ 61 w 122"/>
              <a:gd name="T17" fmla="*/ 0 h 181"/>
              <a:gd name="T18" fmla="*/ 104 w 122"/>
              <a:gd name="T19" fmla="*/ 18 h 181"/>
              <a:gd name="T20" fmla="*/ 122 w 122"/>
              <a:gd name="T21" fmla="*/ 61 h 181"/>
              <a:gd name="T22" fmla="*/ 106 w 122"/>
              <a:gd name="T23" fmla="*/ 101 h 181"/>
              <a:gd name="T24" fmla="*/ 68 w 122"/>
              <a:gd name="T25" fmla="*/ 121 h 181"/>
              <a:gd name="T26" fmla="*/ 68 w 122"/>
              <a:gd name="T27" fmla="*/ 143 h 181"/>
              <a:gd name="T28" fmla="*/ 92 w 122"/>
              <a:gd name="T29" fmla="*/ 143 h 181"/>
              <a:gd name="T30" fmla="*/ 92 w 122"/>
              <a:gd name="T31" fmla="*/ 157 h 181"/>
              <a:gd name="T32" fmla="*/ 68 w 122"/>
              <a:gd name="T33" fmla="*/ 157 h 181"/>
              <a:gd name="T34" fmla="*/ 68 w 122"/>
              <a:gd name="T35" fmla="*/ 181 h 181"/>
              <a:gd name="T36" fmla="*/ 54 w 122"/>
              <a:gd name="T37" fmla="*/ 181 h 181"/>
              <a:gd name="T38" fmla="*/ 54 w 122"/>
              <a:gd name="T39" fmla="*/ 157 h 181"/>
              <a:gd name="T40" fmla="*/ 61 w 122"/>
              <a:gd name="T41" fmla="*/ 14 h 181"/>
              <a:gd name="T42" fmla="*/ 28 w 122"/>
              <a:gd name="T43" fmla="*/ 27 h 181"/>
              <a:gd name="T44" fmla="*/ 14 w 122"/>
              <a:gd name="T45" fmla="*/ 61 h 181"/>
              <a:gd name="T46" fmla="*/ 28 w 122"/>
              <a:gd name="T47" fmla="*/ 94 h 181"/>
              <a:gd name="T48" fmla="*/ 61 w 122"/>
              <a:gd name="T49" fmla="*/ 108 h 181"/>
              <a:gd name="T50" fmla="*/ 94 w 122"/>
              <a:gd name="T51" fmla="*/ 94 h 181"/>
              <a:gd name="T52" fmla="*/ 108 w 122"/>
              <a:gd name="T53" fmla="*/ 61 h 181"/>
              <a:gd name="T54" fmla="*/ 94 w 122"/>
              <a:gd name="T55" fmla="*/ 27 h 181"/>
              <a:gd name="T56" fmla="*/ 61 w 122"/>
              <a:gd name="T57" fmla="*/ 1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2" h="181">
                <a:moveTo>
                  <a:pt x="54" y="157"/>
                </a:moveTo>
                <a:cubicBezTo>
                  <a:pt x="29" y="157"/>
                  <a:pt x="29" y="157"/>
                  <a:pt x="29" y="157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39" y="120"/>
                  <a:pt x="26" y="113"/>
                  <a:pt x="15" y="101"/>
                </a:cubicBezTo>
                <a:cubicBezTo>
                  <a:pt x="5" y="90"/>
                  <a:pt x="0" y="76"/>
                  <a:pt x="0" y="61"/>
                </a:cubicBezTo>
                <a:cubicBezTo>
                  <a:pt x="0" y="44"/>
                  <a:pt x="6" y="30"/>
                  <a:pt x="18" y="18"/>
                </a:cubicBezTo>
                <a:cubicBezTo>
                  <a:pt x="30" y="6"/>
                  <a:pt x="44" y="0"/>
                  <a:pt x="61" y="0"/>
                </a:cubicBezTo>
                <a:cubicBezTo>
                  <a:pt x="78" y="0"/>
                  <a:pt x="92" y="6"/>
                  <a:pt x="104" y="18"/>
                </a:cubicBezTo>
                <a:cubicBezTo>
                  <a:pt x="116" y="30"/>
                  <a:pt x="122" y="44"/>
                  <a:pt x="122" y="61"/>
                </a:cubicBezTo>
                <a:cubicBezTo>
                  <a:pt x="122" y="76"/>
                  <a:pt x="117" y="90"/>
                  <a:pt x="106" y="101"/>
                </a:cubicBezTo>
                <a:cubicBezTo>
                  <a:pt x="96" y="113"/>
                  <a:pt x="83" y="120"/>
                  <a:pt x="68" y="121"/>
                </a:cubicBezTo>
                <a:cubicBezTo>
                  <a:pt x="68" y="143"/>
                  <a:pt x="68" y="143"/>
                  <a:pt x="68" y="143"/>
                </a:cubicBezTo>
                <a:cubicBezTo>
                  <a:pt x="92" y="143"/>
                  <a:pt x="92" y="143"/>
                  <a:pt x="92" y="143"/>
                </a:cubicBezTo>
                <a:cubicBezTo>
                  <a:pt x="92" y="157"/>
                  <a:pt x="92" y="157"/>
                  <a:pt x="92" y="157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81"/>
                  <a:pt x="68" y="181"/>
                  <a:pt x="68" y="181"/>
                </a:cubicBezTo>
                <a:cubicBezTo>
                  <a:pt x="54" y="181"/>
                  <a:pt x="54" y="181"/>
                  <a:pt x="54" y="181"/>
                </a:cubicBezTo>
                <a:lnTo>
                  <a:pt x="54" y="157"/>
                </a:lnTo>
                <a:close/>
                <a:moveTo>
                  <a:pt x="61" y="14"/>
                </a:moveTo>
                <a:cubicBezTo>
                  <a:pt x="48" y="14"/>
                  <a:pt x="37" y="18"/>
                  <a:pt x="28" y="27"/>
                </a:cubicBezTo>
                <a:cubicBezTo>
                  <a:pt x="18" y="37"/>
                  <a:pt x="14" y="48"/>
                  <a:pt x="14" y="61"/>
                </a:cubicBezTo>
                <a:cubicBezTo>
                  <a:pt x="14" y="74"/>
                  <a:pt x="18" y="85"/>
                  <a:pt x="28" y="94"/>
                </a:cubicBezTo>
                <a:cubicBezTo>
                  <a:pt x="37" y="103"/>
                  <a:pt x="48" y="108"/>
                  <a:pt x="61" y="108"/>
                </a:cubicBezTo>
                <a:cubicBezTo>
                  <a:pt x="74" y="108"/>
                  <a:pt x="85" y="103"/>
                  <a:pt x="94" y="94"/>
                </a:cubicBezTo>
                <a:cubicBezTo>
                  <a:pt x="103" y="85"/>
                  <a:pt x="108" y="74"/>
                  <a:pt x="108" y="61"/>
                </a:cubicBezTo>
                <a:cubicBezTo>
                  <a:pt x="108" y="48"/>
                  <a:pt x="103" y="37"/>
                  <a:pt x="94" y="27"/>
                </a:cubicBezTo>
                <a:cubicBezTo>
                  <a:pt x="85" y="18"/>
                  <a:pt x="74" y="14"/>
                  <a:pt x="61" y="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088583" y="344269"/>
            <a:ext cx="2954655" cy="646331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方正吕建德字体" pitchFamily="2" charset="-122"/>
                <a:ea typeface="方正吕建德字体" pitchFamily="2" charset="-122"/>
              </a:rPr>
              <a:t>在此添加标题</a:t>
            </a:r>
            <a:endParaRPr lang="zh-CN" altLang="en-US" sz="3600" b="1" dirty="0">
              <a:solidFill>
                <a:srgbClr val="C00000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3400</Words>
  <Application>Kingsoft Office WPP</Application>
  <PresentationFormat>宽屏</PresentationFormat>
  <Paragraphs>382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 </vt:lpstr>
      <vt:lpstr>宋体 </vt:lpstr>
      <vt:lpstr>方正吕建德字体</vt:lpstr>
      <vt:lpstr>Tahoma</vt:lpstr>
      <vt:lpstr>造字工房悦黑体验版纤细体</vt:lpstr>
      <vt:lpstr>方正古隶简体</vt:lpstr>
      <vt:lpstr>微软雅黑</vt:lpstr>
      <vt:lpstr>Calibri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apple</cp:lastModifiedBy>
  <cp:revision>1</cp:revision>
  <dcterms:created xsi:type="dcterms:W3CDTF">2018-05-28T13:51:04Z</dcterms:created>
  <dcterms:modified xsi:type="dcterms:W3CDTF">2018-05-28T13:51:05Z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