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5.xml" ContentType="application/vnd.openxmlformats-officedocument.presentationml.tags+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5"/>
  </p:notesMasterIdLst>
  <p:sldIdLst>
    <p:sldId id="470" r:id="rId11"/>
    <p:sldId id="353" r:id="rId12"/>
    <p:sldId id="471" r:id="rId13"/>
    <p:sldId id="352" r:id="rId14"/>
    <p:sldId id="496" r:id="rId15"/>
    <p:sldId id="494" r:id="rId16"/>
    <p:sldId id="497" r:id="rId17"/>
    <p:sldId id="495" r:id="rId18"/>
    <p:sldId id="491" r:id="rId19"/>
    <p:sldId id="498" r:id="rId20"/>
    <p:sldId id="499" r:id="rId21"/>
    <p:sldId id="500" r:id="rId22"/>
    <p:sldId id="501" r:id="rId23"/>
    <p:sldId id="492" r:id="rId24"/>
    <p:sldId id="502" r:id="rId25"/>
    <p:sldId id="503" r:id="rId26"/>
    <p:sldId id="504" r:id="rId27"/>
    <p:sldId id="505" r:id="rId28"/>
    <p:sldId id="493" r:id="rId29"/>
    <p:sldId id="506" r:id="rId30"/>
    <p:sldId id="507" r:id="rId31"/>
    <p:sldId id="508" r:id="rId32"/>
    <p:sldId id="509" r:id="rId33"/>
    <p:sldId id="297" r:id="rId34"/>
  </p:sldIdLst>
  <p:sldSz cx="12190413" cy="6859588"/>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7182"/>
    <a:srgbClr val="E65266"/>
    <a:srgbClr val="FF5E4C"/>
    <a:srgbClr val="3296A8"/>
    <a:srgbClr val="6D8AAB"/>
    <a:srgbClr val="31709C"/>
    <a:srgbClr val="7697B3"/>
    <a:srgbClr val="6FA094"/>
    <a:srgbClr val="94BCB4"/>
    <a:srgbClr val="595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44" autoAdjust="0"/>
    <p:restoredTop sz="97778" autoAdjust="0"/>
  </p:normalViewPr>
  <p:slideViewPr>
    <p:cSldViewPr snapToGrid="0" showGuides="1">
      <p:cViewPr varScale="1">
        <p:scale>
          <a:sx n="106" d="100"/>
          <a:sy n="106" d="100"/>
        </p:scale>
        <p:origin x="288"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theme" Target="theme/theme1.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tags" Target="tags/tag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Series 1</c:v>
                </c:pt>
              </c:strCache>
            </c:strRef>
          </c:tx>
          <c:spPr>
            <a:solidFill>
              <a:schemeClr val="bg1">
                <a:lumMod val="75000"/>
              </a:schemeClr>
            </a:solidFill>
            <a:ln w="25304">
              <a:noFill/>
            </a:ln>
          </c:spPr>
          <c:cat>
            <c:numRef>
              <c:f>Sheet1!$A$2:$A$6</c:f>
              <c:numCache>
                <c:formatCode>m/d/yy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27</c:v>
                </c:pt>
                <c:pt idx="4">
                  <c:v>32</c:v>
                </c:pt>
              </c:numCache>
            </c:numRef>
          </c:val>
          <c:extLst>
            <c:ext xmlns:c16="http://schemas.microsoft.com/office/drawing/2014/chart" uri="{C3380CC4-5D6E-409C-BE32-E72D297353CC}">
              <c16:uniqueId val="{00000000-7254-4E2E-902C-0755262D8B12}"/>
            </c:ext>
          </c:extLst>
        </c:ser>
        <c:ser>
          <c:idx val="1"/>
          <c:order val="1"/>
          <c:tx>
            <c:strRef>
              <c:f>Sheet1!$C$1</c:f>
              <c:strCache>
                <c:ptCount val="1"/>
                <c:pt idx="0">
                  <c:v>Series 3</c:v>
                </c:pt>
              </c:strCache>
            </c:strRef>
          </c:tx>
          <c:spPr>
            <a:solidFill>
              <a:srgbClr val="EB7182"/>
            </a:solidFill>
            <a:ln w="25304">
              <a:noFill/>
            </a:ln>
          </c:spPr>
          <c:cat>
            <c:numRef>
              <c:f>Sheet1!$A$2:$A$6</c:f>
              <c:numCache>
                <c:formatCode>m/d/yy</c:formatCode>
                <c:ptCount val="5"/>
                <c:pt idx="0">
                  <c:v>37377</c:v>
                </c:pt>
                <c:pt idx="1">
                  <c:v>37408</c:v>
                </c:pt>
                <c:pt idx="2">
                  <c:v>37438</c:v>
                </c:pt>
                <c:pt idx="3">
                  <c:v>37469</c:v>
                </c:pt>
                <c:pt idx="4">
                  <c:v>37500</c:v>
                </c:pt>
              </c:numCache>
            </c:numRef>
          </c:cat>
          <c:val>
            <c:numRef>
              <c:f>Sheet1!$C$2:$C$6</c:f>
              <c:numCache>
                <c:formatCode>General</c:formatCode>
                <c:ptCount val="5"/>
                <c:pt idx="0">
                  <c:v>25</c:v>
                </c:pt>
                <c:pt idx="1">
                  <c:v>45</c:v>
                </c:pt>
                <c:pt idx="2">
                  <c:v>20</c:v>
                </c:pt>
                <c:pt idx="3">
                  <c:v>24</c:v>
                </c:pt>
                <c:pt idx="4">
                  <c:v>26</c:v>
                </c:pt>
              </c:numCache>
            </c:numRef>
          </c:val>
          <c:extLst>
            <c:ext xmlns:c16="http://schemas.microsoft.com/office/drawing/2014/chart" uri="{C3380CC4-5D6E-409C-BE32-E72D297353CC}">
              <c16:uniqueId val="{00000001-7254-4E2E-902C-0755262D8B12}"/>
            </c:ext>
          </c:extLst>
        </c:ser>
        <c:ser>
          <c:idx val="2"/>
          <c:order val="2"/>
          <c:tx>
            <c:strRef>
              <c:f>Sheet1!$D$1</c:f>
              <c:strCache>
                <c:ptCount val="1"/>
                <c:pt idx="0">
                  <c:v>Series 2</c:v>
                </c:pt>
              </c:strCache>
            </c:strRef>
          </c:tx>
          <c:spPr>
            <a:solidFill>
              <a:schemeClr val="bg1">
                <a:lumMod val="75000"/>
              </a:schemeClr>
            </a:solidFill>
            <a:ln w="25304">
              <a:noFill/>
            </a:ln>
          </c:spPr>
          <c:cat>
            <c:numRef>
              <c:f>Sheet1!$A$2:$A$6</c:f>
              <c:numCache>
                <c:formatCode>m/d/yy</c:formatCode>
                <c:ptCount val="5"/>
                <c:pt idx="0">
                  <c:v>37377</c:v>
                </c:pt>
                <c:pt idx="1">
                  <c:v>37408</c:v>
                </c:pt>
                <c:pt idx="2">
                  <c:v>37438</c:v>
                </c:pt>
                <c:pt idx="3">
                  <c:v>37469</c:v>
                </c:pt>
                <c:pt idx="4">
                  <c:v>37500</c:v>
                </c:pt>
              </c:numCache>
            </c:numRef>
          </c:cat>
          <c:val>
            <c:numRef>
              <c:f>Sheet1!$D$2:$D$6</c:f>
              <c:numCache>
                <c:formatCode>General</c:formatCode>
                <c:ptCount val="5"/>
                <c:pt idx="0">
                  <c:v>22</c:v>
                </c:pt>
                <c:pt idx="1">
                  <c:v>12</c:v>
                </c:pt>
                <c:pt idx="2">
                  <c:v>12</c:v>
                </c:pt>
                <c:pt idx="3">
                  <c:v>21</c:v>
                </c:pt>
                <c:pt idx="4">
                  <c:v>28</c:v>
                </c:pt>
              </c:numCache>
            </c:numRef>
          </c:val>
          <c:extLst>
            <c:ext xmlns:c16="http://schemas.microsoft.com/office/drawing/2014/chart" uri="{C3380CC4-5D6E-409C-BE32-E72D297353CC}">
              <c16:uniqueId val="{00000002-7254-4E2E-902C-0755262D8B12}"/>
            </c:ext>
          </c:extLst>
        </c:ser>
        <c:ser>
          <c:idx val="3"/>
          <c:order val="3"/>
          <c:tx>
            <c:strRef>
              <c:f>Sheet1!$E$1</c:f>
              <c:strCache>
                <c:ptCount val="1"/>
                <c:pt idx="0">
                  <c:v>Series 4</c:v>
                </c:pt>
              </c:strCache>
            </c:strRef>
          </c:tx>
          <c:spPr>
            <a:solidFill>
              <a:srgbClr val="EB7182"/>
            </a:solidFill>
            <a:ln w="25400">
              <a:noFill/>
            </a:ln>
          </c:spPr>
          <c:cat>
            <c:numRef>
              <c:f>Sheet1!$A$2:$A$6</c:f>
              <c:numCache>
                <c:formatCode>m/d/yy</c:formatCode>
                <c:ptCount val="5"/>
                <c:pt idx="0">
                  <c:v>37377</c:v>
                </c:pt>
                <c:pt idx="1">
                  <c:v>37408</c:v>
                </c:pt>
                <c:pt idx="2">
                  <c:v>37438</c:v>
                </c:pt>
                <c:pt idx="3">
                  <c:v>37469</c:v>
                </c:pt>
                <c:pt idx="4">
                  <c:v>37500</c:v>
                </c:pt>
              </c:numCache>
            </c:numRef>
          </c:cat>
          <c:val>
            <c:numRef>
              <c:f>Sheet1!$E$2:$E$6</c:f>
              <c:numCache>
                <c:formatCode>General</c:formatCode>
                <c:ptCount val="5"/>
                <c:pt idx="0">
                  <c:v>18</c:v>
                </c:pt>
                <c:pt idx="1">
                  <c:v>12</c:v>
                </c:pt>
                <c:pt idx="2">
                  <c:v>11</c:v>
                </c:pt>
                <c:pt idx="3">
                  <c:v>13</c:v>
                </c:pt>
                <c:pt idx="4">
                  <c:v>12</c:v>
                </c:pt>
              </c:numCache>
            </c:numRef>
          </c:val>
          <c:extLst>
            <c:ext xmlns:c16="http://schemas.microsoft.com/office/drawing/2014/chart" uri="{C3380CC4-5D6E-409C-BE32-E72D297353CC}">
              <c16:uniqueId val="{00000003-7254-4E2E-902C-0755262D8B12}"/>
            </c:ext>
          </c:extLst>
        </c:ser>
        <c:dLbls>
          <c:showLegendKey val="0"/>
          <c:showVal val="0"/>
          <c:showCatName val="0"/>
          <c:showSerName val="0"/>
          <c:showPercent val="0"/>
          <c:showBubbleSize val="0"/>
        </c:dLbls>
        <c:axId val="553851520"/>
        <c:axId val="553853312"/>
      </c:areaChart>
      <c:dateAx>
        <c:axId val="553851520"/>
        <c:scaling>
          <c:orientation val="minMax"/>
        </c:scaling>
        <c:delete val="0"/>
        <c:axPos val="b"/>
        <c:numFmt formatCode="yyyy/m/d" sourceLinked="0"/>
        <c:majorTickMark val="out"/>
        <c:minorTickMark val="none"/>
        <c:tickLblPos val="nextTo"/>
        <c:spPr>
          <a:ln w="3163">
            <a:solidFill>
              <a:schemeClr val="bg1">
                <a:lumMod val="85000"/>
              </a:schemeClr>
            </a:solidFill>
            <a:prstDash val="solid"/>
          </a:ln>
        </c:spPr>
        <c:txPr>
          <a:bodyPr rot="0" vert="horz"/>
          <a:lstStyle/>
          <a:p>
            <a:pPr>
              <a:defRPr sz="1600"/>
            </a:pPr>
            <a:endParaRPr lang="zh-CN"/>
          </a:p>
        </c:txPr>
        <c:crossAx val="553853312"/>
        <c:crosses val="autoZero"/>
        <c:auto val="1"/>
        <c:lblOffset val="100"/>
        <c:baseTimeUnit val="months"/>
      </c:dateAx>
      <c:valAx>
        <c:axId val="553853312"/>
        <c:scaling>
          <c:orientation val="minMax"/>
          <c:max val="50"/>
        </c:scaling>
        <c:delete val="0"/>
        <c:axPos val="l"/>
        <c:majorGridlines>
          <c:spPr>
            <a:ln w="3163">
              <a:solidFill>
                <a:schemeClr val="bg1">
                  <a:lumMod val="85000"/>
                </a:schemeClr>
              </a:solidFill>
              <a:prstDash val="solid"/>
            </a:ln>
          </c:spPr>
        </c:majorGridlines>
        <c:numFmt formatCode="General" sourceLinked="1"/>
        <c:majorTickMark val="out"/>
        <c:minorTickMark val="none"/>
        <c:tickLblPos val="nextTo"/>
        <c:spPr>
          <a:ln w="3163">
            <a:solidFill>
              <a:schemeClr val="bg1">
                <a:lumMod val="85000"/>
              </a:schemeClr>
            </a:solidFill>
            <a:prstDash val="solid"/>
          </a:ln>
        </c:spPr>
        <c:crossAx val="553851520"/>
        <c:crosses val="autoZero"/>
        <c:crossBetween val="midCat"/>
      </c:valAx>
      <c:spPr>
        <a:noFill/>
        <a:ln w="25380">
          <a:noFill/>
        </a:ln>
      </c:spPr>
    </c:plotArea>
    <c:plotVisOnly val="1"/>
    <c:dispBlanksAs val="zero"/>
    <c:showDLblsOverMax val="0"/>
  </c:chart>
  <c:spPr>
    <a:noFill/>
    <a:ln>
      <a:noFill/>
    </a:ln>
  </c:spPr>
  <c:txPr>
    <a:bodyPr/>
    <a:lstStyle/>
    <a:p>
      <a:pPr>
        <a:defRPr sz="1100">
          <a:solidFill>
            <a:schemeClr val="bg1">
              <a:lumMod val="50000"/>
            </a:schemeClr>
          </a:solidFill>
          <a:latin typeface="Helvetica Neue"/>
          <a:cs typeface="Helvetica Neue"/>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bg1">
                <a:lumMod val="65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B3E-45A2-BB90-551086B8545D}"/>
            </c:ext>
          </c:extLst>
        </c:ser>
        <c:ser>
          <c:idx val="1"/>
          <c:order val="1"/>
          <c:tx>
            <c:strRef>
              <c:f>Sheet1!$C$1</c:f>
              <c:strCache>
                <c:ptCount val="1"/>
                <c:pt idx="0">
                  <c:v>Series 2</c:v>
                </c:pt>
              </c:strCache>
            </c:strRef>
          </c:tx>
          <c:spPr>
            <a:solidFill>
              <a:schemeClr val="bg1">
                <a:lumMod val="50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B3E-45A2-BB90-551086B8545D}"/>
            </c:ext>
          </c:extLst>
        </c:ser>
        <c:ser>
          <c:idx val="2"/>
          <c:order val="2"/>
          <c:tx>
            <c:strRef>
              <c:f>Sheet1!$D$1</c:f>
              <c:strCache>
                <c:ptCount val="1"/>
                <c:pt idx="0">
                  <c:v>Series 3</c:v>
                </c:pt>
              </c:strCache>
            </c:strRef>
          </c:tx>
          <c:spPr>
            <a:solidFill>
              <a:srgbClr val="EB7182"/>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B3E-45A2-BB90-551086B8545D}"/>
            </c:ext>
          </c:extLst>
        </c:ser>
        <c:dLbls>
          <c:showLegendKey val="0"/>
          <c:showVal val="1"/>
          <c:showCatName val="0"/>
          <c:showSerName val="0"/>
          <c:showPercent val="0"/>
          <c:showBubbleSize val="0"/>
        </c:dLbls>
        <c:gapWidth val="150"/>
        <c:overlap val="-25"/>
        <c:axId val="2084941632"/>
        <c:axId val="2084943808"/>
      </c:barChart>
      <c:catAx>
        <c:axId val="208494163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zh-CN"/>
          </a:p>
        </c:txPr>
        <c:crossAx val="2084943808"/>
        <c:crosses val="autoZero"/>
        <c:auto val="1"/>
        <c:lblAlgn val="ctr"/>
        <c:lblOffset val="100"/>
        <c:noMultiLvlLbl val="0"/>
      </c:catAx>
      <c:valAx>
        <c:axId val="2084943808"/>
        <c:scaling>
          <c:orientation val="minMax"/>
        </c:scaling>
        <c:delete val="1"/>
        <c:axPos val="b"/>
        <c:numFmt formatCode="General" sourceLinked="1"/>
        <c:majorTickMark val="none"/>
        <c:minorTickMark val="none"/>
        <c:tickLblPos val="nextTo"/>
        <c:crossAx val="2084941632"/>
        <c:crosses val="autoZero"/>
        <c:crossBetween val="between"/>
      </c:valAx>
      <c:spPr>
        <a:noFill/>
        <a:ln>
          <a:noFill/>
        </a:ln>
        <a:effectLst/>
      </c:spPr>
    </c:plotArea>
    <c:plotVisOnly val="1"/>
    <c:dispBlanksAs val="gap"/>
    <c:showDLblsOverMax val="0"/>
  </c:chart>
  <c:spPr>
    <a:noFill/>
    <a:ln>
      <a:noFill/>
    </a:ln>
    <a:effectLst/>
  </c:spPr>
  <c:txPr>
    <a:bodyPr/>
    <a:lstStyle/>
    <a:p>
      <a:pPr>
        <a:defRPr>
          <a:solidFill>
            <a:schemeClr val="bg1">
              <a:lumMod val="50000"/>
            </a:schemeClr>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2017/11/29</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1181032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9114358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8944260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081046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412203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42730660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182244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3067143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8580492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2365922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842978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24962607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521749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小芥末素材 </a:t>
            </a:r>
            <a:r>
              <a:rPr lang="en-US" altLang="zh-CN" smtClean="0"/>
              <a:t>rosyhouse.taobao.com </a:t>
            </a:r>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4339261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3640198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595030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853828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5588297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8109194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2455084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337341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2.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2.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2.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2.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2.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2.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2.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2.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6" Type="http://schemas.microsoft.com/office/2007/relationships/hdphoto" Target="../media/hdphoto1.wdp"/><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pn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2.pn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2.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2.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2.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2.pn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image" Target="../media/image2.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7" Type="http://schemas.openxmlformats.org/officeDocument/2006/relationships/image" Target="../media/image2.png"/><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2017/11/29</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extLst>
              <a:ext uri="{BEBA8EAE-BF5A-486C-A8C5-ECC9F3942E4B}">
                <a14:imgProps xmlns:a14="http://schemas.microsoft.com/office/drawing/2010/main">
                  <a14:imgLayer r:embed="rId1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11/29/2017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extLst>
              <a:ext uri="{BEBA8EAE-BF5A-486C-A8C5-ECC9F3942E4B}">
                <a14:imgProps xmlns:a14="http://schemas.microsoft.com/office/drawing/2010/main">
                  <a14:imgLayer r:embed="rId6">
                    <a14:imgEffect>
                      <a14:brightnessContrast bright="5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29/11/2017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xml"/><Relationship Id="rId7" Type="http://schemas.microsoft.com/office/2007/relationships/hdphoto" Target="../media/hdphoto3.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5.png"/><Relationship Id="rId5" Type="http://schemas.openxmlformats.org/officeDocument/2006/relationships/notesSlide" Target="../notesSlides/notesSlide1.xml"/><Relationship Id="rId4" Type="http://schemas.openxmlformats.org/officeDocument/2006/relationships/slideLayout" Target="../slideLayouts/slideLayout43.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microsoft.com/office/2007/relationships/hdphoto" Target="../media/hdphoto3.wdp"/></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10.jp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3.xml"/><Relationship Id="rId4" Type="http://schemas.microsoft.com/office/2007/relationships/hdphoto" Target="../media/hdphoto3.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43.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3.xml"/><Relationship Id="rId1" Type="http://schemas.openxmlformats.org/officeDocument/2006/relationships/tags" Target="../tags/tag5.xml"/><Relationship Id="rId6" Type="http://schemas.openxmlformats.org/officeDocument/2006/relationships/image" Target="../media/image6.png"/><Relationship Id="rId5" Type="http://schemas.microsoft.com/office/2007/relationships/hdphoto" Target="../media/hdphoto3.wdp"/><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3.xml"/><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3.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F451288-C236-445F-BB08-D0E78F522BD7}"/>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矩形 4">
            <a:extLst>
              <a:ext uri="{FF2B5EF4-FFF2-40B4-BE49-F238E27FC236}">
                <a16:creationId xmlns:a16="http://schemas.microsoft.com/office/drawing/2014/main" id="{5FED5E96-199A-4916-BC93-8886FCADC752}"/>
              </a:ext>
            </a:extLst>
          </p:cNvPr>
          <p:cNvSpPr/>
          <p:nvPr/>
        </p:nvSpPr>
        <p:spPr>
          <a:xfrm>
            <a:off x="444500" y="387350"/>
            <a:ext cx="11301412" cy="6084886"/>
          </a:xfrm>
          <a:prstGeom prst="rect">
            <a:avLst/>
          </a:prstGeom>
          <a:noFill/>
          <a:ln>
            <a:solidFill>
              <a:srgbClr val="EB71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6349F0D5-04E8-4F3D-9AF6-35673E52C282}"/>
              </a:ext>
            </a:extLst>
          </p:cNvPr>
          <p:cNvGrpSpPr/>
          <p:nvPr/>
        </p:nvGrpSpPr>
        <p:grpSpPr>
          <a:xfrm>
            <a:off x="5729398" y="1673496"/>
            <a:ext cx="396240" cy="2650678"/>
            <a:chOff x="6576060" y="1798319"/>
            <a:chExt cx="396240" cy="2899122"/>
          </a:xfrm>
        </p:grpSpPr>
        <p:sp>
          <p:nvSpPr>
            <p:cNvPr id="10" name="矩形 9">
              <a:extLst>
                <a:ext uri="{FF2B5EF4-FFF2-40B4-BE49-F238E27FC236}">
                  <a16:creationId xmlns:a16="http://schemas.microsoft.com/office/drawing/2014/main" id="{DE7FF621-8E4B-484F-A1C8-5D64E7915FDC}"/>
                </a:ext>
              </a:extLst>
            </p:cNvPr>
            <p:cNvSpPr/>
            <p:nvPr/>
          </p:nvSpPr>
          <p:spPr>
            <a:xfrm>
              <a:off x="6576060" y="1798319"/>
              <a:ext cx="396240" cy="2899122"/>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1AFA0"/>
                </a:solidFill>
                <a:latin typeface="华文新魏" panose="02010800040101010101" pitchFamily="2" charset="-122"/>
                <a:ea typeface="华文新魏" panose="02010800040101010101" pitchFamily="2" charset="-122"/>
              </a:endParaRPr>
            </a:p>
          </p:txBody>
        </p:sp>
        <p:sp>
          <p:nvSpPr>
            <p:cNvPr id="11" name="18">
              <a:extLst>
                <a:ext uri="{FF2B5EF4-FFF2-40B4-BE49-F238E27FC236}">
                  <a16:creationId xmlns:a16="http://schemas.microsoft.com/office/drawing/2014/main" id="{0D1DCDAC-E805-4F01-9810-4A1BA908D795}"/>
                </a:ext>
              </a:extLst>
            </p:cNvPr>
            <p:cNvSpPr>
              <a:spLocks noChangeArrowheads="1"/>
            </p:cNvSpPr>
            <p:nvPr>
              <p:custDataLst>
                <p:tags r:id="rId3"/>
              </p:custDataLst>
            </p:nvPr>
          </p:nvSpPr>
          <p:spPr bwMode="auto">
            <a:xfrm>
              <a:off x="6643300" y="1798321"/>
              <a:ext cx="276999" cy="2775296"/>
            </a:xfrm>
            <a:prstGeom prst="rect">
              <a:avLst/>
            </a:prstGeom>
            <a:noFill/>
            <a:ln w="12700">
              <a:noFill/>
              <a:miter lim="800000"/>
              <a:headEnd/>
              <a:tailEnd/>
            </a:ln>
            <a:extLst/>
          </p:spPr>
          <p:txBody>
            <a:bodyPr vert="eaVert" wrap="square" lIns="0" tIns="0" rIns="0" bIns="0">
              <a:spAutoFit/>
            </a:bodyPr>
            <a:lstStyle/>
            <a:p>
              <a:pPr algn="ctr" fontAlgn="base">
                <a:spcBef>
                  <a:spcPct val="0"/>
                </a:spcBef>
                <a:spcAft>
                  <a:spcPct val="0"/>
                </a:spcAft>
              </a:pPr>
              <a:r>
                <a:rPr lang="zh-CN" altLang="en-US" dirty="0">
                  <a:solidFill>
                    <a:schemeClr val="bg1"/>
                  </a:solidFill>
                  <a:latin typeface="华文新魏" panose="02010800040101010101" pitchFamily="2" charset="-122"/>
                  <a:ea typeface="华文新魏" panose="02010800040101010101" pitchFamily="2" charset="-122"/>
                  <a:cs typeface="宋体" pitchFamily="2" charset="-122"/>
                </a:rPr>
                <a:t>商务汇报类通用模板</a:t>
              </a:r>
              <a:endParaRPr lang="en-US" altLang="zh-CN" dirty="0">
                <a:solidFill>
                  <a:schemeClr val="bg1"/>
                </a:solidFill>
                <a:latin typeface="华文新魏" panose="02010800040101010101" pitchFamily="2" charset="-122"/>
                <a:ea typeface="华文新魏" panose="02010800040101010101" pitchFamily="2" charset="-122"/>
                <a:cs typeface="宋体" pitchFamily="2" charset="-122"/>
              </a:endParaRPr>
            </a:p>
          </p:txBody>
        </p:sp>
      </p:grpSp>
      <p:sp>
        <p:nvSpPr>
          <p:cNvPr id="12" name="TextBox 4">
            <a:extLst>
              <a:ext uri="{FF2B5EF4-FFF2-40B4-BE49-F238E27FC236}">
                <a16:creationId xmlns:a16="http://schemas.microsoft.com/office/drawing/2014/main" id="{BE7D3BD1-A1B2-4E7D-AC21-F4D9FCF91B35}"/>
              </a:ext>
            </a:extLst>
          </p:cNvPr>
          <p:cNvSpPr txBox="1"/>
          <p:nvPr/>
        </p:nvSpPr>
        <p:spPr>
          <a:xfrm>
            <a:off x="6158482" y="1362861"/>
            <a:ext cx="2800767" cy="1569660"/>
          </a:xfrm>
          <a:prstGeom prst="rect">
            <a:avLst/>
          </a:prstGeom>
          <a:noFill/>
        </p:spPr>
        <p:txBody>
          <a:bodyPr wrap="none" rtlCol="0">
            <a:spAutoFit/>
          </a:bodyPr>
          <a:lstStyle/>
          <a:p>
            <a:pPr algn="ctr"/>
            <a:r>
              <a:rPr lang="zh-CN" altLang="en-US" sz="9600" spc="600" dirty="0">
                <a:solidFill>
                  <a:srgbClr val="EB7182"/>
                </a:solidFill>
                <a:latin typeface="华文新魏" panose="02010800040101010101" pitchFamily="2" charset="-122"/>
                <a:ea typeface="华文新魏" panose="02010800040101010101" pitchFamily="2" charset="-122"/>
              </a:rPr>
              <a:t>日系</a:t>
            </a:r>
            <a:endParaRPr lang="en-US" altLang="zh-CN" sz="9600" spc="600" dirty="0">
              <a:solidFill>
                <a:srgbClr val="EB7182"/>
              </a:solidFill>
              <a:latin typeface="华文新魏" panose="02010800040101010101" pitchFamily="2" charset="-122"/>
              <a:ea typeface="华文新魏" panose="02010800040101010101" pitchFamily="2" charset="-122"/>
            </a:endParaRPr>
          </a:p>
        </p:txBody>
      </p:sp>
      <p:sp>
        <p:nvSpPr>
          <p:cNvPr id="13" name="TextBox 4">
            <a:extLst>
              <a:ext uri="{FF2B5EF4-FFF2-40B4-BE49-F238E27FC236}">
                <a16:creationId xmlns:a16="http://schemas.microsoft.com/office/drawing/2014/main" id="{2C0C2A84-7A00-4C26-A996-6E7400209F6E}"/>
              </a:ext>
            </a:extLst>
          </p:cNvPr>
          <p:cNvSpPr txBox="1"/>
          <p:nvPr/>
        </p:nvSpPr>
        <p:spPr>
          <a:xfrm>
            <a:off x="6182521" y="2540211"/>
            <a:ext cx="2800767" cy="1569660"/>
          </a:xfrm>
          <a:prstGeom prst="rect">
            <a:avLst/>
          </a:prstGeom>
          <a:noFill/>
        </p:spPr>
        <p:txBody>
          <a:bodyPr wrap="none" rtlCol="0">
            <a:spAutoFit/>
          </a:bodyPr>
          <a:lstStyle/>
          <a:p>
            <a:pPr algn="ctr"/>
            <a:r>
              <a:rPr lang="zh-CN" altLang="en-US" sz="9600" spc="600" dirty="0">
                <a:solidFill>
                  <a:srgbClr val="EB7182"/>
                </a:solidFill>
                <a:latin typeface="华文新魏" panose="02010800040101010101" pitchFamily="2" charset="-122"/>
                <a:ea typeface="华文新魏" panose="02010800040101010101" pitchFamily="2" charset="-122"/>
              </a:rPr>
              <a:t>文艺</a:t>
            </a:r>
            <a:endParaRPr lang="en-US" altLang="zh-CN" sz="9600" spc="600" dirty="0">
              <a:solidFill>
                <a:srgbClr val="EB7182"/>
              </a:solidFill>
              <a:latin typeface="华文新魏" panose="02010800040101010101" pitchFamily="2" charset="-122"/>
              <a:ea typeface="华文新魏" panose="02010800040101010101" pitchFamily="2" charset="-122"/>
            </a:endParaRPr>
          </a:p>
        </p:txBody>
      </p:sp>
      <p:grpSp>
        <p:nvGrpSpPr>
          <p:cNvPr id="14" name="组合 13">
            <a:extLst>
              <a:ext uri="{FF2B5EF4-FFF2-40B4-BE49-F238E27FC236}">
                <a16:creationId xmlns:a16="http://schemas.microsoft.com/office/drawing/2014/main" id="{ADFB92B4-9392-4F99-B83A-FCBC8AA998B3}"/>
              </a:ext>
            </a:extLst>
          </p:cNvPr>
          <p:cNvGrpSpPr/>
          <p:nvPr/>
        </p:nvGrpSpPr>
        <p:grpSpPr>
          <a:xfrm>
            <a:off x="6502338" y="4131276"/>
            <a:ext cx="2087278" cy="152928"/>
            <a:chOff x="1839287" y="5184146"/>
            <a:chExt cx="2767715" cy="95254"/>
          </a:xfrm>
        </p:grpSpPr>
        <p:grpSp>
          <p:nvGrpSpPr>
            <p:cNvPr id="15" name="组合 14">
              <a:extLst>
                <a:ext uri="{FF2B5EF4-FFF2-40B4-BE49-F238E27FC236}">
                  <a16:creationId xmlns:a16="http://schemas.microsoft.com/office/drawing/2014/main" id="{B6EFAF66-819F-4B27-82B2-BB16E7EF6687}"/>
                </a:ext>
              </a:extLst>
            </p:cNvPr>
            <p:cNvGrpSpPr/>
            <p:nvPr/>
          </p:nvGrpSpPr>
          <p:grpSpPr>
            <a:xfrm>
              <a:off x="2591031" y="5184150"/>
              <a:ext cx="2015971" cy="95250"/>
              <a:chOff x="2425983" y="5170170"/>
              <a:chExt cx="2015971" cy="156210"/>
            </a:xfrm>
          </p:grpSpPr>
          <p:grpSp>
            <p:nvGrpSpPr>
              <p:cNvPr id="27" name="组合 26">
                <a:extLst>
                  <a:ext uri="{FF2B5EF4-FFF2-40B4-BE49-F238E27FC236}">
                    <a16:creationId xmlns:a16="http://schemas.microsoft.com/office/drawing/2014/main" id="{91C1A803-CD5F-4E64-8259-953557B8ACCC}"/>
                  </a:ext>
                </a:extLst>
              </p:cNvPr>
              <p:cNvGrpSpPr/>
              <p:nvPr/>
            </p:nvGrpSpPr>
            <p:grpSpPr>
              <a:xfrm>
                <a:off x="2425983" y="5179695"/>
                <a:ext cx="1009343" cy="146685"/>
                <a:chOff x="2425983" y="5179695"/>
                <a:chExt cx="1009343" cy="146685"/>
              </a:xfrm>
            </p:grpSpPr>
            <p:grpSp>
              <p:nvGrpSpPr>
                <p:cNvPr id="43" name="组合 42">
                  <a:extLst>
                    <a:ext uri="{FF2B5EF4-FFF2-40B4-BE49-F238E27FC236}">
                      <a16:creationId xmlns:a16="http://schemas.microsoft.com/office/drawing/2014/main" id="{4D2251F6-D402-40E4-A8A2-DCB0B940F362}"/>
                    </a:ext>
                  </a:extLst>
                </p:cNvPr>
                <p:cNvGrpSpPr/>
                <p:nvPr/>
              </p:nvGrpSpPr>
              <p:grpSpPr>
                <a:xfrm>
                  <a:off x="2425983" y="5186045"/>
                  <a:ext cx="504518" cy="140335"/>
                  <a:chOff x="2425983" y="5186045"/>
                  <a:chExt cx="504518" cy="140335"/>
                </a:xfrm>
              </p:grpSpPr>
              <p:grpSp>
                <p:nvGrpSpPr>
                  <p:cNvPr id="51" name="组合 50">
                    <a:extLst>
                      <a:ext uri="{FF2B5EF4-FFF2-40B4-BE49-F238E27FC236}">
                        <a16:creationId xmlns:a16="http://schemas.microsoft.com/office/drawing/2014/main" id="{7A5929F0-5D96-48DA-A795-D56C1A7ADE55}"/>
                      </a:ext>
                    </a:extLst>
                  </p:cNvPr>
                  <p:cNvGrpSpPr/>
                  <p:nvPr/>
                </p:nvGrpSpPr>
                <p:grpSpPr>
                  <a:xfrm>
                    <a:off x="2425983" y="5189220"/>
                    <a:ext cx="253693" cy="137160"/>
                    <a:chOff x="2425983" y="5189220"/>
                    <a:chExt cx="253693" cy="137160"/>
                  </a:xfrm>
                </p:grpSpPr>
                <p:cxnSp>
                  <p:nvCxnSpPr>
                    <p:cNvPr id="55" name="直接连接符 54">
                      <a:extLst>
                        <a:ext uri="{FF2B5EF4-FFF2-40B4-BE49-F238E27FC236}">
                          <a16:creationId xmlns:a16="http://schemas.microsoft.com/office/drawing/2014/main" id="{404EE3EB-C708-4640-8A6F-19A8D33C6364}"/>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74A0E493-F091-4826-88B3-1FF0FF7B2FE4}"/>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52" name="组合 51">
                    <a:extLst>
                      <a:ext uri="{FF2B5EF4-FFF2-40B4-BE49-F238E27FC236}">
                        <a16:creationId xmlns:a16="http://schemas.microsoft.com/office/drawing/2014/main" id="{D085DBD1-B62B-40BC-A8E3-B1136AB3CB27}"/>
                      </a:ext>
                    </a:extLst>
                  </p:cNvPr>
                  <p:cNvGrpSpPr/>
                  <p:nvPr/>
                </p:nvGrpSpPr>
                <p:grpSpPr>
                  <a:xfrm>
                    <a:off x="2676808" y="5186045"/>
                    <a:ext cx="253693" cy="137160"/>
                    <a:chOff x="2425983" y="5189220"/>
                    <a:chExt cx="253693" cy="137160"/>
                  </a:xfrm>
                </p:grpSpPr>
                <p:cxnSp>
                  <p:nvCxnSpPr>
                    <p:cNvPr id="53" name="直接连接符 52">
                      <a:extLst>
                        <a:ext uri="{FF2B5EF4-FFF2-40B4-BE49-F238E27FC236}">
                          <a16:creationId xmlns:a16="http://schemas.microsoft.com/office/drawing/2014/main" id="{B150E907-E2D6-4B9A-BCC0-1478B7E33B60}"/>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749B949E-F8CD-442E-ABAB-1F9EFC25EF83}"/>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nvGrpSpPr>
                <p:cNvPr id="44" name="组合 43">
                  <a:extLst>
                    <a:ext uri="{FF2B5EF4-FFF2-40B4-BE49-F238E27FC236}">
                      <a16:creationId xmlns:a16="http://schemas.microsoft.com/office/drawing/2014/main" id="{1A1C167A-C835-4722-9C89-EAC195D34CE5}"/>
                    </a:ext>
                  </a:extLst>
                </p:cNvPr>
                <p:cNvGrpSpPr/>
                <p:nvPr/>
              </p:nvGrpSpPr>
              <p:grpSpPr>
                <a:xfrm>
                  <a:off x="2930808" y="5179695"/>
                  <a:ext cx="504518" cy="140335"/>
                  <a:chOff x="2425983" y="5186045"/>
                  <a:chExt cx="504518" cy="140335"/>
                </a:xfrm>
              </p:grpSpPr>
              <p:grpSp>
                <p:nvGrpSpPr>
                  <p:cNvPr id="45" name="组合 44">
                    <a:extLst>
                      <a:ext uri="{FF2B5EF4-FFF2-40B4-BE49-F238E27FC236}">
                        <a16:creationId xmlns:a16="http://schemas.microsoft.com/office/drawing/2014/main" id="{9947BC9E-CB53-4AA3-855D-7733FF3DC6C8}"/>
                      </a:ext>
                    </a:extLst>
                  </p:cNvPr>
                  <p:cNvGrpSpPr/>
                  <p:nvPr/>
                </p:nvGrpSpPr>
                <p:grpSpPr>
                  <a:xfrm>
                    <a:off x="2425983" y="5189220"/>
                    <a:ext cx="253693" cy="137160"/>
                    <a:chOff x="2425983" y="5189220"/>
                    <a:chExt cx="253693" cy="137160"/>
                  </a:xfrm>
                </p:grpSpPr>
                <p:cxnSp>
                  <p:nvCxnSpPr>
                    <p:cNvPr id="49" name="直接连接符 48">
                      <a:extLst>
                        <a:ext uri="{FF2B5EF4-FFF2-40B4-BE49-F238E27FC236}">
                          <a16:creationId xmlns:a16="http://schemas.microsoft.com/office/drawing/2014/main" id="{ADE339DD-86BE-40E1-9C97-C1F8033ED725}"/>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0730D85B-0707-4BB2-B5EF-F858BEAACBC6}"/>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a16="http://schemas.microsoft.com/office/drawing/2014/main" id="{149A3787-1E3C-4C30-8986-2348577FA433}"/>
                      </a:ext>
                    </a:extLst>
                  </p:cNvPr>
                  <p:cNvGrpSpPr/>
                  <p:nvPr/>
                </p:nvGrpSpPr>
                <p:grpSpPr>
                  <a:xfrm>
                    <a:off x="2676808" y="5186045"/>
                    <a:ext cx="253693" cy="137160"/>
                    <a:chOff x="2425983" y="5189220"/>
                    <a:chExt cx="253693" cy="137160"/>
                  </a:xfrm>
                </p:grpSpPr>
                <p:cxnSp>
                  <p:nvCxnSpPr>
                    <p:cNvPr id="47" name="直接连接符 46">
                      <a:extLst>
                        <a:ext uri="{FF2B5EF4-FFF2-40B4-BE49-F238E27FC236}">
                          <a16:creationId xmlns:a16="http://schemas.microsoft.com/office/drawing/2014/main" id="{DB3314CD-35E0-49B3-9F02-1DD79414FF9C}"/>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257790B2-24DD-4E38-B58B-2797530D4B79}"/>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nvGrpSpPr>
              <p:cNvPr id="28" name="组合 27">
                <a:extLst>
                  <a:ext uri="{FF2B5EF4-FFF2-40B4-BE49-F238E27FC236}">
                    <a16:creationId xmlns:a16="http://schemas.microsoft.com/office/drawing/2014/main" id="{48007BF7-17DD-4C13-B26E-4E8ADE63C9B6}"/>
                  </a:ext>
                </a:extLst>
              </p:cNvPr>
              <p:cNvGrpSpPr/>
              <p:nvPr/>
            </p:nvGrpSpPr>
            <p:grpSpPr>
              <a:xfrm>
                <a:off x="3432611" y="5170170"/>
                <a:ext cx="1009343" cy="146685"/>
                <a:chOff x="2425983" y="5179695"/>
                <a:chExt cx="1009343" cy="146685"/>
              </a:xfrm>
            </p:grpSpPr>
            <p:grpSp>
              <p:nvGrpSpPr>
                <p:cNvPr id="29" name="组合 28">
                  <a:extLst>
                    <a:ext uri="{FF2B5EF4-FFF2-40B4-BE49-F238E27FC236}">
                      <a16:creationId xmlns:a16="http://schemas.microsoft.com/office/drawing/2014/main" id="{65FA2959-6D75-4537-B5A8-F204EBB04E57}"/>
                    </a:ext>
                  </a:extLst>
                </p:cNvPr>
                <p:cNvGrpSpPr/>
                <p:nvPr/>
              </p:nvGrpSpPr>
              <p:grpSpPr>
                <a:xfrm>
                  <a:off x="2425983" y="5186045"/>
                  <a:ext cx="504518" cy="140335"/>
                  <a:chOff x="2425983" y="5186045"/>
                  <a:chExt cx="504518" cy="140335"/>
                </a:xfrm>
              </p:grpSpPr>
              <p:grpSp>
                <p:nvGrpSpPr>
                  <p:cNvPr id="37" name="组合 36">
                    <a:extLst>
                      <a:ext uri="{FF2B5EF4-FFF2-40B4-BE49-F238E27FC236}">
                        <a16:creationId xmlns:a16="http://schemas.microsoft.com/office/drawing/2014/main" id="{DFBBEF25-216B-47DE-918C-E14AF898B0A0}"/>
                      </a:ext>
                    </a:extLst>
                  </p:cNvPr>
                  <p:cNvGrpSpPr/>
                  <p:nvPr/>
                </p:nvGrpSpPr>
                <p:grpSpPr>
                  <a:xfrm>
                    <a:off x="2425983" y="5189220"/>
                    <a:ext cx="253693" cy="137160"/>
                    <a:chOff x="2425983" y="5189220"/>
                    <a:chExt cx="253693" cy="137160"/>
                  </a:xfrm>
                </p:grpSpPr>
                <p:cxnSp>
                  <p:nvCxnSpPr>
                    <p:cNvPr id="41" name="直接连接符 40">
                      <a:extLst>
                        <a:ext uri="{FF2B5EF4-FFF2-40B4-BE49-F238E27FC236}">
                          <a16:creationId xmlns:a16="http://schemas.microsoft.com/office/drawing/2014/main" id="{683EA5DA-FAB8-47B9-833E-F1804FCCF618}"/>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9C633D02-FFF7-4879-B415-8575B9E38D41}"/>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a16="http://schemas.microsoft.com/office/drawing/2014/main" id="{C8C5A08B-8BB3-4376-AE99-A5E488464AFC}"/>
                      </a:ext>
                    </a:extLst>
                  </p:cNvPr>
                  <p:cNvGrpSpPr/>
                  <p:nvPr/>
                </p:nvGrpSpPr>
                <p:grpSpPr>
                  <a:xfrm>
                    <a:off x="2676808" y="5186045"/>
                    <a:ext cx="253693" cy="137160"/>
                    <a:chOff x="2425983" y="5189220"/>
                    <a:chExt cx="253693" cy="137160"/>
                  </a:xfrm>
                </p:grpSpPr>
                <p:cxnSp>
                  <p:nvCxnSpPr>
                    <p:cNvPr id="39" name="直接连接符 38">
                      <a:extLst>
                        <a:ext uri="{FF2B5EF4-FFF2-40B4-BE49-F238E27FC236}">
                          <a16:creationId xmlns:a16="http://schemas.microsoft.com/office/drawing/2014/main" id="{13A4269D-3AF1-4132-ADFC-730BCAC11C59}"/>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F451EB5B-90BE-4CDF-A727-0FB5D20ABC8B}"/>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nvGrpSpPr>
                <p:cNvPr id="30" name="组合 29">
                  <a:extLst>
                    <a:ext uri="{FF2B5EF4-FFF2-40B4-BE49-F238E27FC236}">
                      <a16:creationId xmlns:a16="http://schemas.microsoft.com/office/drawing/2014/main" id="{BB4D5D85-63DA-4243-87A9-8D89B88A2BE8}"/>
                    </a:ext>
                  </a:extLst>
                </p:cNvPr>
                <p:cNvGrpSpPr/>
                <p:nvPr/>
              </p:nvGrpSpPr>
              <p:grpSpPr>
                <a:xfrm>
                  <a:off x="2930808" y="5179695"/>
                  <a:ext cx="504518" cy="140335"/>
                  <a:chOff x="2425983" y="5186045"/>
                  <a:chExt cx="504518" cy="140335"/>
                </a:xfrm>
              </p:grpSpPr>
              <p:grpSp>
                <p:nvGrpSpPr>
                  <p:cNvPr id="31" name="组合 30">
                    <a:extLst>
                      <a:ext uri="{FF2B5EF4-FFF2-40B4-BE49-F238E27FC236}">
                        <a16:creationId xmlns:a16="http://schemas.microsoft.com/office/drawing/2014/main" id="{9A9AEA6D-C216-4085-A678-1F0D7754F858}"/>
                      </a:ext>
                    </a:extLst>
                  </p:cNvPr>
                  <p:cNvGrpSpPr/>
                  <p:nvPr/>
                </p:nvGrpSpPr>
                <p:grpSpPr>
                  <a:xfrm>
                    <a:off x="2425983" y="5189220"/>
                    <a:ext cx="253693" cy="137160"/>
                    <a:chOff x="2425983" y="5189220"/>
                    <a:chExt cx="253693" cy="137160"/>
                  </a:xfrm>
                </p:grpSpPr>
                <p:cxnSp>
                  <p:nvCxnSpPr>
                    <p:cNvPr id="35" name="直接连接符 34">
                      <a:extLst>
                        <a:ext uri="{FF2B5EF4-FFF2-40B4-BE49-F238E27FC236}">
                          <a16:creationId xmlns:a16="http://schemas.microsoft.com/office/drawing/2014/main" id="{C30CA0B1-5037-4D8D-BFA5-2AC615A58925}"/>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20C0C934-7E95-4EAF-9B41-C4353991EB2B}"/>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id="{1A150BAC-D3D7-44B6-A359-55F40608660D}"/>
                      </a:ext>
                    </a:extLst>
                  </p:cNvPr>
                  <p:cNvGrpSpPr/>
                  <p:nvPr/>
                </p:nvGrpSpPr>
                <p:grpSpPr>
                  <a:xfrm>
                    <a:off x="2676808" y="5186045"/>
                    <a:ext cx="253693" cy="137160"/>
                    <a:chOff x="2425983" y="5189220"/>
                    <a:chExt cx="253693" cy="137160"/>
                  </a:xfrm>
                </p:grpSpPr>
                <p:cxnSp>
                  <p:nvCxnSpPr>
                    <p:cNvPr id="33" name="直接连接符 32">
                      <a:extLst>
                        <a:ext uri="{FF2B5EF4-FFF2-40B4-BE49-F238E27FC236}">
                          <a16:creationId xmlns:a16="http://schemas.microsoft.com/office/drawing/2014/main" id="{FBE8E276-2FC0-46E2-BAB0-A55E422F7CDA}"/>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24A1941-0329-441D-8E6D-08E16FB84187}"/>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grpSp>
          <p:nvGrpSpPr>
            <p:cNvPr id="16" name="组合 15">
              <a:extLst>
                <a:ext uri="{FF2B5EF4-FFF2-40B4-BE49-F238E27FC236}">
                  <a16:creationId xmlns:a16="http://schemas.microsoft.com/office/drawing/2014/main" id="{CB4F6364-F5AB-44C6-BF98-D85BD9B269BA}"/>
                </a:ext>
              </a:extLst>
            </p:cNvPr>
            <p:cNvGrpSpPr/>
            <p:nvPr/>
          </p:nvGrpSpPr>
          <p:grpSpPr>
            <a:xfrm>
              <a:off x="1839287" y="5184146"/>
              <a:ext cx="758518" cy="87506"/>
              <a:chOff x="2676808" y="5179695"/>
              <a:chExt cx="758518" cy="143510"/>
            </a:xfrm>
          </p:grpSpPr>
          <p:grpSp>
            <p:nvGrpSpPr>
              <p:cNvPr id="17" name="组合 16">
                <a:extLst>
                  <a:ext uri="{FF2B5EF4-FFF2-40B4-BE49-F238E27FC236}">
                    <a16:creationId xmlns:a16="http://schemas.microsoft.com/office/drawing/2014/main" id="{CB9CF4BA-24D5-4D63-9798-34F330980221}"/>
                  </a:ext>
                </a:extLst>
              </p:cNvPr>
              <p:cNvGrpSpPr/>
              <p:nvPr/>
            </p:nvGrpSpPr>
            <p:grpSpPr>
              <a:xfrm>
                <a:off x="2676808" y="5186045"/>
                <a:ext cx="253693" cy="137160"/>
                <a:chOff x="2425983" y="5189220"/>
                <a:chExt cx="253693" cy="137160"/>
              </a:xfrm>
            </p:grpSpPr>
            <p:cxnSp>
              <p:nvCxnSpPr>
                <p:cNvPr id="25" name="直接连接符 24">
                  <a:extLst>
                    <a:ext uri="{FF2B5EF4-FFF2-40B4-BE49-F238E27FC236}">
                      <a16:creationId xmlns:a16="http://schemas.microsoft.com/office/drawing/2014/main" id="{92AE92C5-3E8A-48C2-AF5B-3EFEDCE4638F}"/>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F5A0EB9A-C044-418B-87DF-C2D58EE1AE7D}"/>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id="{D7D8282F-FADF-4A01-B866-6C5ED3B47FE6}"/>
                  </a:ext>
                </a:extLst>
              </p:cNvPr>
              <p:cNvGrpSpPr/>
              <p:nvPr/>
            </p:nvGrpSpPr>
            <p:grpSpPr>
              <a:xfrm>
                <a:off x="2930808" y="5179695"/>
                <a:ext cx="504518" cy="140335"/>
                <a:chOff x="2425983" y="5186045"/>
                <a:chExt cx="504518" cy="140335"/>
              </a:xfrm>
            </p:grpSpPr>
            <p:grpSp>
              <p:nvGrpSpPr>
                <p:cNvPr id="19" name="组合 18">
                  <a:extLst>
                    <a:ext uri="{FF2B5EF4-FFF2-40B4-BE49-F238E27FC236}">
                      <a16:creationId xmlns:a16="http://schemas.microsoft.com/office/drawing/2014/main" id="{AC305EEC-7B6C-41B7-A0E4-18E27A670B10}"/>
                    </a:ext>
                  </a:extLst>
                </p:cNvPr>
                <p:cNvGrpSpPr/>
                <p:nvPr/>
              </p:nvGrpSpPr>
              <p:grpSpPr>
                <a:xfrm>
                  <a:off x="2425983" y="5189220"/>
                  <a:ext cx="253693" cy="137160"/>
                  <a:chOff x="2425983" y="5189220"/>
                  <a:chExt cx="253693" cy="137160"/>
                </a:xfrm>
              </p:grpSpPr>
              <p:cxnSp>
                <p:nvCxnSpPr>
                  <p:cNvPr id="23" name="直接连接符 22">
                    <a:extLst>
                      <a:ext uri="{FF2B5EF4-FFF2-40B4-BE49-F238E27FC236}">
                        <a16:creationId xmlns:a16="http://schemas.microsoft.com/office/drawing/2014/main" id="{785E43B1-247B-4C72-B52A-B20857425D2B}"/>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5B782CAE-AB9A-4D03-9ECC-71D30FD5A533}"/>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25D30163-A0EE-4523-B05D-A95FD9DA448A}"/>
                    </a:ext>
                  </a:extLst>
                </p:cNvPr>
                <p:cNvGrpSpPr/>
                <p:nvPr/>
              </p:nvGrpSpPr>
              <p:grpSpPr>
                <a:xfrm>
                  <a:off x="2676808" y="5186045"/>
                  <a:ext cx="253693" cy="137160"/>
                  <a:chOff x="2425983" y="5189220"/>
                  <a:chExt cx="253693" cy="137160"/>
                </a:xfrm>
              </p:grpSpPr>
              <p:cxnSp>
                <p:nvCxnSpPr>
                  <p:cNvPr id="21" name="直接连接符 20">
                    <a:extLst>
                      <a:ext uri="{FF2B5EF4-FFF2-40B4-BE49-F238E27FC236}">
                        <a16:creationId xmlns:a16="http://schemas.microsoft.com/office/drawing/2014/main" id="{A9F9C9F3-9B34-4F1D-8232-44FF4E71C3E9}"/>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94521D25-6AB4-44A3-A32C-121332A63568}"/>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pic>
        <p:nvPicPr>
          <p:cNvPr id="65" name="图片 64">
            <a:extLst>
              <a:ext uri="{FF2B5EF4-FFF2-40B4-BE49-F238E27FC236}">
                <a16:creationId xmlns:a16="http://schemas.microsoft.com/office/drawing/2014/main" id="{14C5B160-4684-4294-A42D-08AC06DF096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224221" y="1534936"/>
            <a:ext cx="1398588" cy="3905825"/>
          </a:xfrm>
          <a:prstGeom prst="rect">
            <a:avLst/>
          </a:prstGeom>
        </p:spPr>
      </p:pic>
      <p:pic>
        <p:nvPicPr>
          <p:cNvPr id="66" name="理查德.克莱德曼 - Say you love me">
            <a:hlinkClick r:id="" action="ppaction://media"/>
            <a:extLst>
              <a:ext uri="{FF2B5EF4-FFF2-40B4-BE49-F238E27FC236}">
                <a16:creationId xmlns:a16="http://schemas.microsoft.com/office/drawing/2014/main" id="{CA90F486-DB69-44A0-805A-F202AF80F88E}"/>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519113" y="-1578428"/>
            <a:ext cx="609600" cy="609600"/>
          </a:xfrm>
          <a:prstGeom prst="rect">
            <a:avLst/>
          </a:prstGeom>
        </p:spPr>
      </p:pic>
    </p:spTree>
    <p:extLst>
      <p:ext uri="{BB962C8B-B14F-4D97-AF65-F5344CB8AC3E}">
        <p14:creationId xmlns:p14="http://schemas.microsoft.com/office/powerpoint/2010/main" val="1462424996"/>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6"/>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75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Effect transition="in" filter="fade">
                                      <p:cBhvr>
                                        <p:cTn id="15" dur="1000"/>
                                        <p:tgtEl>
                                          <p:spTgt spid="5"/>
                                        </p:tgtEl>
                                      </p:cBhvr>
                                    </p:animEffect>
                                  </p:childTnLst>
                                </p:cTn>
                              </p:par>
                            </p:childTnLst>
                          </p:cTn>
                        </p:par>
                        <p:par>
                          <p:cTn id="16" fill="hold">
                            <p:stCondLst>
                              <p:cond delay="1750"/>
                            </p:stCondLst>
                            <p:childTnLst>
                              <p:par>
                                <p:cTn id="17" presetID="47"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750"/>
                            </p:stCondLst>
                            <p:childTnLst>
                              <p:par>
                                <p:cTn id="23" presetID="16" presetClass="entr" presetSubtype="21"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inVertical)">
                                      <p:cBhvr>
                                        <p:cTn id="25" dur="750"/>
                                        <p:tgtEl>
                                          <p:spTgt spid="14"/>
                                        </p:tgtEl>
                                      </p:cBhvr>
                                    </p:animEffect>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500" fill="hold"/>
                                        <p:tgtEl>
                                          <p:spTgt spid="12"/>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anim calcmode="lin" valueType="num">
                                      <p:cBhvr>
                                        <p:cTn id="36" dur="500" fill="hold"/>
                                        <p:tgtEl>
                                          <p:spTgt spid="13"/>
                                        </p:tgtEl>
                                        <p:attrNameLst>
                                          <p:attrName>ppt_x</p:attrName>
                                        </p:attrNameLst>
                                      </p:cBhvr>
                                      <p:tavLst>
                                        <p:tav tm="0">
                                          <p:val>
                                            <p:strVal val="#ppt_x"/>
                                          </p:val>
                                        </p:tav>
                                        <p:tav tm="100000">
                                          <p:val>
                                            <p:strVal val="#ppt_x"/>
                                          </p:val>
                                        </p:tav>
                                      </p:tavLst>
                                    </p:anim>
                                    <p:anim calcmode="lin" valueType="num">
                                      <p:cBhvr>
                                        <p:cTn id="37" dur="500" fill="hold"/>
                                        <p:tgtEl>
                                          <p:spTgt spid="13"/>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42" presetClass="entr" presetSubtype="0" fill="hold"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1000"/>
                                        <p:tgtEl>
                                          <p:spTgt spid="65"/>
                                        </p:tgtEl>
                                      </p:cBhvr>
                                    </p:animEffect>
                                    <p:anim calcmode="lin" valueType="num">
                                      <p:cBhvr>
                                        <p:cTn id="42" dur="1000" fill="hold"/>
                                        <p:tgtEl>
                                          <p:spTgt spid="65"/>
                                        </p:tgtEl>
                                        <p:attrNameLst>
                                          <p:attrName>ppt_x</p:attrName>
                                        </p:attrNameLst>
                                      </p:cBhvr>
                                      <p:tavLst>
                                        <p:tav tm="0">
                                          <p:val>
                                            <p:strVal val="#ppt_x"/>
                                          </p:val>
                                        </p:tav>
                                        <p:tav tm="100000">
                                          <p:val>
                                            <p:strVal val="#ppt_x"/>
                                          </p:val>
                                        </p:tav>
                                      </p:tavLst>
                                    </p:anim>
                                    <p:anim calcmode="lin" valueType="num">
                                      <p:cBhvr>
                                        <p:cTn id="43"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4" repeatCount="indefinite" fill="remove" display="0">
                  <p:stCondLst>
                    <p:cond delay="indefinite"/>
                  </p:stCondLst>
                  <p:endCondLst>
                    <p:cond evt="onStopAudio" delay="0">
                      <p:tgtEl>
                        <p:sldTgt/>
                      </p:tgtEl>
                    </p:cond>
                  </p:endCondLst>
                </p:cTn>
                <p:tgtEl>
                  <p:spTgt spid="66"/>
                </p:tgtEl>
              </p:cMediaNode>
            </p:audio>
          </p:childTnLst>
        </p:cTn>
      </p:par>
    </p:tnLst>
    <p:bldLst>
      <p:bldP spid="5" grpId="0" animBg="1"/>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37DBC20D-7F5B-44F6-ABC2-F6EB4CFF8D79}"/>
              </a:ext>
            </a:extLst>
          </p:cNvPr>
          <p:cNvGrpSpPr/>
          <p:nvPr/>
        </p:nvGrpSpPr>
        <p:grpSpPr>
          <a:xfrm>
            <a:off x="773793" y="1711727"/>
            <a:ext cx="5019561" cy="4514642"/>
            <a:chOff x="6186051" y="1854238"/>
            <a:chExt cx="4494081" cy="4042020"/>
          </a:xfrm>
        </p:grpSpPr>
        <p:grpSp>
          <p:nvGrpSpPr>
            <p:cNvPr id="11" name="组合 10">
              <a:extLst>
                <a:ext uri="{FF2B5EF4-FFF2-40B4-BE49-F238E27FC236}">
                  <a16:creationId xmlns:a16="http://schemas.microsoft.com/office/drawing/2014/main" id="{76B06B44-A1C6-473C-A2ED-2801D9191627}"/>
                </a:ext>
              </a:extLst>
            </p:cNvPr>
            <p:cNvGrpSpPr/>
            <p:nvPr/>
          </p:nvGrpSpPr>
          <p:grpSpPr>
            <a:xfrm>
              <a:off x="6186052" y="4682268"/>
              <a:ext cx="4494080" cy="1213990"/>
              <a:chOff x="733621" y="4632910"/>
              <a:chExt cx="5212200" cy="1325181"/>
            </a:xfrm>
          </p:grpSpPr>
          <p:sp>
            <p:nvSpPr>
              <p:cNvPr id="13" name="Rectangle 3">
                <a:extLst>
                  <a:ext uri="{FF2B5EF4-FFF2-40B4-BE49-F238E27FC236}">
                    <a16:creationId xmlns:a16="http://schemas.microsoft.com/office/drawing/2014/main" id="{E7378510-51B1-487D-8BD2-0BBCD503ADBF}"/>
                  </a:ext>
                </a:extLst>
              </p:cNvPr>
              <p:cNvSpPr/>
              <p:nvPr/>
            </p:nvSpPr>
            <p:spPr>
              <a:xfrm>
                <a:off x="733621" y="4632910"/>
                <a:ext cx="5212200" cy="1325181"/>
              </a:xfrm>
              <a:prstGeom prst="rect">
                <a:avLst/>
              </a:prstGeom>
              <a:solidFill>
                <a:srgbClr val="EB7182"/>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dirty="0">
                  <a:latin typeface="+mn-ea"/>
                </a:endParaRPr>
              </a:p>
            </p:txBody>
          </p:sp>
          <p:sp>
            <p:nvSpPr>
              <p:cNvPr id="15" name="Subtitle 2">
                <a:extLst>
                  <a:ext uri="{FF2B5EF4-FFF2-40B4-BE49-F238E27FC236}">
                    <a16:creationId xmlns:a16="http://schemas.microsoft.com/office/drawing/2014/main" id="{4F54CD02-B8EC-4991-BFA2-719E2E643111}"/>
                  </a:ext>
                </a:extLst>
              </p:cNvPr>
              <p:cNvSpPr txBox="1"/>
              <p:nvPr/>
            </p:nvSpPr>
            <p:spPr>
              <a:xfrm>
                <a:off x="1243070" y="4828940"/>
                <a:ext cx="4185200" cy="948192"/>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400" dirty="0">
                    <a:solidFill>
                      <a:schemeClr val="bg1"/>
                    </a:solidFill>
                    <a:latin typeface="微软雅黑" pitchFamily="34" charset="-122"/>
                    <a:ea typeface="微软雅黑" pitchFamily="34" charset="-122"/>
                  </a:rPr>
                  <a:t>详写内容</a:t>
                </a:r>
                <a:r>
                  <a:rPr lang="en-US" altLang="zh-CN" sz="1400" dirty="0">
                    <a:solidFill>
                      <a:schemeClr val="bg1"/>
                    </a:solidFill>
                    <a:latin typeface="微软雅黑" pitchFamily="34" charset="-122"/>
                    <a:ea typeface="微软雅黑" pitchFamily="34" charset="-122"/>
                  </a:rPr>
                  <a:t>……</a:t>
                </a:r>
                <a:r>
                  <a:rPr lang="zh-CN" altLang="en-US" sz="1400" dirty="0">
                    <a:solidFill>
                      <a:schemeClr val="bg1"/>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400" dirty="0">
                  <a:solidFill>
                    <a:schemeClr val="bg1"/>
                  </a:solidFill>
                  <a:latin typeface="微软雅黑" pitchFamily="34" charset="-122"/>
                  <a:ea typeface="微软雅黑" pitchFamily="34" charset="-122"/>
                </a:endParaRPr>
              </a:p>
            </p:txBody>
          </p:sp>
        </p:grpSp>
        <p:sp>
          <p:nvSpPr>
            <p:cNvPr id="12" name="矩形 11">
              <a:extLst>
                <a:ext uri="{FF2B5EF4-FFF2-40B4-BE49-F238E27FC236}">
                  <a16:creationId xmlns:a16="http://schemas.microsoft.com/office/drawing/2014/main" id="{F5AFA397-B2A5-4AC5-92CB-2AA2A4767287}"/>
                </a:ext>
              </a:extLst>
            </p:cNvPr>
            <p:cNvSpPr/>
            <p:nvPr/>
          </p:nvSpPr>
          <p:spPr>
            <a:xfrm flipH="1">
              <a:off x="6186051" y="1854238"/>
              <a:ext cx="4494078" cy="266225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nvGrpSpPr>
          <p:cNvPr id="16" name="组合 15">
            <a:extLst>
              <a:ext uri="{FF2B5EF4-FFF2-40B4-BE49-F238E27FC236}">
                <a16:creationId xmlns:a16="http://schemas.microsoft.com/office/drawing/2014/main" id="{27497DAA-6F22-485D-822B-C9C9A0689212}"/>
              </a:ext>
            </a:extLst>
          </p:cNvPr>
          <p:cNvGrpSpPr/>
          <p:nvPr/>
        </p:nvGrpSpPr>
        <p:grpSpPr>
          <a:xfrm>
            <a:off x="6090575" y="1697461"/>
            <a:ext cx="5467024" cy="4459377"/>
            <a:chOff x="482600" y="1903736"/>
            <a:chExt cx="5467024" cy="4459377"/>
          </a:xfrm>
        </p:grpSpPr>
        <p:sp>
          <p:nvSpPr>
            <p:cNvPr id="17" name="Rectangle 22">
              <a:extLst>
                <a:ext uri="{FF2B5EF4-FFF2-40B4-BE49-F238E27FC236}">
                  <a16:creationId xmlns:a16="http://schemas.microsoft.com/office/drawing/2014/main" id="{EE570AC9-1DC5-44CF-973F-B3EF9C43C51F}"/>
                </a:ext>
              </a:extLst>
            </p:cNvPr>
            <p:cNvSpPr>
              <a:spLocks noChangeArrowheads="1"/>
            </p:cNvSpPr>
            <p:nvPr/>
          </p:nvSpPr>
          <p:spPr bwMode="auto">
            <a:xfrm>
              <a:off x="482600" y="1903736"/>
              <a:ext cx="546702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8" name="Rectangle 23">
              <a:extLst>
                <a:ext uri="{FF2B5EF4-FFF2-40B4-BE49-F238E27FC236}">
                  <a16:creationId xmlns:a16="http://schemas.microsoft.com/office/drawing/2014/main" id="{99D8A842-3CCE-4F0A-B62F-A4CEE90AC489}"/>
                </a:ext>
              </a:extLst>
            </p:cNvPr>
            <p:cNvSpPr>
              <a:spLocks noChangeArrowheads="1"/>
            </p:cNvSpPr>
            <p:nvPr/>
          </p:nvSpPr>
          <p:spPr bwMode="auto">
            <a:xfrm>
              <a:off x="482600" y="3018022"/>
              <a:ext cx="53665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Line 24">
              <a:extLst>
                <a:ext uri="{FF2B5EF4-FFF2-40B4-BE49-F238E27FC236}">
                  <a16:creationId xmlns:a16="http://schemas.microsoft.com/office/drawing/2014/main" id="{5800C0EE-E7E3-43E6-9ED5-058DB53EB358}"/>
                </a:ext>
              </a:extLst>
            </p:cNvPr>
            <p:cNvSpPr>
              <a:spLocks noChangeShapeType="1"/>
            </p:cNvSpPr>
            <p:nvPr/>
          </p:nvSpPr>
          <p:spPr bwMode="auto">
            <a:xfrm>
              <a:off x="482600" y="357851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20" name="Rectangle 25">
              <a:extLst>
                <a:ext uri="{FF2B5EF4-FFF2-40B4-BE49-F238E27FC236}">
                  <a16:creationId xmlns:a16="http://schemas.microsoft.com/office/drawing/2014/main" id="{797FFD3E-B77D-4B9F-969A-D2E13C11A55E}"/>
                </a:ext>
              </a:extLst>
            </p:cNvPr>
            <p:cNvSpPr>
              <a:spLocks noChangeArrowheads="1"/>
            </p:cNvSpPr>
            <p:nvPr/>
          </p:nvSpPr>
          <p:spPr bwMode="auto">
            <a:xfrm>
              <a:off x="482600" y="3929102"/>
              <a:ext cx="53665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Line 26">
              <a:extLst>
                <a:ext uri="{FF2B5EF4-FFF2-40B4-BE49-F238E27FC236}">
                  <a16:creationId xmlns:a16="http://schemas.microsoft.com/office/drawing/2014/main" id="{A7BE13C5-F908-4348-9EEB-25C0E4F3C597}"/>
                </a:ext>
              </a:extLst>
            </p:cNvPr>
            <p:cNvSpPr>
              <a:spLocks noChangeShapeType="1"/>
            </p:cNvSpPr>
            <p:nvPr/>
          </p:nvSpPr>
          <p:spPr bwMode="auto">
            <a:xfrm>
              <a:off x="482600" y="4489594"/>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22" name="Rectangle 27">
              <a:extLst>
                <a:ext uri="{FF2B5EF4-FFF2-40B4-BE49-F238E27FC236}">
                  <a16:creationId xmlns:a16="http://schemas.microsoft.com/office/drawing/2014/main" id="{869B37D7-B083-48F3-95CF-3E883E051421}"/>
                </a:ext>
              </a:extLst>
            </p:cNvPr>
            <p:cNvSpPr>
              <a:spLocks noChangeArrowheads="1"/>
            </p:cNvSpPr>
            <p:nvPr/>
          </p:nvSpPr>
          <p:spPr bwMode="auto">
            <a:xfrm>
              <a:off x="482600" y="4882608"/>
              <a:ext cx="53665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Line 28">
              <a:extLst>
                <a:ext uri="{FF2B5EF4-FFF2-40B4-BE49-F238E27FC236}">
                  <a16:creationId xmlns:a16="http://schemas.microsoft.com/office/drawing/2014/main" id="{02EAE814-1518-48D9-91B0-D725EF11A01D}"/>
                </a:ext>
              </a:extLst>
            </p:cNvPr>
            <p:cNvSpPr>
              <a:spLocks noChangeShapeType="1"/>
            </p:cNvSpPr>
            <p:nvPr/>
          </p:nvSpPr>
          <p:spPr bwMode="auto">
            <a:xfrm>
              <a:off x="482600" y="5443101"/>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sp>
          <p:nvSpPr>
            <p:cNvPr id="24" name="Rectangle 29">
              <a:extLst>
                <a:ext uri="{FF2B5EF4-FFF2-40B4-BE49-F238E27FC236}">
                  <a16:creationId xmlns:a16="http://schemas.microsoft.com/office/drawing/2014/main" id="{9AE36D34-0333-4CB9-AB6E-5D193CC0E01A}"/>
                </a:ext>
              </a:extLst>
            </p:cNvPr>
            <p:cNvSpPr>
              <a:spLocks noChangeArrowheads="1"/>
            </p:cNvSpPr>
            <p:nvPr/>
          </p:nvSpPr>
          <p:spPr bwMode="auto">
            <a:xfrm>
              <a:off x="482600" y="5802620"/>
              <a:ext cx="536656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5" name="Line 30">
              <a:extLst>
                <a:ext uri="{FF2B5EF4-FFF2-40B4-BE49-F238E27FC236}">
                  <a16:creationId xmlns:a16="http://schemas.microsoft.com/office/drawing/2014/main" id="{F6FCB58E-320F-4F6C-A6DD-65BDCC199C48}"/>
                </a:ext>
              </a:extLst>
            </p:cNvPr>
            <p:cNvSpPr>
              <a:spLocks noChangeShapeType="1"/>
            </p:cNvSpPr>
            <p:nvPr/>
          </p:nvSpPr>
          <p:spPr bwMode="auto">
            <a:xfrm>
              <a:off x="482600" y="6363113"/>
              <a:ext cx="5366568"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3600">
                <a:solidFill>
                  <a:schemeClr val="bg1">
                    <a:lumMod val="50000"/>
                  </a:schemeClr>
                </a:solidFill>
              </a:endParaRPr>
            </a:p>
          </p:txBody>
        </p:sp>
      </p:grpSp>
    </p:spTree>
    <p:extLst>
      <p:ext uri="{BB962C8B-B14F-4D97-AF65-F5344CB8AC3E}">
        <p14:creationId xmlns:p14="http://schemas.microsoft.com/office/powerpoint/2010/main" val="349398826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anim calcmode="lin" valueType="num">
                                      <p:cBhvr>
                                        <p:cTn id="18" dur="500" fill="hold"/>
                                        <p:tgtEl>
                                          <p:spTgt spid="16"/>
                                        </p:tgtEl>
                                        <p:attrNameLst>
                                          <p:attrName>ppt_x</p:attrName>
                                        </p:attrNameLst>
                                      </p:cBhvr>
                                      <p:tavLst>
                                        <p:tav tm="0">
                                          <p:val>
                                            <p:strVal val="#ppt_x"/>
                                          </p:val>
                                        </p:tav>
                                        <p:tav tm="100000">
                                          <p:val>
                                            <p:strVal val="#ppt_x"/>
                                          </p:val>
                                        </p:tav>
                                      </p:tavLst>
                                    </p:anim>
                                    <p:anim calcmode="lin" valueType="num">
                                      <p:cBhvr>
                                        <p:cTn id="19"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48">
            <a:extLst>
              <a:ext uri="{FF2B5EF4-FFF2-40B4-BE49-F238E27FC236}">
                <a16:creationId xmlns:a16="http://schemas.microsoft.com/office/drawing/2014/main" id="{F1AE698B-2BA5-44FE-947B-CBDD76C21CFB}"/>
              </a:ext>
            </a:extLst>
          </p:cNvPr>
          <p:cNvGrpSpPr/>
          <p:nvPr/>
        </p:nvGrpSpPr>
        <p:grpSpPr>
          <a:xfrm>
            <a:off x="1185455" y="2343668"/>
            <a:ext cx="2228850" cy="2232025"/>
            <a:chOff x="0" y="0"/>
            <a:chExt cx="2227424" cy="2232424"/>
          </a:xfrm>
        </p:grpSpPr>
        <p:grpSp>
          <p:nvGrpSpPr>
            <p:cNvPr id="11" name="组合 49">
              <a:extLst>
                <a:ext uri="{FF2B5EF4-FFF2-40B4-BE49-F238E27FC236}">
                  <a16:creationId xmlns:a16="http://schemas.microsoft.com/office/drawing/2014/main" id="{B6E10E19-FD69-470D-9FA1-F35F6A1FCE4E}"/>
                </a:ext>
              </a:extLst>
            </p:cNvPr>
            <p:cNvGrpSpPr/>
            <p:nvPr/>
          </p:nvGrpSpPr>
          <p:grpSpPr>
            <a:xfrm>
              <a:off x="0" y="0"/>
              <a:ext cx="2227424" cy="2232424"/>
              <a:chOff x="0" y="0"/>
              <a:chExt cx="2373418" cy="2378746"/>
            </a:xfrm>
          </p:grpSpPr>
          <p:sp>
            <p:nvSpPr>
              <p:cNvPr id="15" name="椭圆 53">
                <a:extLst>
                  <a:ext uri="{FF2B5EF4-FFF2-40B4-BE49-F238E27FC236}">
                    <a16:creationId xmlns:a16="http://schemas.microsoft.com/office/drawing/2014/main" id="{03BA845A-C326-4F00-9D29-A908BF42C748}"/>
                  </a:ext>
                </a:extLst>
              </p:cNvPr>
              <p:cNvSpPr/>
              <p:nvPr/>
            </p:nvSpPr>
            <p:spPr>
              <a:xfrm>
                <a:off x="107407" y="110071"/>
                <a:ext cx="2158604" cy="2158604"/>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sz="1600" dirty="0">
                  <a:solidFill>
                    <a:schemeClr val="bg1">
                      <a:lumMod val="50000"/>
                    </a:schemeClr>
                  </a:solidFill>
                  <a:latin typeface="宋体" pitchFamily="2" charset="-122"/>
                  <a:ea typeface="宋体" pitchFamily="2" charset="-122"/>
                  <a:sym typeface="宋体" pitchFamily="2" charset="-122"/>
                </a:endParaRPr>
              </a:p>
            </p:txBody>
          </p:sp>
          <p:sp>
            <p:nvSpPr>
              <p:cNvPr id="16" name="椭圆 1">
                <a:extLst>
                  <a:ext uri="{FF2B5EF4-FFF2-40B4-BE49-F238E27FC236}">
                    <a16:creationId xmlns:a16="http://schemas.microsoft.com/office/drawing/2014/main" id="{8A2036D8-D548-4B58-BE41-FD9D6B789C9D}"/>
                  </a:ext>
                </a:extLst>
              </p:cNvPr>
              <p:cNvSpPr/>
              <p:nvPr/>
            </p:nvSpPr>
            <p:spPr>
              <a:xfrm>
                <a:off x="0" y="0"/>
                <a:ext cx="2373418" cy="2378746"/>
              </a:xfrm>
              <a:custGeom>
                <a:avLst/>
                <a:gdLst>
                  <a:gd name="txL" fmla="*/ 0 w 2373418"/>
                  <a:gd name="txT" fmla="*/ 0 h 2378746"/>
                  <a:gd name="txR" fmla="*/ 2373418 w 2373418"/>
                  <a:gd name="txB" fmla="*/ 2378746 h 2378746"/>
                </a:gdLst>
                <a:ahLst/>
                <a:cxnLst>
                  <a:cxn ang="0">
                    <a:pos x="1189373" y="0"/>
                  </a:cxn>
                  <a:cxn ang="0">
                    <a:pos x="1189373" y="287688"/>
                  </a:cxn>
                  <a:cxn ang="0">
                    <a:pos x="287688" y="1189373"/>
                  </a:cxn>
                  <a:cxn ang="0">
                    <a:pos x="1189373" y="2091058"/>
                  </a:cxn>
                  <a:cxn ang="0">
                    <a:pos x="2084369" y="1294891"/>
                  </a:cxn>
                  <a:cxn ang="0">
                    <a:pos x="2373418" y="1294891"/>
                  </a:cxn>
                  <a:cxn ang="0">
                    <a:pos x="1189373" y="2378746"/>
                  </a:cxn>
                  <a:cxn ang="0">
                    <a:pos x="0" y="1189373"/>
                  </a:cxn>
                  <a:cxn ang="0">
                    <a:pos x="1189373" y="0"/>
                  </a:cxn>
                </a:cxnLst>
                <a:rect l="txL" t="txT" r="txR" b="txB"/>
                <a:pathLst>
                  <a:path w="2373418" h="2378746">
                    <a:moveTo>
                      <a:pt x="1189373" y="0"/>
                    </a:moveTo>
                    <a:lnTo>
                      <a:pt x="1189373" y="287688"/>
                    </a:lnTo>
                    <a:cubicBezTo>
                      <a:pt x="691386" y="287688"/>
                      <a:pt x="287688" y="691386"/>
                      <a:pt x="287688" y="1189373"/>
                    </a:cubicBezTo>
                    <a:cubicBezTo>
                      <a:pt x="287688" y="1687360"/>
                      <a:pt x="691386" y="2091058"/>
                      <a:pt x="1189373" y="2091058"/>
                    </a:cubicBezTo>
                    <a:cubicBezTo>
                      <a:pt x="1651642" y="2091058"/>
                      <a:pt x="2032663" y="1743194"/>
                      <a:pt x="2084369" y="1294891"/>
                    </a:cubicBezTo>
                    <a:lnTo>
                      <a:pt x="2373418" y="1294891"/>
                    </a:lnTo>
                    <a:cubicBezTo>
                      <a:pt x="2320695" y="1902370"/>
                      <a:pt x="1810666" y="2378746"/>
                      <a:pt x="1189373" y="2378746"/>
                    </a:cubicBezTo>
                    <a:cubicBezTo>
                      <a:pt x="532500" y="2378746"/>
                      <a:pt x="0" y="1846246"/>
                      <a:pt x="0" y="1189373"/>
                    </a:cubicBezTo>
                    <a:cubicBezTo>
                      <a:pt x="0" y="532500"/>
                      <a:pt x="532500" y="0"/>
                      <a:pt x="1189373" y="0"/>
                    </a:cubicBezTo>
                    <a:close/>
                  </a:path>
                </a:pathLst>
              </a:custGeom>
              <a:solidFill>
                <a:srgbClr val="EB7182"/>
              </a:solidFill>
              <a:ln w="9525">
                <a:noFill/>
              </a:ln>
            </p:spPr>
            <p:txBody>
              <a:bodyPr/>
              <a:lstStyle/>
              <a:p>
                <a:endParaRPr lang="zh-CN" altLang="en-US" sz="1600" dirty="0">
                  <a:solidFill>
                    <a:schemeClr val="bg1">
                      <a:lumMod val="50000"/>
                    </a:schemeClr>
                  </a:solidFill>
                </a:endParaRPr>
              </a:p>
            </p:txBody>
          </p:sp>
        </p:grpSp>
        <p:sp>
          <p:nvSpPr>
            <p:cNvPr id="12" name="TextBox 50">
              <a:extLst>
                <a:ext uri="{FF2B5EF4-FFF2-40B4-BE49-F238E27FC236}">
                  <a16:creationId xmlns:a16="http://schemas.microsoft.com/office/drawing/2014/main" id="{2E09B41B-996D-4E3B-B341-F50D99B7068A}"/>
                </a:ext>
              </a:extLst>
            </p:cNvPr>
            <p:cNvSpPr/>
            <p:nvPr/>
          </p:nvSpPr>
          <p:spPr>
            <a:xfrm>
              <a:off x="783728" y="668147"/>
              <a:ext cx="713200" cy="400182"/>
            </a:xfrm>
            <a:prstGeom prst="rect">
              <a:avLst/>
            </a:prstGeom>
            <a:noFill/>
            <a:ln w="9525">
              <a:noFill/>
              <a:miter/>
            </a:ln>
          </p:spPr>
          <p:txBody>
            <a:bodyPr wrap="none">
              <a:spAutoFit/>
            </a:bodyPr>
            <a:lstStyle/>
            <a:p>
              <a:pPr lvl="0" eaLnBrk="1" hangingPunct="1">
                <a:buNone/>
              </a:pPr>
              <a:r>
                <a:rPr lang="en-US" altLang="zh-CN" sz="2000" dirty="0">
                  <a:solidFill>
                    <a:schemeClr val="bg1">
                      <a:lumMod val="50000"/>
                    </a:schemeClr>
                  </a:solidFill>
                  <a:latin typeface="方正大黑简体" pitchFamily="2" charset="-122"/>
                  <a:ea typeface="方正大黑简体" pitchFamily="2" charset="-122"/>
                  <a:sym typeface="方正大黑简体" pitchFamily="2" charset="-122"/>
                </a:rPr>
                <a:t>76%</a:t>
              </a:r>
              <a:endParaRPr lang="zh-CN" altLang="en-US" sz="20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13" name="TextBox 51">
              <a:extLst>
                <a:ext uri="{FF2B5EF4-FFF2-40B4-BE49-F238E27FC236}">
                  <a16:creationId xmlns:a16="http://schemas.microsoft.com/office/drawing/2014/main" id="{DC00E72C-CFDD-440B-B091-477380C30FD2}"/>
                </a:ext>
              </a:extLst>
            </p:cNvPr>
            <p:cNvSpPr/>
            <p:nvPr/>
          </p:nvSpPr>
          <p:spPr>
            <a:xfrm>
              <a:off x="581351" y="1112306"/>
              <a:ext cx="1107287" cy="369398"/>
            </a:xfrm>
            <a:prstGeom prst="rect">
              <a:avLst/>
            </a:prstGeom>
            <a:noFill/>
            <a:ln w="9525">
              <a:noFill/>
              <a:miter/>
            </a:ln>
          </p:spPr>
          <p:txBody>
            <a:bodyPr wrap="none">
              <a:spAutoFit/>
            </a:bodyPr>
            <a:lstStyle/>
            <a:p>
              <a:pPr lvl="0"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添加标题</a:t>
              </a:r>
            </a:p>
          </p:txBody>
        </p:sp>
      </p:grpSp>
      <p:grpSp>
        <p:nvGrpSpPr>
          <p:cNvPr id="17" name="组合 54">
            <a:extLst>
              <a:ext uri="{FF2B5EF4-FFF2-40B4-BE49-F238E27FC236}">
                <a16:creationId xmlns:a16="http://schemas.microsoft.com/office/drawing/2014/main" id="{07D6A53B-1A5B-4DDE-8125-8C76F23024D5}"/>
              </a:ext>
            </a:extLst>
          </p:cNvPr>
          <p:cNvGrpSpPr/>
          <p:nvPr/>
        </p:nvGrpSpPr>
        <p:grpSpPr>
          <a:xfrm>
            <a:off x="1190218" y="4651893"/>
            <a:ext cx="2224087" cy="1404881"/>
            <a:chOff x="0" y="0"/>
            <a:chExt cx="2223504" cy="1405269"/>
          </a:xfrm>
        </p:grpSpPr>
        <p:sp>
          <p:nvSpPr>
            <p:cNvPr id="18" name="矩形 55">
              <a:extLst>
                <a:ext uri="{FF2B5EF4-FFF2-40B4-BE49-F238E27FC236}">
                  <a16:creationId xmlns:a16="http://schemas.microsoft.com/office/drawing/2014/main" id="{11BED10E-4754-4F99-B4C0-64D483E237BF}"/>
                </a:ext>
              </a:extLst>
            </p:cNvPr>
            <p:cNvSpPr/>
            <p:nvPr/>
          </p:nvSpPr>
          <p:spPr>
            <a:xfrm>
              <a:off x="96880"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200" dirty="0">
                <a:solidFill>
                  <a:schemeClr val="bg1">
                    <a:lumMod val="50000"/>
                  </a:schemeClr>
                </a:solidFill>
                <a:latin typeface="宋体" pitchFamily="2" charset="-122"/>
                <a:ea typeface="宋体" pitchFamily="2" charset="-122"/>
                <a:sym typeface="宋体" pitchFamily="2" charset="-122"/>
              </a:endParaRPr>
            </a:p>
          </p:txBody>
        </p:sp>
        <p:sp>
          <p:nvSpPr>
            <p:cNvPr id="19" name="矩形 56">
              <a:extLst>
                <a:ext uri="{FF2B5EF4-FFF2-40B4-BE49-F238E27FC236}">
                  <a16:creationId xmlns:a16="http://schemas.microsoft.com/office/drawing/2014/main" id="{FE399D7A-938A-4B0A-BB1F-FF3F0F083DDB}"/>
                </a:ext>
              </a:extLst>
            </p:cNvPr>
            <p:cNvSpPr/>
            <p:nvPr/>
          </p:nvSpPr>
          <p:spPr>
            <a:xfrm>
              <a:off x="0" y="149514"/>
              <a:ext cx="2198213" cy="1255755"/>
            </a:xfrm>
            <a:prstGeom prst="rect">
              <a:avLst/>
            </a:prstGeom>
            <a:noFill/>
            <a:ln w="9525">
              <a:noFill/>
              <a:miter/>
            </a:ln>
          </p:spPr>
          <p:txBody>
            <a:bodyPr>
              <a:spAutoFit/>
            </a:bodyPr>
            <a:lstStyle/>
            <a:p>
              <a:pPr lvl="0" eaLnBrk="1" hangingPunct="1">
                <a:lnSpc>
                  <a:spcPct val="130000"/>
                </a:lnSpc>
                <a:buNone/>
              </a:pPr>
              <a:r>
                <a:rPr lang="zh-CN" altLang="en-US" sz="12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a:p>
              <a:pPr lvl="0" eaLnBrk="1" hangingPunct="1">
                <a:lnSpc>
                  <a:spcPct val="120000"/>
                </a:lnSpc>
                <a:buNone/>
              </a:pPr>
              <a:endParaRPr lang="zh-CN" altLang="en-US" sz="1200" dirty="0">
                <a:solidFill>
                  <a:schemeClr val="bg1">
                    <a:lumMod val="50000"/>
                  </a:schemeClr>
                </a:solidFill>
                <a:latin typeface="微软雅黑" pitchFamily="34" charset="-122"/>
                <a:ea typeface="微软雅黑" pitchFamily="34" charset="-122"/>
                <a:sym typeface="微软雅黑" pitchFamily="34" charset="-122"/>
              </a:endParaRPr>
            </a:p>
          </p:txBody>
        </p:sp>
      </p:grpSp>
      <p:grpSp>
        <p:nvGrpSpPr>
          <p:cNvPr id="20" name="组合 57">
            <a:extLst>
              <a:ext uri="{FF2B5EF4-FFF2-40B4-BE49-F238E27FC236}">
                <a16:creationId xmlns:a16="http://schemas.microsoft.com/office/drawing/2014/main" id="{690C7095-7BDB-4FAD-B5D7-E005A2691943}"/>
              </a:ext>
            </a:extLst>
          </p:cNvPr>
          <p:cNvGrpSpPr/>
          <p:nvPr/>
        </p:nvGrpSpPr>
        <p:grpSpPr>
          <a:xfrm>
            <a:off x="3925480" y="2343668"/>
            <a:ext cx="2127250" cy="2128838"/>
            <a:chOff x="0" y="0"/>
            <a:chExt cx="2126625" cy="2129124"/>
          </a:xfrm>
        </p:grpSpPr>
        <p:sp>
          <p:nvSpPr>
            <p:cNvPr id="21" name="椭圆 58">
              <a:extLst>
                <a:ext uri="{FF2B5EF4-FFF2-40B4-BE49-F238E27FC236}">
                  <a16:creationId xmlns:a16="http://schemas.microsoft.com/office/drawing/2014/main" id="{C8082AE8-FE75-4067-8609-F40886874180}"/>
                </a:ext>
              </a:extLst>
            </p:cNvPr>
            <p:cNvSpPr/>
            <p:nvPr/>
          </p:nvSpPr>
          <p:spPr>
            <a:xfrm>
              <a:off x="0" y="0"/>
              <a:ext cx="2025824" cy="2025823"/>
            </a:xfrm>
            <a:prstGeom prst="ellipse">
              <a:avLst/>
            </a:prstGeom>
            <a:noFill/>
            <a:ln w="19050" cap="flat" cmpd="sng">
              <a:solidFill>
                <a:schemeClr val="bg1">
                  <a:lumMod val="50000"/>
                </a:schemeClr>
              </a:solidFill>
              <a:prstDash val="solid"/>
              <a:miter/>
              <a:headEnd type="none" w="med" len="med"/>
              <a:tailEnd type="none" w="med" len="med"/>
            </a:ln>
          </p:spPr>
          <p:txBody>
            <a:bodyPr anchor="ctr"/>
            <a:lstStyle/>
            <a:p>
              <a:pPr lvl="0" algn="ctr" eaLnBrk="1" hangingPunct="1">
                <a:buNone/>
              </a:pPr>
              <a:endParaRPr lang="zh-CN" altLang="zh-CN" sz="1600" dirty="0">
                <a:solidFill>
                  <a:schemeClr val="bg1">
                    <a:lumMod val="50000"/>
                  </a:schemeClr>
                </a:solidFill>
                <a:latin typeface="宋体" pitchFamily="2" charset="-122"/>
                <a:ea typeface="宋体" pitchFamily="2" charset="-122"/>
                <a:sym typeface="宋体" pitchFamily="2" charset="-122"/>
              </a:endParaRPr>
            </a:p>
          </p:txBody>
        </p:sp>
        <p:sp>
          <p:nvSpPr>
            <p:cNvPr id="22" name="椭圆 1">
              <a:extLst>
                <a:ext uri="{FF2B5EF4-FFF2-40B4-BE49-F238E27FC236}">
                  <a16:creationId xmlns:a16="http://schemas.microsoft.com/office/drawing/2014/main" id="{E629499F-878F-4247-A59D-96895C4BFCEB}"/>
                </a:ext>
              </a:extLst>
            </p:cNvPr>
            <p:cNvSpPr/>
            <p:nvPr/>
          </p:nvSpPr>
          <p:spPr>
            <a:xfrm>
              <a:off x="37794" y="1111940"/>
              <a:ext cx="2088831" cy="1017184"/>
            </a:xfrm>
            <a:custGeom>
              <a:avLst/>
              <a:gdLst>
                <a:gd name="txL" fmla="*/ 0 w 2088831"/>
                <a:gd name="txT" fmla="*/ 0 h 1017184"/>
                <a:gd name="txR" fmla="*/ 2088831 w 2088831"/>
                <a:gd name="txB" fmla="*/ 1017184 h 1017184"/>
              </a:gdLst>
              <a:ahLst/>
              <a:cxnLst>
                <a:cxn ang="0">
                  <a:pos x="1817562" y="0"/>
                </a:cxn>
                <a:cxn ang="0">
                  <a:pos x="2088831" y="0"/>
                </a:cxn>
                <a:cxn ang="0">
                  <a:pos x="977619" y="1017184"/>
                </a:cxn>
                <a:cxn ang="0">
                  <a:pos x="0" y="439399"/>
                </a:cxn>
                <a:cxn ang="0">
                  <a:pos x="248210" y="323051"/>
                </a:cxn>
                <a:cxn ang="0">
                  <a:pos x="977619" y="747193"/>
                </a:cxn>
                <a:cxn ang="0">
                  <a:pos x="1817562" y="0"/>
                </a:cxn>
              </a:cxnLst>
              <a:rect l="txL" t="txT" r="txR" b="txB"/>
              <a:pathLst>
                <a:path w="2088831" h="1017184">
                  <a:moveTo>
                    <a:pt x="1817562" y="0"/>
                  </a:moveTo>
                  <a:lnTo>
                    <a:pt x="2088831" y="0"/>
                  </a:lnTo>
                  <a:cubicBezTo>
                    <a:pt x="2039351" y="570111"/>
                    <a:pt x="1560695" y="1017184"/>
                    <a:pt x="977619" y="1017184"/>
                  </a:cubicBezTo>
                  <a:cubicBezTo>
                    <a:pt x="556457" y="1017184"/>
                    <a:pt x="189775" y="783931"/>
                    <a:pt x="0" y="439399"/>
                  </a:cubicBezTo>
                  <a:lnTo>
                    <a:pt x="248210" y="323051"/>
                  </a:lnTo>
                  <a:cubicBezTo>
                    <a:pt x="391494" y="577373"/>
                    <a:pt x="664725" y="747193"/>
                    <a:pt x="977619" y="747193"/>
                  </a:cubicBezTo>
                  <a:cubicBezTo>
                    <a:pt x="1411453" y="747193"/>
                    <a:pt x="1769037" y="420726"/>
                    <a:pt x="1817562" y="0"/>
                  </a:cubicBezTo>
                  <a:close/>
                </a:path>
              </a:pathLst>
            </a:custGeom>
            <a:solidFill>
              <a:srgbClr val="EB7182"/>
            </a:solidFill>
            <a:ln w="9525">
              <a:noFill/>
            </a:ln>
          </p:spPr>
          <p:txBody>
            <a:bodyPr/>
            <a:lstStyle/>
            <a:p>
              <a:endParaRPr lang="zh-CN" altLang="en-US" sz="1600" dirty="0">
                <a:solidFill>
                  <a:schemeClr val="bg1">
                    <a:lumMod val="50000"/>
                  </a:schemeClr>
                </a:solidFill>
              </a:endParaRPr>
            </a:p>
          </p:txBody>
        </p:sp>
        <p:sp>
          <p:nvSpPr>
            <p:cNvPr id="23" name="TextBox 60">
              <a:extLst>
                <a:ext uri="{FF2B5EF4-FFF2-40B4-BE49-F238E27FC236}">
                  <a16:creationId xmlns:a16="http://schemas.microsoft.com/office/drawing/2014/main" id="{365C3352-DFEA-460C-9985-191F75866D6F}"/>
                </a:ext>
              </a:extLst>
            </p:cNvPr>
            <p:cNvSpPr/>
            <p:nvPr/>
          </p:nvSpPr>
          <p:spPr>
            <a:xfrm>
              <a:off x="682928" y="564847"/>
              <a:ext cx="713447" cy="400164"/>
            </a:xfrm>
            <a:prstGeom prst="rect">
              <a:avLst/>
            </a:prstGeom>
            <a:noFill/>
            <a:ln w="9525">
              <a:noFill/>
              <a:miter/>
            </a:ln>
          </p:spPr>
          <p:txBody>
            <a:bodyPr wrap="none">
              <a:spAutoFit/>
            </a:bodyPr>
            <a:lstStyle/>
            <a:p>
              <a:pPr lvl="0" eaLnBrk="1" hangingPunct="1">
                <a:buNone/>
              </a:pPr>
              <a:r>
                <a:rPr lang="en-US" altLang="zh-CN" sz="2000" dirty="0">
                  <a:solidFill>
                    <a:schemeClr val="bg1">
                      <a:lumMod val="50000"/>
                    </a:schemeClr>
                  </a:solidFill>
                  <a:latin typeface="方正大黑简体" pitchFamily="2" charset="-122"/>
                  <a:ea typeface="方正大黑简体" pitchFamily="2" charset="-122"/>
                  <a:sym typeface="方正大黑简体" pitchFamily="2" charset="-122"/>
                </a:rPr>
                <a:t>48%</a:t>
              </a:r>
              <a:endParaRPr lang="zh-CN" altLang="en-US" sz="2000" dirty="0">
                <a:solidFill>
                  <a:schemeClr val="bg1">
                    <a:lumMod val="50000"/>
                  </a:schemeClr>
                </a:solidFill>
                <a:latin typeface="方正大黑简体" pitchFamily="2" charset="-122"/>
                <a:ea typeface="方正大黑简体" pitchFamily="2" charset="-122"/>
                <a:sym typeface="方正大黑简体" pitchFamily="2" charset="-122"/>
              </a:endParaRPr>
            </a:p>
          </p:txBody>
        </p:sp>
        <p:sp>
          <p:nvSpPr>
            <p:cNvPr id="24" name="TextBox 61">
              <a:extLst>
                <a:ext uri="{FF2B5EF4-FFF2-40B4-BE49-F238E27FC236}">
                  <a16:creationId xmlns:a16="http://schemas.microsoft.com/office/drawing/2014/main" id="{AF329042-E039-4801-B077-437DD1C030E5}"/>
                </a:ext>
              </a:extLst>
            </p:cNvPr>
            <p:cNvSpPr/>
            <p:nvPr/>
          </p:nvSpPr>
          <p:spPr>
            <a:xfrm>
              <a:off x="456801" y="1032756"/>
              <a:ext cx="1107670" cy="369382"/>
            </a:xfrm>
            <a:prstGeom prst="rect">
              <a:avLst/>
            </a:prstGeom>
            <a:noFill/>
            <a:ln w="9525">
              <a:noFill/>
              <a:miter/>
            </a:ln>
          </p:spPr>
          <p:txBody>
            <a:bodyPr wrap="none">
              <a:spAutoFit/>
            </a:bodyPr>
            <a:lstStyle/>
            <a:p>
              <a:pPr lvl="0"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添加标题</a:t>
              </a:r>
            </a:p>
          </p:txBody>
        </p:sp>
      </p:grpSp>
      <p:grpSp>
        <p:nvGrpSpPr>
          <p:cNvPr id="25" name="组合 62">
            <a:extLst>
              <a:ext uri="{FF2B5EF4-FFF2-40B4-BE49-F238E27FC236}">
                <a16:creationId xmlns:a16="http://schemas.microsoft.com/office/drawing/2014/main" id="{B49F3B9B-924E-48D5-A247-77B9FE514824}"/>
              </a:ext>
            </a:extLst>
          </p:cNvPr>
          <p:cNvGrpSpPr/>
          <p:nvPr/>
        </p:nvGrpSpPr>
        <p:grpSpPr>
          <a:xfrm>
            <a:off x="3828643" y="4650306"/>
            <a:ext cx="2295525" cy="1202070"/>
            <a:chOff x="0" y="0"/>
            <a:chExt cx="2295900" cy="1202389"/>
          </a:xfrm>
        </p:grpSpPr>
        <p:sp>
          <p:nvSpPr>
            <p:cNvPr id="26" name="矩形 63">
              <a:extLst>
                <a:ext uri="{FF2B5EF4-FFF2-40B4-BE49-F238E27FC236}">
                  <a16:creationId xmlns:a16="http://schemas.microsoft.com/office/drawing/2014/main" id="{31150F05-1A97-4681-92DE-A09D1E131357}"/>
                </a:ext>
              </a:extLst>
            </p:cNvPr>
            <p:cNvSpPr/>
            <p:nvPr/>
          </p:nvSpPr>
          <p:spPr>
            <a:xfrm>
              <a:off x="96879" y="0"/>
              <a:ext cx="2126624" cy="70717"/>
            </a:xfrm>
            <a:prstGeom prst="rect">
              <a:avLst/>
            </a:prstGeom>
            <a:solidFill>
              <a:srgbClr val="7F7F7F"/>
            </a:solidFill>
            <a:ln w="9525">
              <a:noFill/>
              <a:miter/>
            </a:ln>
          </p:spPr>
          <p:txBody>
            <a:bodyPr anchor="ctr"/>
            <a:lstStyle/>
            <a:p>
              <a:pPr lvl="0" algn="ctr" eaLnBrk="1" hangingPunct="1">
                <a:lnSpc>
                  <a:spcPct val="120000"/>
                </a:lnSpc>
                <a:buNone/>
              </a:pPr>
              <a:endParaRPr lang="zh-CN" altLang="zh-CN" sz="1200" dirty="0">
                <a:solidFill>
                  <a:schemeClr val="bg1">
                    <a:lumMod val="50000"/>
                  </a:schemeClr>
                </a:solidFill>
                <a:latin typeface="宋体" pitchFamily="2" charset="-122"/>
                <a:ea typeface="宋体" pitchFamily="2" charset="-122"/>
                <a:sym typeface="宋体" pitchFamily="2" charset="-122"/>
              </a:endParaRPr>
            </a:p>
          </p:txBody>
        </p:sp>
        <p:sp>
          <p:nvSpPr>
            <p:cNvPr id="27" name="矩形 64">
              <a:extLst>
                <a:ext uri="{FF2B5EF4-FFF2-40B4-BE49-F238E27FC236}">
                  <a16:creationId xmlns:a16="http://schemas.microsoft.com/office/drawing/2014/main" id="{CC6CF8CC-20DE-485F-8BD7-7EB871550A8B}"/>
                </a:ext>
              </a:extLst>
            </p:cNvPr>
            <p:cNvSpPr/>
            <p:nvPr/>
          </p:nvSpPr>
          <p:spPr>
            <a:xfrm>
              <a:off x="0" y="149514"/>
              <a:ext cx="2295900" cy="1052875"/>
            </a:xfrm>
            <a:prstGeom prst="rect">
              <a:avLst/>
            </a:prstGeom>
            <a:noFill/>
            <a:ln w="9525">
              <a:noFill/>
              <a:miter/>
            </a:ln>
          </p:spPr>
          <p:txBody>
            <a:bodyPr>
              <a:spAutoFit/>
            </a:bodyPr>
            <a:lstStyle/>
            <a:p>
              <a:pPr lvl="0" eaLnBrk="1" hangingPunct="1">
                <a:lnSpc>
                  <a:spcPct val="130000"/>
                </a:lnSpc>
                <a:buNone/>
              </a:pPr>
              <a:r>
                <a:rPr lang="zh-CN" altLang="en-US" sz="1200" dirty="0">
                  <a:solidFill>
                    <a:schemeClr val="bg1">
                      <a:lumMod val="50000"/>
                    </a:schemeClr>
                  </a:solidFill>
                  <a:latin typeface="微软雅黑" pitchFamily="34" charset="-122"/>
                  <a:ea typeface="微软雅黑" pitchFamily="34" charset="-122"/>
                  <a:sym typeface="微软雅黑" pitchFamily="34" charset="-122"/>
                </a:rPr>
                <a:t>您的内容打在这里，或者通过复制您的文本后，在此框中选择粘贴，并选择只保留，在此录入上述图表的描述说明。</a:t>
              </a:r>
            </a:p>
          </p:txBody>
        </p:sp>
      </p:grpSp>
      <p:grpSp>
        <p:nvGrpSpPr>
          <p:cNvPr id="28" name="组合 27">
            <a:extLst>
              <a:ext uri="{FF2B5EF4-FFF2-40B4-BE49-F238E27FC236}">
                <a16:creationId xmlns:a16="http://schemas.microsoft.com/office/drawing/2014/main" id="{DB882472-65AB-4152-AD8C-2AEF38B74421}"/>
              </a:ext>
            </a:extLst>
          </p:cNvPr>
          <p:cNvGrpSpPr/>
          <p:nvPr/>
        </p:nvGrpSpPr>
        <p:grpSpPr>
          <a:xfrm>
            <a:off x="6937627" y="2064835"/>
            <a:ext cx="4081740" cy="3816324"/>
            <a:chOff x="6459260" y="1628712"/>
            <a:chExt cx="5022149" cy="4695583"/>
          </a:xfrm>
        </p:grpSpPr>
        <p:sp>
          <p:nvSpPr>
            <p:cNvPr id="29" name="矩形 83">
              <a:extLst>
                <a:ext uri="{FF2B5EF4-FFF2-40B4-BE49-F238E27FC236}">
                  <a16:creationId xmlns:a16="http://schemas.microsoft.com/office/drawing/2014/main" id="{F4AE95A7-3288-4C4D-84EA-60BD9748BA17}"/>
                </a:ext>
              </a:extLst>
            </p:cNvPr>
            <p:cNvSpPr>
              <a:spLocks noChangeArrowheads="1"/>
            </p:cNvSpPr>
            <p:nvPr/>
          </p:nvSpPr>
          <p:spPr bwMode="auto">
            <a:xfrm>
              <a:off x="6520226" y="1720171"/>
              <a:ext cx="4863138" cy="4536836"/>
            </a:xfrm>
            <a:prstGeom prst="rect">
              <a:avLst/>
            </a:prstGeom>
            <a:noFill/>
            <a:ln w="9525" cmpd="sng">
              <a:solidFill>
                <a:srgbClr val="EB7182"/>
              </a:solid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30" name="TextBox 84">
              <a:extLst>
                <a:ext uri="{FF2B5EF4-FFF2-40B4-BE49-F238E27FC236}">
                  <a16:creationId xmlns:a16="http://schemas.microsoft.com/office/drawing/2014/main" id="{12C90823-AD35-4A09-9E6A-D98E7CB7516C}"/>
                </a:ext>
              </a:extLst>
            </p:cNvPr>
            <p:cNvSpPr txBox="1">
              <a:spLocks noChangeArrowheads="1"/>
            </p:cNvSpPr>
            <p:nvPr/>
          </p:nvSpPr>
          <p:spPr bwMode="auto">
            <a:xfrm>
              <a:off x="6901841" y="2005480"/>
              <a:ext cx="4099907" cy="3824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4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这里输入产品形式的简介，这里输入产品形式的简介，这里输入产品形式的简介，这里输入产品形式的简介，这里输入产品形式的简介，里输入产品形式的简介。</a:t>
              </a:r>
            </a:p>
            <a:p>
              <a:pPr algn="just"/>
              <a:r>
                <a:rPr lang="zh-CN" altLang="en-US" sz="1400" dirty="0">
                  <a:solidFill>
                    <a:schemeClr val="bg1">
                      <a:lumMod val="50000"/>
                    </a:schemeClr>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这里输入产品形式的简介，这里输入产品形式的简介，这里输入产品形式的简介，这里输入产品形式的简介，这里输入产品形式的简介，里输入产品形式的简介。</a:t>
              </a:r>
            </a:p>
          </p:txBody>
        </p:sp>
        <p:sp>
          <p:nvSpPr>
            <p:cNvPr id="31" name="Freeform 12">
              <a:extLst>
                <a:ext uri="{FF2B5EF4-FFF2-40B4-BE49-F238E27FC236}">
                  <a16:creationId xmlns:a16="http://schemas.microsoft.com/office/drawing/2014/main" id="{660D5E38-A7FF-41DE-BAB8-7B233657C477}"/>
                </a:ext>
              </a:extLst>
            </p:cNvPr>
            <p:cNvSpPr>
              <a:spLocks/>
            </p:cNvSpPr>
            <p:nvPr/>
          </p:nvSpPr>
          <p:spPr bwMode="auto">
            <a:xfrm>
              <a:off x="6459260" y="162871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B718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sp>
          <p:nvSpPr>
            <p:cNvPr id="32" name="Freeform 12">
              <a:extLst>
                <a:ext uri="{FF2B5EF4-FFF2-40B4-BE49-F238E27FC236}">
                  <a16:creationId xmlns:a16="http://schemas.microsoft.com/office/drawing/2014/main" id="{F602CE3E-38DA-4300-98F3-1E8B5AC52CCE}"/>
                </a:ext>
              </a:extLst>
            </p:cNvPr>
            <p:cNvSpPr>
              <a:spLocks/>
            </p:cNvSpPr>
            <p:nvPr/>
          </p:nvSpPr>
          <p:spPr bwMode="auto">
            <a:xfrm flipH="1" flipV="1">
              <a:off x="10952771" y="5794070"/>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EB7182"/>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210515710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1000" fill="hold"/>
                                        <p:tgtEl>
                                          <p:spTgt spid="8"/>
                                        </p:tgtEl>
                                        <p:attrNameLst>
                                          <p:attrName>ppt_w</p:attrName>
                                        </p:attrNameLst>
                                      </p:cBhvr>
                                      <p:tavLst>
                                        <p:tav tm="0">
                                          <p:val>
                                            <p:fltVal val="0"/>
                                          </p:val>
                                        </p:tav>
                                        <p:tav tm="100000">
                                          <p:val>
                                            <p:strVal val="#ppt_w"/>
                                          </p:val>
                                        </p:tav>
                                      </p:tavLst>
                                    </p:anim>
                                    <p:anim calcmode="lin" valueType="num">
                                      <p:cBhvr>
                                        <p:cTn id="12" dur="1000" fill="hold"/>
                                        <p:tgtEl>
                                          <p:spTgt spid="8"/>
                                        </p:tgtEl>
                                        <p:attrNameLst>
                                          <p:attrName>ppt_h</p:attrName>
                                        </p:attrNameLst>
                                      </p:cBhvr>
                                      <p:tavLst>
                                        <p:tav tm="0">
                                          <p:val>
                                            <p:fltVal val="0"/>
                                          </p:val>
                                        </p:tav>
                                        <p:tav tm="100000">
                                          <p:val>
                                            <p:strVal val="#ppt_h"/>
                                          </p:val>
                                        </p:tav>
                                      </p:tavLst>
                                    </p:anim>
                                    <p:anim calcmode="lin" valueType="num">
                                      <p:cBhvr>
                                        <p:cTn id="13" dur="1000" fill="hold"/>
                                        <p:tgtEl>
                                          <p:spTgt spid="8"/>
                                        </p:tgtEl>
                                        <p:attrNameLst>
                                          <p:attrName>style.rotation</p:attrName>
                                        </p:attrNameLst>
                                      </p:cBhvr>
                                      <p:tavLst>
                                        <p:tav tm="0">
                                          <p:val>
                                            <p:fltVal val="360"/>
                                          </p:val>
                                        </p:tav>
                                        <p:tav tm="100000">
                                          <p:val>
                                            <p:fltVal val="0"/>
                                          </p:val>
                                        </p:tav>
                                      </p:tavLst>
                                    </p:anim>
                                    <p:animEffect filter="fade">
                                      <p:cBhvr>
                                        <p:cTn id="14" dur="1000"/>
                                        <p:tgtEl>
                                          <p:spTgt spid="8"/>
                                        </p:tgtEl>
                                      </p:cBhvr>
                                    </p:animEffect>
                                  </p:childTnLst>
                                </p:cTn>
                              </p:par>
                              <p:par>
                                <p:cTn id="15" presetID="47" presetClass="entr" presetSubtype="0" fill="hold" nodeType="withEffect">
                                  <p:stCondLst>
                                    <p:cond delay="600"/>
                                  </p:stCondLst>
                                  <p:childTnLst>
                                    <p:set>
                                      <p:cBhvr>
                                        <p:cTn id="16" dur="1" fill="hold">
                                          <p:stCondLst>
                                            <p:cond delay="0"/>
                                          </p:stCondLst>
                                        </p:cTn>
                                        <p:tgtEl>
                                          <p:spTgt spid="17"/>
                                        </p:tgtEl>
                                        <p:attrNameLst>
                                          <p:attrName>style.visibility</p:attrName>
                                        </p:attrNameLst>
                                      </p:cBhvr>
                                      <p:to>
                                        <p:strVal val="visible"/>
                                      </p:to>
                                    </p:set>
                                    <p:animEffect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9" presetClass="entr" presetSubtype="0" decel="100000" fill="hold" nodeType="withEffect">
                                  <p:stCondLst>
                                    <p:cond delay="700"/>
                                  </p:stCondLst>
                                  <p:childTnLst>
                                    <p:set>
                                      <p:cBhvr>
                                        <p:cTn id="21" dur="1" fill="hold">
                                          <p:stCondLst>
                                            <p:cond delay="0"/>
                                          </p:stCondLst>
                                        </p:cTn>
                                        <p:tgtEl>
                                          <p:spTgt spid="20"/>
                                        </p:tgtEl>
                                        <p:attrNameLst>
                                          <p:attrName>style.visibility</p:attrName>
                                        </p:attrNameLst>
                                      </p:cBhvr>
                                      <p:to>
                                        <p:strVal val="visible"/>
                                      </p:to>
                                    </p:set>
                                    <p:anim calcmode="lin" valueType="num">
                                      <p:cBhvr>
                                        <p:cTn id="22" dur="1000" fill="hold"/>
                                        <p:tgtEl>
                                          <p:spTgt spid="20"/>
                                        </p:tgtEl>
                                        <p:attrNameLst>
                                          <p:attrName>ppt_w</p:attrName>
                                        </p:attrNameLst>
                                      </p:cBhvr>
                                      <p:tavLst>
                                        <p:tav tm="0">
                                          <p:val>
                                            <p:fltVal val="0"/>
                                          </p:val>
                                        </p:tav>
                                        <p:tav tm="100000">
                                          <p:val>
                                            <p:strVal val="#ppt_w"/>
                                          </p:val>
                                        </p:tav>
                                      </p:tavLst>
                                    </p:anim>
                                    <p:anim calcmode="lin" valueType="num">
                                      <p:cBhvr>
                                        <p:cTn id="23" dur="1000" fill="hold"/>
                                        <p:tgtEl>
                                          <p:spTgt spid="20"/>
                                        </p:tgtEl>
                                        <p:attrNameLst>
                                          <p:attrName>ppt_h</p:attrName>
                                        </p:attrNameLst>
                                      </p:cBhvr>
                                      <p:tavLst>
                                        <p:tav tm="0">
                                          <p:val>
                                            <p:fltVal val="0"/>
                                          </p:val>
                                        </p:tav>
                                        <p:tav tm="100000">
                                          <p:val>
                                            <p:strVal val="#ppt_h"/>
                                          </p:val>
                                        </p:tav>
                                      </p:tavLst>
                                    </p:anim>
                                    <p:anim calcmode="lin" valueType="num">
                                      <p:cBhvr>
                                        <p:cTn id="24" dur="1000" fill="hold"/>
                                        <p:tgtEl>
                                          <p:spTgt spid="20"/>
                                        </p:tgtEl>
                                        <p:attrNameLst>
                                          <p:attrName>style.rotation</p:attrName>
                                        </p:attrNameLst>
                                      </p:cBhvr>
                                      <p:tavLst>
                                        <p:tav tm="0">
                                          <p:val>
                                            <p:fltVal val="360"/>
                                          </p:val>
                                        </p:tav>
                                        <p:tav tm="100000">
                                          <p:val>
                                            <p:fltVal val="0"/>
                                          </p:val>
                                        </p:tav>
                                      </p:tavLst>
                                    </p:anim>
                                    <p:animEffect filter="fade">
                                      <p:cBhvr>
                                        <p:cTn id="25" dur="1000"/>
                                        <p:tgtEl>
                                          <p:spTgt spid="20"/>
                                        </p:tgtEl>
                                      </p:cBhvr>
                                    </p:animEffect>
                                  </p:childTnLst>
                                </p:cTn>
                              </p:par>
                              <p:par>
                                <p:cTn id="26" presetID="47" presetClass="entr" presetSubtype="0" fill="hold" nodeType="withEffect">
                                  <p:stCondLst>
                                    <p:cond delay="1600"/>
                                  </p:stCondLst>
                                  <p:childTnLst>
                                    <p:set>
                                      <p:cBhvr>
                                        <p:cTn id="27" dur="1" fill="hold">
                                          <p:stCondLst>
                                            <p:cond delay="0"/>
                                          </p:stCondLst>
                                        </p:cTn>
                                        <p:tgtEl>
                                          <p:spTgt spid="25"/>
                                        </p:tgtEl>
                                        <p:attrNameLst>
                                          <p:attrName>style.visibility</p:attrName>
                                        </p:attrNameLst>
                                      </p:cBhvr>
                                      <p:to>
                                        <p:strVal val="visible"/>
                                      </p:to>
                                    </p:set>
                                    <p:animEffect filter="fade">
                                      <p:cBhvr>
                                        <p:cTn id="28" dur="1000"/>
                                        <p:tgtEl>
                                          <p:spTgt spid="25"/>
                                        </p:tgtEl>
                                      </p:cBhvr>
                                    </p:animEffect>
                                    <p:anim calcmode="lin" valueType="num">
                                      <p:cBhvr>
                                        <p:cTn id="29" dur="1000" fill="hold"/>
                                        <p:tgtEl>
                                          <p:spTgt spid="25"/>
                                        </p:tgtEl>
                                        <p:attrNameLst>
                                          <p:attrName>ppt_x</p:attrName>
                                        </p:attrNameLst>
                                      </p:cBhvr>
                                      <p:tavLst>
                                        <p:tav tm="0">
                                          <p:val>
                                            <p:strVal val="#ppt_x"/>
                                          </p:val>
                                        </p:tav>
                                        <p:tav tm="100000">
                                          <p:val>
                                            <p:strVal val="#ppt_x"/>
                                          </p:val>
                                        </p:tav>
                                      </p:tavLst>
                                    </p:anim>
                                    <p:anim calcmode="lin" valueType="num">
                                      <p:cBhvr>
                                        <p:cTn id="30" dur="1000" fill="hold"/>
                                        <p:tgtEl>
                                          <p:spTgt spid="25"/>
                                        </p:tgtEl>
                                        <p:attrNameLst>
                                          <p:attrName>ppt_y</p:attrName>
                                        </p:attrNameLst>
                                      </p:cBhvr>
                                      <p:tavLst>
                                        <p:tav tm="0">
                                          <p:val>
                                            <p:strVal val="#ppt_y-.1"/>
                                          </p:val>
                                        </p:tav>
                                        <p:tav tm="100000">
                                          <p:val>
                                            <p:strVal val="#ppt_y"/>
                                          </p:val>
                                        </p:tav>
                                      </p:tavLst>
                                    </p:anim>
                                  </p:childTnLst>
                                </p:cTn>
                              </p:par>
                            </p:childTnLst>
                          </p:cTn>
                        </p:par>
                        <p:par>
                          <p:cTn id="31" fill="hold">
                            <p:stCondLst>
                              <p:cond delay="3100"/>
                            </p:stCondLst>
                            <p:childTnLst>
                              <p:par>
                                <p:cTn id="32" presetID="42" presetClass="entr" presetSubtype="0" fill="hold" nodeType="after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500"/>
                                        <p:tgtEl>
                                          <p:spTgt spid="28"/>
                                        </p:tgtEl>
                                      </p:cBhvr>
                                    </p:animEffect>
                                    <p:anim calcmode="lin" valueType="num">
                                      <p:cBhvr>
                                        <p:cTn id="35" dur="500" fill="hold"/>
                                        <p:tgtEl>
                                          <p:spTgt spid="28"/>
                                        </p:tgtEl>
                                        <p:attrNameLst>
                                          <p:attrName>ppt_x</p:attrName>
                                        </p:attrNameLst>
                                      </p:cBhvr>
                                      <p:tavLst>
                                        <p:tav tm="0">
                                          <p:val>
                                            <p:strVal val="#ppt_x"/>
                                          </p:val>
                                        </p:tav>
                                        <p:tav tm="100000">
                                          <p:val>
                                            <p:strVal val="#ppt_x"/>
                                          </p:val>
                                        </p:tav>
                                      </p:tavLst>
                                    </p:anim>
                                    <p:anim calcmode="lin" valueType="num">
                                      <p:cBhvr>
                                        <p:cTn id="36"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Rectangle 70">
            <a:extLst>
              <a:ext uri="{FF2B5EF4-FFF2-40B4-BE49-F238E27FC236}">
                <a16:creationId xmlns:a16="http://schemas.microsoft.com/office/drawing/2014/main" id="{B5B2BFA2-CBEB-4929-B116-C8ABAFE5E4FE}"/>
              </a:ext>
            </a:extLst>
          </p:cNvPr>
          <p:cNvSpPr>
            <a:spLocks noChangeArrowheads="1"/>
          </p:cNvSpPr>
          <p:nvPr/>
        </p:nvSpPr>
        <p:spPr bwMode="auto">
          <a:xfrm flipH="1">
            <a:off x="1612748" y="2565599"/>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chemeClr val="bg1">
                    <a:lumMod val="50000"/>
                  </a:schemeClr>
                </a:solidFill>
                <a:latin typeface="Poppins Medium" charset="0"/>
                <a:ea typeface="Poppins Medium" charset="0"/>
                <a:cs typeface="Poppins Medium" charset="0"/>
              </a:rPr>
              <a:t>加入标题描述</a:t>
            </a:r>
            <a:endParaRPr lang="en-US" altLang="zh-CN" sz="2000" dirty="0">
              <a:solidFill>
                <a:schemeClr val="bg1">
                  <a:lumMod val="50000"/>
                </a:schemeClr>
              </a:solidFill>
              <a:latin typeface="Poppins Medium" charset="0"/>
              <a:ea typeface="Poppins Medium" charset="0"/>
              <a:cs typeface="Poppins Medium" charset="0"/>
            </a:endParaRPr>
          </a:p>
        </p:txBody>
      </p:sp>
      <p:sp>
        <p:nvSpPr>
          <p:cNvPr id="11" name="Rectangle 23">
            <a:extLst>
              <a:ext uri="{FF2B5EF4-FFF2-40B4-BE49-F238E27FC236}">
                <a16:creationId xmlns:a16="http://schemas.microsoft.com/office/drawing/2014/main" id="{E6D7E7AE-7D3B-4CCB-B436-137F2B2F77AE}"/>
              </a:ext>
            </a:extLst>
          </p:cNvPr>
          <p:cNvSpPr/>
          <p:nvPr/>
        </p:nvSpPr>
        <p:spPr>
          <a:xfrm flipH="1">
            <a:off x="1612747" y="2902149"/>
            <a:ext cx="3964353" cy="346249"/>
          </a:xfrm>
          <a:prstGeom prst="rect">
            <a:avLst/>
          </a:prstGeom>
        </p:spPr>
        <p:txBody>
          <a:bodyPr wrap="square">
            <a:spAutoFit/>
          </a:bodyPr>
          <a:lstStyle/>
          <a:p>
            <a:pPr lvl="0">
              <a:lnSpc>
                <a:spcPct val="150000"/>
              </a:lnSpc>
            </a:pPr>
            <a:r>
              <a:rPr lang="zh-CN" altLang="en-US" sz="1100" dirty="0">
                <a:solidFill>
                  <a:srgbClr val="FFFFFF">
                    <a:lumMod val="50000"/>
                  </a:srgbClr>
                </a:solidFill>
                <a:latin typeface="微软雅黑" panose="020B0503020204020204" pitchFamily="34" charset="-122"/>
                <a:ea typeface="微软雅黑" panose="020B0503020204020204" pitchFamily="34" charset="-122"/>
              </a:rPr>
              <a:t>这里输入简单的文字概述这里输入简单字概述这里输入简单</a:t>
            </a:r>
          </a:p>
        </p:txBody>
      </p:sp>
      <p:sp>
        <p:nvSpPr>
          <p:cNvPr id="12" name="Rectangle 42">
            <a:extLst>
              <a:ext uri="{FF2B5EF4-FFF2-40B4-BE49-F238E27FC236}">
                <a16:creationId xmlns:a16="http://schemas.microsoft.com/office/drawing/2014/main" id="{78398FD8-369E-4BF7-BB1F-A8BB6559AA92}"/>
              </a:ext>
            </a:extLst>
          </p:cNvPr>
          <p:cNvSpPr>
            <a:spLocks noChangeArrowheads="1"/>
          </p:cNvSpPr>
          <p:nvPr/>
        </p:nvSpPr>
        <p:spPr bwMode="auto">
          <a:xfrm flipH="1">
            <a:off x="1612748" y="3368218"/>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chemeClr val="bg1">
                    <a:lumMod val="50000"/>
                  </a:schemeClr>
                </a:solidFill>
                <a:latin typeface="Poppins Medium" charset="0"/>
                <a:ea typeface="Poppins Medium" charset="0"/>
                <a:cs typeface="Poppins Medium" charset="0"/>
              </a:rPr>
              <a:t>加入标题描述</a:t>
            </a:r>
            <a:endParaRPr lang="en-US" altLang="zh-CN" sz="2000" dirty="0">
              <a:solidFill>
                <a:schemeClr val="bg1">
                  <a:lumMod val="50000"/>
                </a:schemeClr>
              </a:solidFill>
              <a:latin typeface="Poppins Medium" charset="0"/>
              <a:ea typeface="Poppins Medium" charset="0"/>
              <a:cs typeface="Poppins Medium" charset="0"/>
            </a:endParaRPr>
          </a:p>
        </p:txBody>
      </p:sp>
      <p:sp>
        <p:nvSpPr>
          <p:cNvPr id="13" name="Rectangle 43">
            <a:extLst>
              <a:ext uri="{FF2B5EF4-FFF2-40B4-BE49-F238E27FC236}">
                <a16:creationId xmlns:a16="http://schemas.microsoft.com/office/drawing/2014/main" id="{0803682E-40E4-4C02-8E56-4B534FA35117}"/>
              </a:ext>
            </a:extLst>
          </p:cNvPr>
          <p:cNvSpPr/>
          <p:nvPr/>
        </p:nvSpPr>
        <p:spPr>
          <a:xfrm flipH="1">
            <a:off x="1612747" y="3703181"/>
            <a:ext cx="3964353" cy="346249"/>
          </a:xfrm>
          <a:prstGeom prst="rect">
            <a:avLst/>
          </a:prstGeom>
        </p:spPr>
        <p:txBody>
          <a:bodyPr wrap="square">
            <a:spAutoFit/>
          </a:bodyPr>
          <a:lstStyle/>
          <a:p>
            <a:pPr lvl="0">
              <a:lnSpc>
                <a:spcPct val="150000"/>
              </a:lnSpc>
            </a:pPr>
            <a:r>
              <a:rPr lang="zh-CN" altLang="en-US" sz="1100" dirty="0">
                <a:solidFill>
                  <a:srgbClr val="FFFFFF">
                    <a:lumMod val="50000"/>
                  </a:srgbClr>
                </a:solidFill>
                <a:latin typeface="微软雅黑" panose="020B0503020204020204" pitchFamily="34" charset="-122"/>
                <a:ea typeface="微软雅黑" panose="020B0503020204020204" pitchFamily="34" charset="-122"/>
              </a:rPr>
              <a:t>这里输入简单的文字概述这里输入简单字概述这里输入简单</a:t>
            </a:r>
          </a:p>
        </p:txBody>
      </p:sp>
      <p:sp>
        <p:nvSpPr>
          <p:cNvPr id="15" name="Rectangle 44">
            <a:extLst>
              <a:ext uri="{FF2B5EF4-FFF2-40B4-BE49-F238E27FC236}">
                <a16:creationId xmlns:a16="http://schemas.microsoft.com/office/drawing/2014/main" id="{EA182B08-CF5A-44F6-9698-42D039927386}"/>
              </a:ext>
            </a:extLst>
          </p:cNvPr>
          <p:cNvSpPr>
            <a:spLocks noChangeArrowheads="1"/>
          </p:cNvSpPr>
          <p:nvPr/>
        </p:nvSpPr>
        <p:spPr bwMode="auto">
          <a:xfrm flipH="1">
            <a:off x="1612748" y="4151594"/>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chemeClr val="bg1">
                    <a:lumMod val="50000"/>
                  </a:schemeClr>
                </a:solidFill>
                <a:latin typeface="Poppins Medium" charset="0"/>
                <a:ea typeface="Poppins Medium" charset="0"/>
                <a:cs typeface="Poppins Medium" charset="0"/>
              </a:rPr>
              <a:t>加入标题描述</a:t>
            </a:r>
            <a:endParaRPr lang="en-US" altLang="zh-CN" sz="2000" dirty="0">
              <a:solidFill>
                <a:schemeClr val="bg1">
                  <a:lumMod val="50000"/>
                </a:schemeClr>
              </a:solidFill>
              <a:latin typeface="Poppins Medium" charset="0"/>
              <a:ea typeface="Poppins Medium" charset="0"/>
              <a:cs typeface="Poppins Medium" charset="0"/>
            </a:endParaRPr>
          </a:p>
        </p:txBody>
      </p:sp>
      <p:sp>
        <p:nvSpPr>
          <p:cNvPr id="16" name="Rectangle 45">
            <a:extLst>
              <a:ext uri="{FF2B5EF4-FFF2-40B4-BE49-F238E27FC236}">
                <a16:creationId xmlns:a16="http://schemas.microsoft.com/office/drawing/2014/main" id="{59490511-D98C-422E-8C97-D15C36A1B224}"/>
              </a:ext>
            </a:extLst>
          </p:cNvPr>
          <p:cNvSpPr/>
          <p:nvPr/>
        </p:nvSpPr>
        <p:spPr>
          <a:xfrm flipH="1">
            <a:off x="1612747" y="4486557"/>
            <a:ext cx="3964353" cy="346249"/>
          </a:xfrm>
          <a:prstGeom prst="rect">
            <a:avLst/>
          </a:prstGeom>
        </p:spPr>
        <p:txBody>
          <a:bodyPr wrap="square">
            <a:spAutoFit/>
          </a:bodyPr>
          <a:lstStyle/>
          <a:p>
            <a:pPr lvl="0">
              <a:lnSpc>
                <a:spcPct val="150000"/>
              </a:lnSpc>
            </a:pPr>
            <a:r>
              <a:rPr lang="zh-CN" altLang="en-US" sz="1100" dirty="0">
                <a:solidFill>
                  <a:srgbClr val="FFFFFF">
                    <a:lumMod val="50000"/>
                  </a:srgbClr>
                </a:solidFill>
                <a:latin typeface="微软雅黑" panose="020B0503020204020204" pitchFamily="34" charset="-122"/>
                <a:ea typeface="微软雅黑" panose="020B0503020204020204" pitchFamily="34" charset="-122"/>
              </a:rPr>
              <a:t>这里输入简单的文字概述这里输入简单字概述这里输入简单</a:t>
            </a:r>
          </a:p>
        </p:txBody>
      </p:sp>
      <p:sp>
        <p:nvSpPr>
          <p:cNvPr id="17" name="Rectangle 46">
            <a:extLst>
              <a:ext uri="{FF2B5EF4-FFF2-40B4-BE49-F238E27FC236}">
                <a16:creationId xmlns:a16="http://schemas.microsoft.com/office/drawing/2014/main" id="{CE243801-62CF-40C6-9883-AAFE84CE47C9}"/>
              </a:ext>
            </a:extLst>
          </p:cNvPr>
          <p:cNvSpPr>
            <a:spLocks noChangeArrowheads="1"/>
          </p:cNvSpPr>
          <p:nvPr/>
        </p:nvSpPr>
        <p:spPr bwMode="auto">
          <a:xfrm flipH="1">
            <a:off x="1612748" y="4875962"/>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dirty="0">
                <a:solidFill>
                  <a:schemeClr val="bg1">
                    <a:lumMod val="50000"/>
                  </a:schemeClr>
                </a:solidFill>
                <a:latin typeface="Poppins Medium" charset="0"/>
                <a:ea typeface="Poppins Medium" charset="0"/>
                <a:cs typeface="Poppins Medium" charset="0"/>
              </a:rPr>
              <a:t>加入标题描述</a:t>
            </a:r>
            <a:endParaRPr lang="en-US" altLang="zh-CN" sz="2000" dirty="0">
              <a:solidFill>
                <a:schemeClr val="bg1">
                  <a:lumMod val="50000"/>
                </a:schemeClr>
              </a:solidFill>
              <a:latin typeface="Poppins Medium" charset="0"/>
              <a:ea typeface="Poppins Medium" charset="0"/>
              <a:cs typeface="Poppins Medium" charset="0"/>
            </a:endParaRPr>
          </a:p>
        </p:txBody>
      </p:sp>
      <p:sp>
        <p:nvSpPr>
          <p:cNvPr id="18" name="Rectangle 47">
            <a:extLst>
              <a:ext uri="{FF2B5EF4-FFF2-40B4-BE49-F238E27FC236}">
                <a16:creationId xmlns:a16="http://schemas.microsoft.com/office/drawing/2014/main" id="{35A2BA29-C901-499B-ADD7-091048FFB6A5}"/>
              </a:ext>
            </a:extLst>
          </p:cNvPr>
          <p:cNvSpPr/>
          <p:nvPr/>
        </p:nvSpPr>
        <p:spPr>
          <a:xfrm flipH="1">
            <a:off x="1612747" y="5210925"/>
            <a:ext cx="3964353" cy="346249"/>
          </a:xfrm>
          <a:prstGeom prst="rect">
            <a:avLst/>
          </a:prstGeom>
        </p:spPr>
        <p:txBody>
          <a:bodyPr wrap="square">
            <a:spAutoFit/>
          </a:bodyPr>
          <a:lstStyle/>
          <a:p>
            <a:pPr lvl="0">
              <a:lnSpc>
                <a:spcPct val="150000"/>
              </a:lnSpc>
            </a:pPr>
            <a:r>
              <a:rPr lang="zh-CN" altLang="en-US" sz="1100" dirty="0">
                <a:solidFill>
                  <a:srgbClr val="FFFFFF">
                    <a:lumMod val="50000"/>
                  </a:srgbClr>
                </a:solidFill>
                <a:latin typeface="微软雅黑" panose="020B0503020204020204" pitchFamily="34" charset="-122"/>
                <a:ea typeface="微软雅黑" panose="020B0503020204020204" pitchFamily="34" charset="-122"/>
              </a:rPr>
              <a:t>这里输入简单的文字概述这里输入简单字概述这里输入简单</a:t>
            </a:r>
          </a:p>
        </p:txBody>
      </p:sp>
      <p:cxnSp>
        <p:nvCxnSpPr>
          <p:cNvPr id="19" name="Straight Connector 16">
            <a:extLst>
              <a:ext uri="{FF2B5EF4-FFF2-40B4-BE49-F238E27FC236}">
                <a16:creationId xmlns:a16="http://schemas.microsoft.com/office/drawing/2014/main" id="{93174836-6819-441F-ACF7-5333D1B60631}"/>
              </a:ext>
            </a:extLst>
          </p:cNvPr>
          <p:cNvCxnSpPr>
            <a:cxnSpLocks/>
          </p:cNvCxnSpPr>
          <p:nvPr/>
        </p:nvCxnSpPr>
        <p:spPr>
          <a:xfrm>
            <a:off x="6152958" y="2415360"/>
            <a:ext cx="0" cy="333483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0" name="Group 4">
            <a:extLst>
              <a:ext uri="{FF2B5EF4-FFF2-40B4-BE49-F238E27FC236}">
                <a16:creationId xmlns:a16="http://schemas.microsoft.com/office/drawing/2014/main" id="{D8914F48-A772-4EE6-A10F-D4D1455444C8}"/>
              </a:ext>
            </a:extLst>
          </p:cNvPr>
          <p:cNvGrpSpPr>
            <a:grpSpLocks/>
          </p:cNvGrpSpPr>
          <p:nvPr/>
        </p:nvGrpSpPr>
        <p:grpSpPr bwMode="auto">
          <a:xfrm>
            <a:off x="6703704" y="2551927"/>
            <a:ext cx="4098826" cy="3227930"/>
            <a:chOff x="718421" y="1561513"/>
            <a:chExt cx="3339732" cy="2629570"/>
          </a:xfrm>
        </p:grpSpPr>
        <p:cxnSp>
          <p:nvCxnSpPr>
            <p:cNvPr id="21" name="Straight Connector 5">
              <a:extLst>
                <a:ext uri="{FF2B5EF4-FFF2-40B4-BE49-F238E27FC236}">
                  <a16:creationId xmlns:a16="http://schemas.microsoft.com/office/drawing/2014/main" id="{58C2C222-40D0-4124-97E2-B899BB2686A0}"/>
                </a:ext>
              </a:extLst>
            </p:cNvPr>
            <p:cNvCxnSpPr/>
            <p:nvPr/>
          </p:nvCxnSpPr>
          <p:spPr>
            <a:xfrm>
              <a:off x="1128085" y="1561513"/>
              <a:ext cx="0" cy="219448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2" name="Straight Connector 6">
              <a:extLst>
                <a:ext uri="{FF2B5EF4-FFF2-40B4-BE49-F238E27FC236}">
                  <a16:creationId xmlns:a16="http://schemas.microsoft.com/office/drawing/2014/main" id="{503EEE5E-EF05-4BF1-9C42-DE53D3DE6DD6}"/>
                </a:ext>
              </a:extLst>
            </p:cNvPr>
            <p:cNvCxnSpPr/>
            <p:nvPr/>
          </p:nvCxnSpPr>
          <p:spPr>
            <a:xfrm>
              <a:off x="1802521" y="1561513"/>
              <a:ext cx="0" cy="219448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7">
              <a:extLst>
                <a:ext uri="{FF2B5EF4-FFF2-40B4-BE49-F238E27FC236}">
                  <a16:creationId xmlns:a16="http://schemas.microsoft.com/office/drawing/2014/main" id="{592B45AE-9709-4B28-B392-C526AEBD7A1E}"/>
                </a:ext>
              </a:extLst>
            </p:cNvPr>
            <p:cNvCxnSpPr/>
            <p:nvPr/>
          </p:nvCxnSpPr>
          <p:spPr>
            <a:xfrm>
              <a:off x="2478691" y="1561513"/>
              <a:ext cx="0" cy="219448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4" name="Straight Connector 8">
              <a:extLst>
                <a:ext uri="{FF2B5EF4-FFF2-40B4-BE49-F238E27FC236}">
                  <a16:creationId xmlns:a16="http://schemas.microsoft.com/office/drawing/2014/main" id="{347B00BD-7A26-4688-909B-25FE43376D92}"/>
                </a:ext>
              </a:extLst>
            </p:cNvPr>
            <p:cNvCxnSpPr/>
            <p:nvPr/>
          </p:nvCxnSpPr>
          <p:spPr>
            <a:xfrm>
              <a:off x="3153126" y="1561513"/>
              <a:ext cx="0" cy="219448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5" name="Straight Connector 9">
              <a:extLst>
                <a:ext uri="{FF2B5EF4-FFF2-40B4-BE49-F238E27FC236}">
                  <a16:creationId xmlns:a16="http://schemas.microsoft.com/office/drawing/2014/main" id="{91E2192E-1F8D-47A0-A196-EA209951E264}"/>
                </a:ext>
              </a:extLst>
            </p:cNvPr>
            <p:cNvCxnSpPr/>
            <p:nvPr/>
          </p:nvCxnSpPr>
          <p:spPr>
            <a:xfrm>
              <a:off x="3829296" y="1561513"/>
              <a:ext cx="0" cy="2194487"/>
            </a:xfrm>
            <a:prstGeom prst="line">
              <a:avLst/>
            </a:prstGeom>
            <a:ln>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6" name="Rectangle 10">
              <a:extLst>
                <a:ext uri="{FF2B5EF4-FFF2-40B4-BE49-F238E27FC236}">
                  <a16:creationId xmlns:a16="http://schemas.microsoft.com/office/drawing/2014/main" id="{40441790-2905-452A-AA4C-3544B2DDE630}"/>
                </a:ext>
              </a:extLst>
            </p:cNvPr>
            <p:cNvSpPr/>
            <p:nvPr/>
          </p:nvSpPr>
          <p:spPr>
            <a:xfrm>
              <a:off x="1128085" y="3235979"/>
              <a:ext cx="2701211" cy="42121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Rectangle 11">
              <a:extLst>
                <a:ext uri="{FF2B5EF4-FFF2-40B4-BE49-F238E27FC236}">
                  <a16:creationId xmlns:a16="http://schemas.microsoft.com/office/drawing/2014/main" id="{4B524033-EBD1-4915-BE4B-5F17191BBA07}"/>
                </a:ext>
              </a:extLst>
            </p:cNvPr>
            <p:cNvSpPr/>
            <p:nvPr/>
          </p:nvSpPr>
          <p:spPr>
            <a:xfrm>
              <a:off x="1128085" y="2714225"/>
              <a:ext cx="2701211" cy="4229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Rectangle 12">
              <a:extLst>
                <a:ext uri="{FF2B5EF4-FFF2-40B4-BE49-F238E27FC236}">
                  <a16:creationId xmlns:a16="http://schemas.microsoft.com/office/drawing/2014/main" id="{19E39B0C-AE48-4950-A428-F311B648A8A1}"/>
                </a:ext>
              </a:extLst>
            </p:cNvPr>
            <p:cNvSpPr/>
            <p:nvPr/>
          </p:nvSpPr>
          <p:spPr>
            <a:xfrm>
              <a:off x="1128085" y="2194204"/>
              <a:ext cx="2701211" cy="4229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13">
              <a:extLst>
                <a:ext uri="{FF2B5EF4-FFF2-40B4-BE49-F238E27FC236}">
                  <a16:creationId xmlns:a16="http://schemas.microsoft.com/office/drawing/2014/main" id="{7254D231-B829-4F8B-A226-0636546D4682}"/>
                </a:ext>
              </a:extLst>
            </p:cNvPr>
            <p:cNvSpPr/>
            <p:nvPr/>
          </p:nvSpPr>
          <p:spPr>
            <a:xfrm>
              <a:off x="1128085" y="1674184"/>
              <a:ext cx="2701211" cy="42121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Rectangle 14">
              <a:extLst>
                <a:ext uri="{FF2B5EF4-FFF2-40B4-BE49-F238E27FC236}">
                  <a16:creationId xmlns:a16="http://schemas.microsoft.com/office/drawing/2014/main" id="{8881F04E-425A-4984-A4B1-98403FDE58D3}"/>
                </a:ext>
              </a:extLst>
            </p:cNvPr>
            <p:cNvSpPr/>
            <p:nvPr/>
          </p:nvSpPr>
          <p:spPr>
            <a:xfrm>
              <a:off x="1128085" y="3235979"/>
              <a:ext cx="1870736" cy="421216"/>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Rectangle 15">
              <a:extLst>
                <a:ext uri="{FF2B5EF4-FFF2-40B4-BE49-F238E27FC236}">
                  <a16:creationId xmlns:a16="http://schemas.microsoft.com/office/drawing/2014/main" id="{EEA5227B-2575-4A46-AC8B-1C89E23C1ADF}"/>
                </a:ext>
              </a:extLst>
            </p:cNvPr>
            <p:cNvSpPr/>
            <p:nvPr/>
          </p:nvSpPr>
          <p:spPr>
            <a:xfrm>
              <a:off x="1128085" y="2714225"/>
              <a:ext cx="830476" cy="42295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Rectangle 16">
              <a:extLst>
                <a:ext uri="{FF2B5EF4-FFF2-40B4-BE49-F238E27FC236}">
                  <a16:creationId xmlns:a16="http://schemas.microsoft.com/office/drawing/2014/main" id="{A95FEF28-4253-41BB-8B20-086D0D8D31AB}"/>
                </a:ext>
              </a:extLst>
            </p:cNvPr>
            <p:cNvSpPr/>
            <p:nvPr/>
          </p:nvSpPr>
          <p:spPr>
            <a:xfrm>
              <a:off x="1128085" y="2194204"/>
              <a:ext cx="1518781" cy="42295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17">
              <a:extLst>
                <a:ext uri="{FF2B5EF4-FFF2-40B4-BE49-F238E27FC236}">
                  <a16:creationId xmlns:a16="http://schemas.microsoft.com/office/drawing/2014/main" id="{346492CA-2DAC-4C8C-80F2-95A77463E38E}"/>
                </a:ext>
              </a:extLst>
            </p:cNvPr>
            <p:cNvSpPr/>
            <p:nvPr/>
          </p:nvSpPr>
          <p:spPr>
            <a:xfrm>
              <a:off x="1128085" y="1674184"/>
              <a:ext cx="2461951" cy="421217"/>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lnSpc>
                  <a:spcPct val="120000"/>
                </a:lnSpc>
                <a:defRPr/>
              </a:pPr>
              <a:endParaRPr lang="en-GB" sz="1100" noProof="1">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TextBox 18">
              <a:extLst>
                <a:ext uri="{FF2B5EF4-FFF2-40B4-BE49-F238E27FC236}">
                  <a16:creationId xmlns:a16="http://schemas.microsoft.com/office/drawing/2014/main" id="{839B743C-83D6-4975-90E2-274EB2C1A2FE}"/>
                </a:ext>
              </a:extLst>
            </p:cNvPr>
            <p:cNvSpPr txBox="1">
              <a:spLocks noChangeArrowheads="1"/>
            </p:cNvSpPr>
            <p:nvPr/>
          </p:nvSpPr>
          <p:spPr bwMode="auto">
            <a:xfrm>
              <a:off x="984008" y="3868619"/>
              <a:ext cx="287391"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0</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19">
              <a:extLst>
                <a:ext uri="{FF2B5EF4-FFF2-40B4-BE49-F238E27FC236}">
                  <a16:creationId xmlns:a16="http://schemas.microsoft.com/office/drawing/2014/main" id="{C3E3611F-1718-4E4D-8B62-A76567D5DDEB}"/>
                </a:ext>
              </a:extLst>
            </p:cNvPr>
            <p:cNvSpPr txBox="1">
              <a:spLocks noChangeArrowheads="1"/>
            </p:cNvSpPr>
            <p:nvPr/>
          </p:nvSpPr>
          <p:spPr bwMode="auto">
            <a:xfrm>
              <a:off x="1616378" y="3868619"/>
              <a:ext cx="373151"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50</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20">
              <a:extLst>
                <a:ext uri="{FF2B5EF4-FFF2-40B4-BE49-F238E27FC236}">
                  <a16:creationId xmlns:a16="http://schemas.microsoft.com/office/drawing/2014/main" id="{F8F43BD5-17C1-4A46-B73A-CD2FAA60CE73}"/>
                </a:ext>
              </a:extLst>
            </p:cNvPr>
            <p:cNvSpPr txBox="1">
              <a:spLocks noChangeArrowheads="1"/>
            </p:cNvSpPr>
            <p:nvPr/>
          </p:nvSpPr>
          <p:spPr bwMode="auto">
            <a:xfrm>
              <a:off x="3599239" y="3868619"/>
              <a:ext cx="458914"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200</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TextBox 21">
              <a:extLst>
                <a:ext uri="{FF2B5EF4-FFF2-40B4-BE49-F238E27FC236}">
                  <a16:creationId xmlns:a16="http://schemas.microsoft.com/office/drawing/2014/main" id="{DB82F133-3A44-4BB9-9FB6-E09588D126D5}"/>
                </a:ext>
              </a:extLst>
            </p:cNvPr>
            <p:cNvSpPr txBox="1">
              <a:spLocks noChangeArrowheads="1"/>
            </p:cNvSpPr>
            <p:nvPr/>
          </p:nvSpPr>
          <p:spPr bwMode="auto">
            <a:xfrm>
              <a:off x="2923993" y="3868619"/>
              <a:ext cx="458914"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150</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22">
              <a:extLst>
                <a:ext uri="{FF2B5EF4-FFF2-40B4-BE49-F238E27FC236}">
                  <a16:creationId xmlns:a16="http://schemas.microsoft.com/office/drawing/2014/main" id="{55E3F4D5-D894-4CBD-B5CE-B5B43D978E32}"/>
                </a:ext>
              </a:extLst>
            </p:cNvPr>
            <p:cNvSpPr txBox="1">
              <a:spLocks noChangeArrowheads="1"/>
            </p:cNvSpPr>
            <p:nvPr/>
          </p:nvSpPr>
          <p:spPr bwMode="auto">
            <a:xfrm>
              <a:off x="2248742" y="3868619"/>
              <a:ext cx="458914" cy="322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1" hangingPunct="1">
                <a:lnSpc>
                  <a:spcPct val="120000"/>
                </a:lnSpc>
              </a:pPr>
              <a:r>
                <a:rPr lang="en-US" altLang="en-US" sz="1100">
                  <a:solidFill>
                    <a:srgbClr val="A6A6A6"/>
                  </a:solidFill>
                  <a:latin typeface="Arial" panose="020B0604020202020204" pitchFamily="34" charset="0"/>
                  <a:ea typeface="微软雅黑" panose="020B0503020204020204" pitchFamily="34" charset="-122"/>
                  <a:sym typeface="Arial" panose="020B0604020202020204" pitchFamily="34" charset="0"/>
                </a:rPr>
                <a:t>100</a:t>
              </a:r>
              <a:endParaRPr lang="en-GB" altLang="en-US" sz="11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23">
              <a:extLst>
                <a:ext uri="{FF2B5EF4-FFF2-40B4-BE49-F238E27FC236}">
                  <a16:creationId xmlns:a16="http://schemas.microsoft.com/office/drawing/2014/main" id="{E180213B-92FE-4D28-B8C5-42A3DB869300}"/>
                </a:ext>
              </a:extLst>
            </p:cNvPr>
            <p:cNvSpPr txBox="1">
              <a:spLocks noChangeArrowheads="1"/>
            </p:cNvSpPr>
            <p:nvPr/>
          </p:nvSpPr>
          <p:spPr bwMode="auto">
            <a:xfrm>
              <a:off x="718421" y="1700408"/>
              <a:ext cx="406469" cy="22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lnSpc>
                  <a:spcPct val="120000"/>
                </a:lnSpc>
              </a:pPr>
              <a:r>
                <a:rPr lang="en-US" altLang="en-US" sz="1100" dirty="0">
                  <a:solidFill>
                    <a:srgbClr val="A6A6A6"/>
                  </a:solidFill>
                  <a:latin typeface="Arial" panose="020B0604020202020204" pitchFamily="34" charset="0"/>
                  <a:ea typeface="微软雅黑" panose="020B0503020204020204" pitchFamily="34" charset="-122"/>
                  <a:sym typeface="Arial" panose="020B0604020202020204" pitchFamily="34" charset="0"/>
                </a:rPr>
                <a:t>2018</a:t>
              </a:r>
              <a:endParaRPr lang="en-GB" altLang="en-US" sz="1100" dirty="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TextBox 24">
              <a:extLst>
                <a:ext uri="{FF2B5EF4-FFF2-40B4-BE49-F238E27FC236}">
                  <a16:creationId xmlns:a16="http://schemas.microsoft.com/office/drawing/2014/main" id="{FF18DD3E-DA49-4275-A231-96870E047095}"/>
                </a:ext>
              </a:extLst>
            </p:cNvPr>
            <p:cNvSpPr txBox="1">
              <a:spLocks noChangeArrowheads="1"/>
            </p:cNvSpPr>
            <p:nvPr/>
          </p:nvSpPr>
          <p:spPr bwMode="auto">
            <a:xfrm>
              <a:off x="718421" y="3261915"/>
              <a:ext cx="406469" cy="22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lnSpc>
                  <a:spcPct val="120000"/>
                </a:lnSpc>
              </a:pPr>
              <a:r>
                <a:rPr lang="en-US" altLang="en-US" sz="1100" dirty="0">
                  <a:solidFill>
                    <a:srgbClr val="A6A6A6"/>
                  </a:solidFill>
                  <a:latin typeface="Arial" panose="020B0604020202020204" pitchFamily="34" charset="0"/>
                  <a:ea typeface="微软雅黑" panose="020B0503020204020204" pitchFamily="34" charset="-122"/>
                  <a:sym typeface="Arial" panose="020B0604020202020204" pitchFamily="34" charset="0"/>
                </a:rPr>
                <a:t>2015</a:t>
              </a:r>
              <a:endParaRPr lang="en-GB" altLang="en-US" sz="1100" dirty="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25">
              <a:extLst>
                <a:ext uri="{FF2B5EF4-FFF2-40B4-BE49-F238E27FC236}">
                  <a16:creationId xmlns:a16="http://schemas.microsoft.com/office/drawing/2014/main" id="{A33FA9F6-0F42-4815-B19A-F8F4EC468B07}"/>
                </a:ext>
              </a:extLst>
            </p:cNvPr>
            <p:cNvSpPr txBox="1">
              <a:spLocks noChangeArrowheads="1"/>
            </p:cNvSpPr>
            <p:nvPr/>
          </p:nvSpPr>
          <p:spPr bwMode="auto">
            <a:xfrm>
              <a:off x="718421" y="2741412"/>
              <a:ext cx="406469" cy="22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lnSpc>
                  <a:spcPct val="120000"/>
                </a:lnSpc>
              </a:pPr>
              <a:r>
                <a:rPr lang="en-US" altLang="en-US" sz="1100" dirty="0">
                  <a:solidFill>
                    <a:srgbClr val="A6A6A6"/>
                  </a:solidFill>
                  <a:latin typeface="Arial" panose="020B0604020202020204" pitchFamily="34" charset="0"/>
                  <a:ea typeface="微软雅黑" panose="020B0503020204020204" pitchFamily="34" charset="-122"/>
                  <a:sym typeface="Arial" panose="020B0604020202020204" pitchFamily="34" charset="0"/>
                </a:rPr>
                <a:t>2016</a:t>
              </a:r>
              <a:endParaRPr lang="en-GB" altLang="en-US" sz="1100" dirty="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26">
              <a:extLst>
                <a:ext uri="{FF2B5EF4-FFF2-40B4-BE49-F238E27FC236}">
                  <a16:creationId xmlns:a16="http://schemas.microsoft.com/office/drawing/2014/main" id="{63A3C560-4842-422C-A7C9-D3A32FFE6241}"/>
                </a:ext>
              </a:extLst>
            </p:cNvPr>
            <p:cNvSpPr txBox="1">
              <a:spLocks noChangeArrowheads="1"/>
            </p:cNvSpPr>
            <p:nvPr/>
          </p:nvSpPr>
          <p:spPr bwMode="auto">
            <a:xfrm>
              <a:off x="718421" y="2220908"/>
              <a:ext cx="406469" cy="225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eaLnBrk="1" hangingPunct="1">
                <a:lnSpc>
                  <a:spcPct val="120000"/>
                </a:lnSpc>
              </a:pPr>
              <a:r>
                <a:rPr lang="en-US" altLang="en-US" sz="1100" dirty="0">
                  <a:solidFill>
                    <a:srgbClr val="A6A6A6"/>
                  </a:solidFill>
                  <a:latin typeface="Arial" panose="020B0604020202020204" pitchFamily="34" charset="0"/>
                  <a:ea typeface="微软雅黑" panose="020B0503020204020204" pitchFamily="34" charset="-122"/>
                  <a:sym typeface="Arial" panose="020B0604020202020204" pitchFamily="34" charset="0"/>
                </a:rPr>
                <a:t>2017</a:t>
              </a:r>
              <a:endParaRPr lang="en-GB" altLang="en-US" sz="1100" dirty="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08350992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250" fill="hold"/>
                                        <p:tgtEl>
                                          <p:spTgt spid="8"/>
                                        </p:tgtEl>
                                        <p:attrNameLst>
                                          <p:attrName>ppt_x</p:attrName>
                                        </p:attrNameLst>
                                      </p:cBhvr>
                                      <p:tavLst>
                                        <p:tav tm="0">
                                          <p:val>
                                            <p:strVal val="0-#ppt_w/2"/>
                                          </p:val>
                                        </p:tav>
                                        <p:tav tm="100000">
                                          <p:val>
                                            <p:strVal val="#ppt_x"/>
                                          </p:val>
                                        </p:tav>
                                      </p:tavLst>
                                    </p:anim>
                                    <p:anim calcmode="lin" valueType="num">
                                      <p:cBhvr additive="base">
                                        <p:cTn id="12" dur="25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2" presetClass="entr" presetSubtype="8"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250" fill="hold"/>
                                        <p:tgtEl>
                                          <p:spTgt spid="11"/>
                                        </p:tgtEl>
                                        <p:attrNameLst>
                                          <p:attrName>ppt_x</p:attrName>
                                        </p:attrNameLst>
                                      </p:cBhvr>
                                      <p:tavLst>
                                        <p:tav tm="0">
                                          <p:val>
                                            <p:strVal val="0-#ppt_w/2"/>
                                          </p:val>
                                        </p:tav>
                                        <p:tav tm="100000">
                                          <p:val>
                                            <p:strVal val="#ppt_x"/>
                                          </p:val>
                                        </p:tav>
                                      </p:tavLst>
                                    </p:anim>
                                    <p:anim calcmode="lin" valueType="num">
                                      <p:cBhvr additive="base">
                                        <p:cTn id="17" dur="25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250" fill="hold"/>
                                        <p:tgtEl>
                                          <p:spTgt spid="12"/>
                                        </p:tgtEl>
                                        <p:attrNameLst>
                                          <p:attrName>ppt_x</p:attrName>
                                        </p:attrNameLst>
                                      </p:cBhvr>
                                      <p:tavLst>
                                        <p:tav tm="0">
                                          <p:val>
                                            <p:strVal val="0-#ppt_w/2"/>
                                          </p:val>
                                        </p:tav>
                                        <p:tav tm="100000">
                                          <p:val>
                                            <p:strVal val="#ppt_x"/>
                                          </p:val>
                                        </p:tav>
                                      </p:tavLst>
                                    </p:anim>
                                    <p:anim calcmode="lin" valueType="num">
                                      <p:cBhvr additive="base">
                                        <p:cTn id="22" dur="250" fill="hold"/>
                                        <p:tgtEl>
                                          <p:spTgt spid="12"/>
                                        </p:tgtEl>
                                        <p:attrNameLst>
                                          <p:attrName>ppt_y</p:attrName>
                                        </p:attrNameLst>
                                      </p:cBhvr>
                                      <p:tavLst>
                                        <p:tav tm="0">
                                          <p:val>
                                            <p:strVal val="#ppt_y"/>
                                          </p:val>
                                        </p:tav>
                                        <p:tav tm="100000">
                                          <p:val>
                                            <p:strVal val="#ppt_y"/>
                                          </p:val>
                                        </p:tav>
                                      </p:tavLst>
                                    </p:anim>
                                  </p:childTnLst>
                                </p:cTn>
                              </p:par>
                            </p:childTnLst>
                          </p:cTn>
                        </p:par>
                        <p:par>
                          <p:cTn id="23" fill="hold">
                            <p:stCondLst>
                              <p:cond delay="1250"/>
                            </p:stCondLst>
                            <p:childTnLst>
                              <p:par>
                                <p:cTn id="24" presetID="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250" fill="hold"/>
                                        <p:tgtEl>
                                          <p:spTgt spid="13"/>
                                        </p:tgtEl>
                                        <p:attrNameLst>
                                          <p:attrName>ppt_x</p:attrName>
                                        </p:attrNameLst>
                                      </p:cBhvr>
                                      <p:tavLst>
                                        <p:tav tm="0">
                                          <p:val>
                                            <p:strVal val="0-#ppt_w/2"/>
                                          </p:val>
                                        </p:tav>
                                        <p:tav tm="100000">
                                          <p:val>
                                            <p:strVal val="#ppt_x"/>
                                          </p:val>
                                        </p:tav>
                                      </p:tavLst>
                                    </p:anim>
                                    <p:anim calcmode="lin" valueType="num">
                                      <p:cBhvr additive="base">
                                        <p:cTn id="27" dur="250" fill="hold"/>
                                        <p:tgtEl>
                                          <p:spTgt spid="13"/>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250" fill="hold"/>
                                        <p:tgtEl>
                                          <p:spTgt spid="15"/>
                                        </p:tgtEl>
                                        <p:attrNameLst>
                                          <p:attrName>ppt_x</p:attrName>
                                        </p:attrNameLst>
                                      </p:cBhvr>
                                      <p:tavLst>
                                        <p:tav tm="0">
                                          <p:val>
                                            <p:strVal val="0-#ppt_w/2"/>
                                          </p:val>
                                        </p:tav>
                                        <p:tav tm="100000">
                                          <p:val>
                                            <p:strVal val="#ppt_x"/>
                                          </p:val>
                                        </p:tav>
                                      </p:tavLst>
                                    </p:anim>
                                    <p:anim calcmode="lin" valueType="num">
                                      <p:cBhvr additive="base">
                                        <p:cTn id="32" dur="250" fill="hold"/>
                                        <p:tgtEl>
                                          <p:spTgt spid="15"/>
                                        </p:tgtEl>
                                        <p:attrNameLst>
                                          <p:attrName>ppt_y</p:attrName>
                                        </p:attrNameLst>
                                      </p:cBhvr>
                                      <p:tavLst>
                                        <p:tav tm="0">
                                          <p:val>
                                            <p:strVal val="#ppt_y"/>
                                          </p:val>
                                        </p:tav>
                                        <p:tav tm="100000">
                                          <p:val>
                                            <p:strVal val="#ppt_y"/>
                                          </p:val>
                                        </p:tav>
                                      </p:tavLst>
                                    </p:anim>
                                  </p:childTnLst>
                                </p:cTn>
                              </p:par>
                            </p:childTnLst>
                          </p:cTn>
                        </p:par>
                        <p:par>
                          <p:cTn id="33" fill="hold">
                            <p:stCondLst>
                              <p:cond delay="1750"/>
                            </p:stCondLst>
                            <p:childTnLst>
                              <p:par>
                                <p:cTn id="34" presetID="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250" fill="hold"/>
                                        <p:tgtEl>
                                          <p:spTgt spid="16"/>
                                        </p:tgtEl>
                                        <p:attrNameLst>
                                          <p:attrName>ppt_x</p:attrName>
                                        </p:attrNameLst>
                                      </p:cBhvr>
                                      <p:tavLst>
                                        <p:tav tm="0">
                                          <p:val>
                                            <p:strVal val="0-#ppt_w/2"/>
                                          </p:val>
                                        </p:tav>
                                        <p:tav tm="100000">
                                          <p:val>
                                            <p:strVal val="#ppt_x"/>
                                          </p:val>
                                        </p:tav>
                                      </p:tavLst>
                                    </p:anim>
                                    <p:anim calcmode="lin" valueType="num">
                                      <p:cBhvr additive="base">
                                        <p:cTn id="37" dur="250" fill="hold"/>
                                        <p:tgtEl>
                                          <p:spTgt spid="16"/>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250" fill="hold"/>
                                        <p:tgtEl>
                                          <p:spTgt spid="17"/>
                                        </p:tgtEl>
                                        <p:attrNameLst>
                                          <p:attrName>ppt_x</p:attrName>
                                        </p:attrNameLst>
                                      </p:cBhvr>
                                      <p:tavLst>
                                        <p:tav tm="0">
                                          <p:val>
                                            <p:strVal val="0-#ppt_w/2"/>
                                          </p:val>
                                        </p:tav>
                                        <p:tav tm="100000">
                                          <p:val>
                                            <p:strVal val="#ppt_x"/>
                                          </p:val>
                                        </p:tav>
                                      </p:tavLst>
                                    </p:anim>
                                    <p:anim calcmode="lin" valueType="num">
                                      <p:cBhvr additive="base">
                                        <p:cTn id="42" dur="250" fill="hold"/>
                                        <p:tgtEl>
                                          <p:spTgt spid="17"/>
                                        </p:tgtEl>
                                        <p:attrNameLst>
                                          <p:attrName>ppt_y</p:attrName>
                                        </p:attrNameLst>
                                      </p:cBhvr>
                                      <p:tavLst>
                                        <p:tav tm="0">
                                          <p:val>
                                            <p:strVal val="#ppt_y"/>
                                          </p:val>
                                        </p:tav>
                                        <p:tav tm="100000">
                                          <p:val>
                                            <p:strVal val="#ppt_y"/>
                                          </p:val>
                                        </p:tav>
                                      </p:tavLst>
                                    </p:anim>
                                  </p:childTnLst>
                                </p:cTn>
                              </p:par>
                            </p:childTnLst>
                          </p:cTn>
                        </p:par>
                        <p:par>
                          <p:cTn id="43" fill="hold">
                            <p:stCondLst>
                              <p:cond delay="2250"/>
                            </p:stCondLst>
                            <p:childTnLst>
                              <p:par>
                                <p:cTn id="44" presetID="2" presetClass="entr" presetSubtype="8"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 calcmode="lin" valueType="num">
                                      <p:cBhvr additive="base">
                                        <p:cTn id="46" dur="250" fill="hold"/>
                                        <p:tgtEl>
                                          <p:spTgt spid="18"/>
                                        </p:tgtEl>
                                        <p:attrNameLst>
                                          <p:attrName>ppt_x</p:attrName>
                                        </p:attrNameLst>
                                      </p:cBhvr>
                                      <p:tavLst>
                                        <p:tav tm="0">
                                          <p:val>
                                            <p:strVal val="0-#ppt_w/2"/>
                                          </p:val>
                                        </p:tav>
                                        <p:tav tm="100000">
                                          <p:val>
                                            <p:strVal val="#ppt_x"/>
                                          </p:val>
                                        </p:tav>
                                      </p:tavLst>
                                    </p:anim>
                                    <p:anim calcmode="lin" valueType="num">
                                      <p:cBhvr additive="base">
                                        <p:cTn id="47" dur="250" fill="hold"/>
                                        <p:tgtEl>
                                          <p:spTgt spid="18"/>
                                        </p:tgtEl>
                                        <p:attrNameLst>
                                          <p:attrName>ppt_y</p:attrName>
                                        </p:attrNameLst>
                                      </p:cBhvr>
                                      <p:tavLst>
                                        <p:tav tm="0">
                                          <p:val>
                                            <p:strVal val="#ppt_y"/>
                                          </p:val>
                                        </p:tav>
                                        <p:tav tm="100000">
                                          <p:val>
                                            <p:strVal val="#ppt_y"/>
                                          </p:val>
                                        </p:tav>
                                      </p:tavLst>
                                    </p:anim>
                                  </p:childTnLst>
                                </p:cTn>
                              </p:par>
                            </p:childTnLst>
                          </p:cTn>
                        </p:par>
                        <p:par>
                          <p:cTn id="48" fill="hold">
                            <p:stCondLst>
                              <p:cond delay="2500"/>
                            </p:stCondLst>
                            <p:childTnLst>
                              <p:par>
                                <p:cTn id="49" presetID="2" presetClass="entr" presetSubtype="8"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250" fill="hold"/>
                                        <p:tgtEl>
                                          <p:spTgt spid="19"/>
                                        </p:tgtEl>
                                        <p:attrNameLst>
                                          <p:attrName>ppt_x</p:attrName>
                                        </p:attrNameLst>
                                      </p:cBhvr>
                                      <p:tavLst>
                                        <p:tav tm="0">
                                          <p:val>
                                            <p:strVal val="0-#ppt_w/2"/>
                                          </p:val>
                                        </p:tav>
                                        <p:tav tm="100000">
                                          <p:val>
                                            <p:strVal val="#ppt_x"/>
                                          </p:val>
                                        </p:tav>
                                      </p:tavLst>
                                    </p:anim>
                                    <p:anim calcmode="lin" valueType="num">
                                      <p:cBhvr additive="base">
                                        <p:cTn id="52" dur="250" fill="hold"/>
                                        <p:tgtEl>
                                          <p:spTgt spid="19"/>
                                        </p:tgtEl>
                                        <p:attrNameLst>
                                          <p:attrName>ppt_y</p:attrName>
                                        </p:attrNameLst>
                                      </p:cBhvr>
                                      <p:tavLst>
                                        <p:tav tm="0">
                                          <p:val>
                                            <p:strVal val="#ppt_y"/>
                                          </p:val>
                                        </p:tav>
                                        <p:tav tm="100000">
                                          <p:val>
                                            <p:strVal val="#ppt_y"/>
                                          </p:val>
                                        </p:tav>
                                      </p:tavLst>
                                    </p:anim>
                                  </p:childTnLst>
                                </p:cTn>
                              </p:par>
                            </p:childTnLst>
                          </p:cTn>
                        </p:par>
                        <p:par>
                          <p:cTn id="53" fill="hold">
                            <p:stCondLst>
                              <p:cond delay="2750"/>
                            </p:stCondLst>
                            <p:childTnLst>
                              <p:par>
                                <p:cTn id="54" presetID="42" presetClass="entr" presetSubtype="0"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2" grpId="0"/>
      <p:bldP spid="13" grpId="0"/>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工作完成情况</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90E431C5-5A15-4113-ABFB-88B4EE68F9FA}"/>
              </a:ext>
            </a:extLst>
          </p:cNvPr>
          <p:cNvGrpSpPr/>
          <p:nvPr/>
        </p:nvGrpSpPr>
        <p:grpSpPr>
          <a:xfrm>
            <a:off x="1199784" y="2378340"/>
            <a:ext cx="10052416" cy="2714095"/>
            <a:chOff x="827964" y="1717426"/>
            <a:chExt cx="7704476" cy="2080165"/>
          </a:xfrm>
        </p:grpSpPr>
        <p:cxnSp>
          <p:nvCxnSpPr>
            <p:cNvPr id="11" name="直接连接符 10">
              <a:extLst>
                <a:ext uri="{FF2B5EF4-FFF2-40B4-BE49-F238E27FC236}">
                  <a16:creationId xmlns:a16="http://schemas.microsoft.com/office/drawing/2014/main" id="{B52ADC4D-4EDA-45FE-8CA8-9E83FB73D63E}"/>
                </a:ext>
              </a:extLst>
            </p:cNvPr>
            <p:cNvCxnSpPr/>
            <p:nvPr/>
          </p:nvCxnSpPr>
          <p:spPr>
            <a:xfrm rot="18900000">
              <a:off x="1971641" y="2702866"/>
              <a:ext cx="756137" cy="0"/>
            </a:xfrm>
            <a:prstGeom prst="line">
              <a:avLst/>
            </a:prstGeom>
            <a:ln w="3175">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83CA2B8-DA09-4376-B1C1-09873CDB9226}"/>
                </a:ext>
              </a:extLst>
            </p:cNvPr>
            <p:cNvCxnSpPr/>
            <p:nvPr/>
          </p:nvCxnSpPr>
          <p:spPr>
            <a:xfrm rot="2700000" flipH="1">
              <a:off x="3207556" y="2718599"/>
              <a:ext cx="756137" cy="0"/>
            </a:xfrm>
            <a:prstGeom prst="line">
              <a:avLst/>
            </a:prstGeom>
            <a:ln w="3175">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a:extLst>
                <a:ext uri="{FF2B5EF4-FFF2-40B4-BE49-F238E27FC236}">
                  <a16:creationId xmlns:a16="http://schemas.microsoft.com/office/drawing/2014/main" id="{C075B73A-8F11-4164-8240-BD774F9D9E87}"/>
                </a:ext>
              </a:extLst>
            </p:cNvPr>
            <p:cNvGrpSpPr/>
            <p:nvPr/>
          </p:nvGrpSpPr>
          <p:grpSpPr>
            <a:xfrm>
              <a:off x="827964" y="1717426"/>
              <a:ext cx="1764006" cy="630234"/>
              <a:chOff x="6278307" y="2195545"/>
              <a:chExt cx="1764006" cy="630234"/>
            </a:xfrm>
          </p:grpSpPr>
          <p:sp>
            <p:nvSpPr>
              <p:cNvPr id="51" name="TextBox 20">
                <a:extLst>
                  <a:ext uri="{FF2B5EF4-FFF2-40B4-BE49-F238E27FC236}">
                    <a16:creationId xmlns:a16="http://schemas.microsoft.com/office/drawing/2014/main" id="{71ADC616-12DB-44B2-AC7D-462E3423C2C4}"/>
                  </a:ext>
                </a:extLst>
              </p:cNvPr>
              <p:cNvSpPr txBox="1"/>
              <p:nvPr/>
            </p:nvSpPr>
            <p:spPr bwMode="auto">
              <a:xfrm>
                <a:off x="6382171" y="2494098"/>
                <a:ext cx="1526083" cy="33168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100" dirty="0">
                    <a:solidFill>
                      <a:schemeClr val="bg1">
                        <a:lumMod val="50000"/>
                      </a:schemeClr>
                    </a:solidFill>
                    <a:latin typeface="微软雅黑" pitchFamily="34" charset="-122"/>
                    <a:ea typeface="微软雅黑" pitchFamily="34" charset="-122"/>
                  </a:rPr>
                  <a:t>此处添加段落文本</a:t>
                </a:r>
              </a:p>
            </p:txBody>
          </p:sp>
          <p:sp>
            <p:nvSpPr>
              <p:cNvPr id="52" name="TextBox 19">
                <a:extLst>
                  <a:ext uri="{FF2B5EF4-FFF2-40B4-BE49-F238E27FC236}">
                    <a16:creationId xmlns:a16="http://schemas.microsoft.com/office/drawing/2014/main" id="{05583A49-698D-407E-B365-F2E1EC0F6550}"/>
                  </a:ext>
                </a:extLst>
              </p:cNvPr>
              <p:cNvSpPr txBox="1">
                <a:spLocks noChangeArrowheads="1"/>
              </p:cNvSpPr>
              <p:nvPr/>
            </p:nvSpPr>
            <p:spPr bwMode="auto">
              <a:xfrm>
                <a:off x="6278307" y="2195545"/>
                <a:ext cx="1764006" cy="308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20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cxnSp>
          <p:nvCxnSpPr>
            <p:cNvPr id="15" name="直接连接符 14">
              <a:extLst>
                <a:ext uri="{FF2B5EF4-FFF2-40B4-BE49-F238E27FC236}">
                  <a16:creationId xmlns:a16="http://schemas.microsoft.com/office/drawing/2014/main" id="{D0BC4B17-C238-4379-8732-2394B2AAB5F0}"/>
                </a:ext>
              </a:extLst>
            </p:cNvPr>
            <p:cNvCxnSpPr/>
            <p:nvPr/>
          </p:nvCxnSpPr>
          <p:spPr>
            <a:xfrm rot="18900000">
              <a:off x="4228104" y="2702866"/>
              <a:ext cx="756137" cy="0"/>
            </a:xfrm>
            <a:prstGeom prst="line">
              <a:avLst/>
            </a:prstGeom>
            <a:ln w="3175">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6" name="组合 1">
              <a:extLst>
                <a:ext uri="{FF2B5EF4-FFF2-40B4-BE49-F238E27FC236}">
                  <a16:creationId xmlns:a16="http://schemas.microsoft.com/office/drawing/2014/main" id="{230E2967-B426-476E-8331-15BA7B309C6A}"/>
                </a:ext>
              </a:extLst>
            </p:cNvPr>
            <p:cNvGrpSpPr/>
            <p:nvPr/>
          </p:nvGrpSpPr>
          <p:grpSpPr>
            <a:xfrm>
              <a:off x="3276236" y="1717426"/>
              <a:ext cx="1764006" cy="630234"/>
              <a:chOff x="6278307" y="2195545"/>
              <a:chExt cx="1764006" cy="630234"/>
            </a:xfrm>
          </p:grpSpPr>
          <p:sp>
            <p:nvSpPr>
              <p:cNvPr id="49" name="TextBox 20">
                <a:extLst>
                  <a:ext uri="{FF2B5EF4-FFF2-40B4-BE49-F238E27FC236}">
                    <a16:creationId xmlns:a16="http://schemas.microsoft.com/office/drawing/2014/main" id="{D6537845-E222-4AA4-A41B-3A3197FC7F37}"/>
                  </a:ext>
                </a:extLst>
              </p:cNvPr>
              <p:cNvSpPr txBox="1"/>
              <p:nvPr/>
            </p:nvSpPr>
            <p:spPr bwMode="auto">
              <a:xfrm>
                <a:off x="6382171" y="2494098"/>
                <a:ext cx="1526083" cy="33168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100" dirty="0">
                    <a:solidFill>
                      <a:schemeClr val="bg1">
                        <a:lumMod val="50000"/>
                      </a:schemeClr>
                    </a:solidFill>
                    <a:latin typeface="微软雅黑" pitchFamily="34" charset="-122"/>
                    <a:ea typeface="微软雅黑" pitchFamily="34" charset="-122"/>
                  </a:rPr>
                  <a:t>此处添加段落文本</a:t>
                </a:r>
              </a:p>
            </p:txBody>
          </p:sp>
          <p:sp>
            <p:nvSpPr>
              <p:cNvPr id="50" name="TextBox 19">
                <a:extLst>
                  <a:ext uri="{FF2B5EF4-FFF2-40B4-BE49-F238E27FC236}">
                    <a16:creationId xmlns:a16="http://schemas.microsoft.com/office/drawing/2014/main" id="{6F6C55B6-2226-455F-A6EA-AA7A94BD1DA9}"/>
                  </a:ext>
                </a:extLst>
              </p:cNvPr>
              <p:cNvSpPr txBox="1">
                <a:spLocks noChangeArrowheads="1"/>
              </p:cNvSpPr>
              <p:nvPr/>
            </p:nvSpPr>
            <p:spPr bwMode="auto">
              <a:xfrm>
                <a:off x="6278307" y="2195545"/>
                <a:ext cx="1764006" cy="308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20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cxnSp>
          <p:nvCxnSpPr>
            <p:cNvPr id="17" name="直接连接符 16">
              <a:extLst>
                <a:ext uri="{FF2B5EF4-FFF2-40B4-BE49-F238E27FC236}">
                  <a16:creationId xmlns:a16="http://schemas.microsoft.com/office/drawing/2014/main" id="{4B99DB68-9CE8-476A-B81D-92FE38B09C41}"/>
                </a:ext>
              </a:extLst>
            </p:cNvPr>
            <p:cNvCxnSpPr/>
            <p:nvPr/>
          </p:nvCxnSpPr>
          <p:spPr>
            <a:xfrm rot="2700000" flipH="1">
              <a:off x="5527774" y="2718599"/>
              <a:ext cx="756137" cy="0"/>
            </a:xfrm>
            <a:prstGeom prst="line">
              <a:avLst/>
            </a:prstGeom>
            <a:ln w="3175">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FFC4D8CF-96A7-49AC-9693-2AE0EA2C2C16}"/>
                </a:ext>
              </a:extLst>
            </p:cNvPr>
            <p:cNvCxnSpPr/>
            <p:nvPr/>
          </p:nvCxnSpPr>
          <p:spPr>
            <a:xfrm rot="18900000">
              <a:off x="6585693" y="2746235"/>
              <a:ext cx="756137" cy="0"/>
            </a:xfrm>
            <a:prstGeom prst="line">
              <a:avLst/>
            </a:prstGeom>
            <a:ln w="3175">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9" name="组合 1">
              <a:extLst>
                <a:ext uri="{FF2B5EF4-FFF2-40B4-BE49-F238E27FC236}">
                  <a16:creationId xmlns:a16="http://schemas.microsoft.com/office/drawing/2014/main" id="{97E5FED2-003E-4255-932E-25B6CFCF9D3E}"/>
                </a:ext>
              </a:extLst>
            </p:cNvPr>
            <p:cNvGrpSpPr/>
            <p:nvPr/>
          </p:nvGrpSpPr>
          <p:grpSpPr>
            <a:xfrm>
              <a:off x="5544298" y="1717426"/>
              <a:ext cx="1764006" cy="630234"/>
              <a:chOff x="6278307" y="2195545"/>
              <a:chExt cx="1764006" cy="630234"/>
            </a:xfrm>
          </p:grpSpPr>
          <p:sp>
            <p:nvSpPr>
              <p:cNvPr id="47" name="TextBox 20">
                <a:extLst>
                  <a:ext uri="{FF2B5EF4-FFF2-40B4-BE49-F238E27FC236}">
                    <a16:creationId xmlns:a16="http://schemas.microsoft.com/office/drawing/2014/main" id="{9A5AC074-4A12-41A8-B85B-10B54EFE3B30}"/>
                  </a:ext>
                </a:extLst>
              </p:cNvPr>
              <p:cNvSpPr txBox="1"/>
              <p:nvPr/>
            </p:nvSpPr>
            <p:spPr bwMode="auto">
              <a:xfrm>
                <a:off x="6382171" y="2494098"/>
                <a:ext cx="1526083" cy="33168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100" dirty="0">
                    <a:solidFill>
                      <a:schemeClr val="bg1">
                        <a:lumMod val="50000"/>
                      </a:schemeClr>
                    </a:solidFill>
                    <a:latin typeface="微软雅黑" pitchFamily="34" charset="-122"/>
                    <a:ea typeface="微软雅黑" pitchFamily="34" charset="-122"/>
                  </a:rPr>
                  <a:t>此处添加段落文本</a:t>
                </a:r>
              </a:p>
            </p:txBody>
          </p:sp>
          <p:sp>
            <p:nvSpPr>
              <p:cNvPr id="48" name="TextBox 19">
                <a:extLst>
                  <a:ext uri="{FF2B5EF4-FFF2-40B4-BE49-F238E27FC236}">
                    <a16:creationId xmlns:a16="http://schemas.microsoft.com/office/drawing/2014/main" id="{3E4BD090-A793-4112-B980-7778DF4B8549}"/>
                  </a:ext>
                </a:extLst>
              </p:cNvPr>
              <p:cNvSpPr txBox="1">
                <a:spLocks noChangeArrowheads="1"/>
              </p:cNvSpPr>
              <p:nvPr/>
            </p:nvSpPr>
            <p:spPr bwMode="auto">
              <a:xfrm>
                <a:off x="6278307" y="2195545"/>
                <a:ext cx="1764006" cy="308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20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grpSp>
          <p:nvGrpSpPr>
            <p:cNvPr id="20" name="组合 1">
              <a:extLst>
                <a:ext uri="{FF2B5EF4-FFF2-40B4-BE49-F238E27FC236}">
                  <a16:creationId xmlns:a16="http://schemas.microsoft.com/office/drawing/2014/main" id="{BAF57139-F191-45A7-A42C-6B7F97466040}"/>
                </a:ext>
              </a:extLst>
            </p:cNvPr>
            <p:cNvGrpSpPr/>
            <p:nvPr/>
          </p:nvGrpSpPr>
          <p:grpSpPr>
            <a:xfrm>
              <a:off x="2087914" y="3167357"/>
              <a:ext cx="1764006" cy="630234"/>
              <a:chOff x="6278307" y="2195545"/>
              <a:chExt cx="1764006" cy="630234"/>
            </a:xfrm>
          </p:grpSpPr>
          <p:sp>
            <p:nvSpPr>
              <p:cNvPr id="45" name="TextBox 20">
                <a:extLst>
                  <a:ext uri="{FF2B5EF4-FFF2-40B4-BE49-F238E27FC236}">
                    <a16:creationId xmlns:a16="http://schemas.microsoft.com/office/drawing/2014/main" id="{1FBB1E83-FD3A-4456-A949-3580919F6C25}"/>
                  </a:ext>
                </a:extLst>
              </p:cNvPr>
              <p:cNvSpPr txBox="1"/>
              <p:nvPr/>
            </p:nvSpPr>
            <p:spPr bwMode="auto">
              <a:xfrm>
                <a:off x="6382171" y="2494098"/>
                <a:ext cx="1526083" cy="33168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100" dirty="0">
                    <a:solidFill>
                      <a:schemeClr val="bg1">
                        <a:lumMod val="50000"/>
                      </a:schemeClr>
                    </a:solidFill>
                    <a:latin typeface="微软雅黑" pitchFamily="34" charset="-122"/>
                    <a:ea typeface="微软雅黑" pitchFamily="34" charset="-122"/>
                  </a:rPr>
                  <a:t>此处添加段落文本</a:t>
                </a:r>
              </a:p>
            </p:txBody>
          </p:sp>
          <p:sp>
            <p:nvSpPr>
              <p:cNvPr id="46" name="TextBox 19">
                <a:extLst>
                  <a:ext uri="{FF2B5EF4-FFF2-40B4-BE49-F238E27FC236}">
                    <a16:creationId xmlns:a16="http://schemas.microsoft.com/office/drawing/2014/main" id="{721EE234-2E72-4ACE-B387-C5ED7351E9C1}"/>
                  </a:ext>
                </a:extLst>
              </p:cNvPr>
              <p:cNvSpPr txBox="1">
                <a:spLocks noChangeArrowheads="1"/>
              </p:cNvSpPr>
              <p:nvPr/>
            </p:nvSpPr>
            <p:spPr bwMode="auto">
              <a:xfrm>
                <a:off x="6278307" y="2195545"/>
                <a:ext cx="1764006" cy="308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20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grpSp>
          <p:nvGrpSpPr>
            <p:cNvPr id="21" name="组合 1">
              <a:extLst>
                <a:ext uri="{FF2B5EF4-FFF2-40B4-BE49-F238E27FC236}">
                  <a16:creationId xmlns:a16="http://schemas.microsoft.com/office/drawing/2014/main" id="{31BC0DFA-DDFF-48D4-9B3A-6599EB3D1BE4}"/>
                </a:ext>
              </a:extLst>
            </p:cNvPr>
            <p:cNvGrpSpPr/>
            <p:nvPr/>
          </p:nvGrpSpPr>
          <p:grpSpPr>
            <a:xfrm>
              <a:off x="4460080" y="3167357"/>
              <a:ext cx="1764006" cy="630234"/>
              <a:chOff x="6278307" y="2195545"/>
              <a:chExt cx="1764006" cy="630234"/>
            </a:xfrm>
          </p:grpSpPr>
          <p:sp>
            <p:nvSpPr>
              <p:cNvPr id="43" name="TextBox 20">
                <a:extLst>
                  <a:ext uri="{FF2B5EF4-FFF2-40B4-BE49-F238E27FC236}">
                    <a16:creationId xmlns:a16="http://schemas.microsoft.com/office/drawing/2014/main" id="{42EBA781-2590-4FA9-9975-FDBF65DE12CD}"/>
                  </a:ext>
                </a:extLst>
              </p:cNvPr>
              <p:cNvSpPr txBox="1"/>
              <p:nvPr/>
            </p:nvSpPr>
            <p:spPr bwMode="auto">
              <a:xfrm>
                <a:off x="6382171" y="2494098"/>
                <a:ext cx="1526083" cy="33168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100" dirty="0">
                    <a:solidFill>
                      <a:schemeClr val="bg1">
                        <a:lumMod val="50000"/>
                      </a:schemeClr>
                    </a:solidFill>
                    <a:latin typeface="微软雅黑" pitchFamily="34" charset="-122"/>
                    <a:ea typeface="微软雅黑" pitchFamily="34" charset="-122"/>
                  </a:rPr>
                  <a:t>此处添加段落文本</a:t>
                </a:r>
              </a:p>
            </p:txBody>
          </p:sp>
          <p:sp>
            <p:nvSpPr>
              <p:cNvPr id="44" name="TextBox 19">
                <a:extLst>
                  <a:ext uri="{FF2B5EF4-FFF2-40B4-BE49-F238E27FC236}">
                    <a16:creationId xmlns:a16="http://schemas.microsoft.com/office/drawing/2014/main" id="{297BE243-B51B-4C4C-9741-AE9D5074C71D}"/>
                  </a:ext>
                </a:extLst>
              </p:cNvPr>
              <p:cNvSpPr txBox="1">
                <a:spLocks noChangeArrowheads="1"/>
              </p:cNvSpPr>
              <p:nvPr/>
            </p:nvSpPr>
            <p:spPr bwMode="auto">
              <a:xfrm>
                <a:off x="6278307" y="2195545"/>
                <a:ext cx="1764006" cy="308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20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grpSp>
          <p:nvGrpSpPr>
            <p:cNvPr id="22" name="组合 1">
              <a:extLst>
                <a:ext uri="{FF2B5EF4-FFF2-40B4-BE49-F238E27FC236}">
                  <a16:creationId xmlns:a16="http://schemas.microsoft.com/office/drawing/2014/main" id="{EC8C5095-2DCB-4954-B52F-3376C095693F}"/>
                </a:ext>
              </a:extLst>
            </p:cNvPr>
            <p:cNvGrpSpPr/>
            <p:nvPr/>
          </p:nvGrpSpPr>
          <p:grpSpPr>
            <a:xfrm>
              <a:off x="6768434" y="3167357"/>
              <a:ext cx="1764006" cy="630234"/>
              <a:chOff x="6278307" y="2195545"/>
              <a:chExt cx="1764006" cy="630234"/>
            </a:xfrm>
          </p:grpSpPr>
          <p:sp>
            <p:nvSpPr>
              <p:cNvPr id="41" name="TextBox 20">
                <a:extLst>
                  <a:ext uri="{FF2B5EF4-FFF2-40B4-BE49-F238E27FC236}">
                    <a16:creationId xmlns:a16="http://schemas.microsoft.com/office/drawing/2014/main" id="{59A6387D-0B03-4A48-B30A-649503679786}"/>
                  </a:ext>
                </a:extLst>
              </p:cNvPr>
              <p:cNvSpPr txBox="1"/>
              <p:nvPr/>
            </p:nvSpPr>
            <p:spPr bwMode="auto">
              <a:xfrm>
                <a:off x="6382171" y="2494098"/>
                <a:ext cx="1526083" cy="33168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100" dirty="0">
                    <a:solidFill>
                      <a:schemeClr val="bg1">
                        <a:lumMod val="50000"/>
                      </a:schemeClr>
                    </a:solidFill>
                    <a:latin typeface="微软雅黑" pitchFamily="34" charset="-122"/>
                    <a:ea typeface="微软雅黑" pitchFamily="34" charset="-122"/>
                  </a:rPr>
                  <a:t>此处添加段落文本</a:t>
                </a:r>
              </a:p>
            </p:txBody>
          </p:sp>
          <p:sp>
            <p:nvSpPr>
              <p:cNvPr id="42" name="TextBox 19">
                <a:extLst>
                  <a:ext uri="{FF2B5EF4-FFF2-40B4-BE49-F238E27FC236}">
                    <a16:creationId xmlns:a16="http://schemas.microsoft.com/office/drawing/2014/main" id="{997FCC58-C29E-4DF9-B070-D1FEADEF70B0}"/>
                  </a:ext>
                </a:extLst>
              </p:cNvPr>
              <p:cNvSpPr txBox="1">
                <a:spLocks noChangeArrowheads="1"/>
              </p:cNvSpPr>
              <p:nvPr/>
            </p:nvSpPr>
            <p:spPr bwMode="auto">
              <a:xfrm>
                <a:off x="6278307" y="2195545"/>
                <a:ext cx="1764006" cy="308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宋体" pitchFamily="2" charset="-122"/>
                  </a:rPr>
                  <a:t>标题文字</a:t>
                </a:r>
                <a:endParaRPr lang="zh-CN" altLang="zh-CN" sz="2000" dirty="0">
                  <a:solidFill>
                    <a:schemeClr val="bg1">
                      <a:lumMod val="50000"/>
                    </a:schemeClr>
                  </a:solidFill>
                  <a:latin typeface="微软雅黑" panose="020B0503020204020204" pitchFamily="34" charset="-122"/>
                  <a:ea typeface="微软雅黑" panose="020B0503020204020204" pitchFamily="34" charset="-122"/>
                  <a:cs typeface="宋体" pitchFamily="2" charset="-122"/>
                </a:endParaRPr>
              </a:p>
            </p:txBody>
          </p:sp>
        </p:grpSp>
        <p:grpSp>
          <p:nvGrpSpPr>
            <p:cNvPr id="23" name="组合 22">
              <a:extLst>
                <a:ext uri="{FF2B5EF4-FFF2-40B4-BE49-F238E27FC236}">
                  <a16:creationId xmlns:a16="http://schemas.microsoft.com/office/drawing/2014/main" id="{CC0CC4D6-5AB4-4886-9FED-553D4E8753C5}"/>
                </a:ext>
              </a:extLst>
            </p:cNvPr>
            <p:cNvGrpSpPr/>
            <p:nvPr/>
          </p:nvGrpSpPr>
          <p:grpSpPr>
            <a:xfrm>
              <a:off x="1447336" y="2971177"/>
              <a:ext cx="728363" cy="728363"/>
              <a:chOff x="1302940" y="2971177"/>
              <a:chExt cx="728363" cy="728363"/>
            </a:xfrm>
          </p:grpSpPr>
          <p:sp>
            <p:nvSpPr>
              <p:cNvPr id="39" name="椭圆 38">
                <a:extLst>
                  <a:ext uri="{FF2B5EF4-FFF2-40B4-BE49-F238E27FC236}">
                    <a16:creationId xmlns:a16="http://schemas.microsoft.com/office/drawing/2014/main" id="{31A05C8C-51DA-4933-A422-55ED841132E4}"/>
                  </a:ext>
                </a:extLst>
              </p:cNvPr>
              <p:cNvSpPr/>
              <p:nvPr/>
            </p:nvSpPr>
            <p:spPr>
              <a:xfrm>
                <a:off x="1302940" y="2971177"/>
                <a:ext cx="728363" cy="728363"/>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bg1">
                      <a:lumMod val="50000"/>
                    </a:schemeClr>
                  </a:solidFill>
                </a:endParaRPr>
              </a:p>
            </p:txBody>
          </p:sp>
          <p:sp>
            <p:nvSpPr>
              <p:cNvPr id="40" name="TextBox 19">
                <a:extLst>
                  <a:ext uri="{FF2B5EF4-FFF2-40B4-BE49-F238E27FC236}">
                    <a16:creationId xmlns:a16="http://schemas.microsoft.com/office/drawing/2014/main" id="{FBD1676C-C1E5-4420-A599-3D583B0A39FB}"/>
                  </a:ext>
                </a:extLst>
              </p:cNvPr>
              <p:cNvSpPr txBox="1">
                <a:spLocks noChangeArrowheads="1"/>
              </p:cNvSpPr>
              <p:nvPr/>
            </p:nvSpPr>
            <p:spPr bwMode="auto">
              <a:xfrm>
                <a:off x="1371764" y="3115228"/>
                <a:ext cx="566214" cy="40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dirty="0">
                    <a:solidFill>
                      <a:schemeClr val="bg1"/>
                    </a:solidFill>
                    <a:latin typeface="微软雅黑" panose="020B0503020204020204" pitchFamily="34" charset="-122"/>
                    <a:ea typeface="微软雅黑" panose="020B0503020204020204" pitchFamily="34" charset="-122"/>
                    <a:cs typeface="宋体" pitchFamily="2" charset="-122"/>
                  </a:rPr>
                  <a:t>01</a:t>
                </a:r>
              </a:p>
            </p:txBody>
          </p:sp>
        </p:grpSp>
        <p:grpSp>
          <p:nvGrpSpPr>
            <p:cNvPr id="24" name="组合 23">
              <a:extLst>
                <a:ext uri="{FF2B5EF4-FFF2-40B4-BE49-F238E27FC236}">
                  <a16:creationId xmlns:a16="http://schemas.microsoft.com/office/drawing/2014/main" id="{096D9EC2-901E-4F04-8FE6-C48614B3C7DE}"/>
                </a:ext>
              </a:extLst>
            </p:cNvPr>
            <p:cNvGrpSpPr/>
            <p:nvPr/>
          </p:nvGrpSpPr>
          <p:grpSpPr>
            <a:xfrm>
              <a:off x="3731717" y="2971176"/>
              <a:ext cx="728363" cy="728363"/>
              <a:chOff x="3587321" y="2971176"/>
              <a:chExt cx="728363" cy="728363"/>
            </a:xfrm>
          </p:grpSpPr>
          <p:sp>
            <p:nvSpPr>
              <p:cNvPr id="37" name="椭圆 36">
                <a:extLst>
                  <a:ext uri="{FF2B5EF4-FFF2-40B4-BE49-F238E27FC236}">
                    <a16:creationId xmlns:a16="http://schemas.microsoft.com/office/drawing/2014/main" id="{1893DC95-EFEE-4FF0-AA69-20A77366E10B}"/>
                  </a:ext>
                </a:extLst>
              </p:cNvPr>
              <p:cNvSpPr/>
              <p:nvPr/>
            </p:nvSpPr>
            <p:spPr>
              <a:xfrm>
                <a:off x="3587321" y="2971176"/>
                <a:ext cx="728363" cy="728363"/>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sp>
            <p:nvSpPr>
              <p:cNvPr id="38" name="TextBox 19">
                <a:extLst>
                  <a:ext uri="{FF2B5EF4-FFF2-40B4-BE49-F238E27FC236}">
                    <a16:creationId xmlns:a16="http://schemas.microsoft.com/office/drawing/2014/main" id="{1689C342-148C-4C8B-B2AD-E31228D895DE}"/>
                  </a:ext>
                </a:extLst>
              </p:cNvPr>
              <p:cNvSpPr txBox="1">
                <a:spLocks noChangeArrowheads="1"/>
              </p:cNvSpPr>
              <p:nvPr/>
            </p:nvSpPr>
            <p:spPr bwMode="auto">
              <a:xfrm>
                <a:off x="3635896" y="3115228"/>
                <a:ext cx="566214" cy="40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dirty="0">
                    <a:solidFill>
                      <a:schemeClr val="bg1"/>
                    </a:solidFill>
                    <a:latin typeface="微软雅黑" panose="020B0503020204020204" pitchFamily="34" charset="-122"/>
                    <a:ea typeface="微软雅黑" panose="020B0503020204020204" pitchFamily="34" charset="-122"/>
                    <a:cs typeface="宋体" pitchFamily="2" charset="-122"/>
                  </a:rPr>
                  <a:t>03</a:t>
                </a:r>
              </a:p>
            </p:txBody>
          </p:sp>
        </p:grpSp>
        <p:grpSp>
          <p:nvGrpSpPr>
            <p:cNvPr id="25" name="组合 24">
              <a:extLst>
                <a:ext uri="{FF2B5EF4-FFF2-40B4-BE49-F238E27FC236}">
                  <a16:creationId xmlns:a16="http://schemas.microsoft.com/office/drawing/2014/main" id="{92A9F010-16CE-4D7B-A51D-F693B7051D2D}"/>
                </a:ext>
              </a:extLst>
            </p:cNvPr>
            <p:cNvGrpSpPr/>
            <p:nvPr/>
          </p:nvGrpSpPr>
          <p:grpSpPr>
            <a:xfrm>
              <a:off x="6042920" y="2971176"/>
              <a:ext cx="728363" cy="728363"/>
              <a:chOff x="5898524" y="2971176"/>
              <a:chExt cx="728363" cy="728363"/>
            </a:xfrm>
          </p:grpSpPr>
          <p:sp>
            <p:nvSpPr>
              <p:cNvPr id="35" name="椭圆 34">
                <a:extLst>
                  <a:ext uri="{FF2B5EF4-FFF2-40B4-BE49-F238E27FC236}">
                    <a16:creationId xmlns:a16="http://schemas.microsoft.com/office/drawing/2014/main" id="{D5EB7ED9-4B7B-490E-BF1C-1EAF1A409B46}"/>
                  </a:ext>
                </a:extLst>
              </p:cNvPr>
              <p:cNvSpPr/>
              <p:nvPr/>
            </p:nvSpPr>
            <p:spPr>
              <a:xfrm>
                <a:off x="5898524" y="2971176"/>
                <a:ext cx="728363" cy="728363"/>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sp>
            <p:nvSpPr>
              <p:cNvPr id="36" name="TextBox 19">
                <a:extLst>
                  <a:ext uri="{FF2B5EF4-FFF2-40B4-BE49-F238E27FC236}">
                    <a16:creationId xmlns:a16="http://schemas.microsoft.com/office/drawing/2014/main" id="{A6174D93-8859-4917-AED6-C3F85C02C2A2}"/>
                  </a:ext>
                </a:extLst>
              </p:cNvPr>
              <p:cNvSpPr txBox="1">
                <a:spLocks noChangeArrowheads="1"/>
              </p:cNvSpPr>
              <p:nvPr/>
            </p:nvSpPr>
            <p:spPr bwMode="auto">
              <a:xfrm>
                <a:off x="5979598" y="3115228"/>
                <a:ext cx="566214" cy="40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dirty="0">
                    <a:solidFill>
                      <a:schemeClr val="bg1"/>
                    </a:solidFill>
                    <a:latin typeface="微软雅黑" panose="020B0503020204020204" pitchFamily="34" charset="-122"/>
                    <a:ea typeface="微软雅黑" panose="020B0503020204020204" pitchFamily="34" charset="-122"/>
                    <a:cs typeface="宋体" pitchFamily="2" charset="-122"/>
                  </a:rPr>
                  <a:t>05</a:t>
                </a:r>
              </a:p>
            </p:txBody>
          </p:sp>
        </p:grpSp>
        <p:grpSp>
          <p:nvGrpSpPr>
            <p:cNvPr id="26" name="组合 25">
              <a:extLst>
                <a:ext uri="{FF2B5EF4-FFF2-40B4-BE49-F238E27FC236}">
                  <a16:creationId xmlns:a16="http://schemas.microsoft.com/office/drawing/2014/main" id="{6DFEEBCB-ABA5-4E2F-8831-6E50DDA7B7E5}"/>
                </a:ext>
              </a:extLst>
            </p:cNvPr>
            <p:cNvGrpSpPr/>
            <p:nvPr/>
          </p:nvGrpSpPr>
          <p:grpSpPr>
            <a:xfrm>
              <a:off x="2589927" y="1829388"/>
              <a:ext cx="728363" cy="728363"/>
              <a:chOff x="2445531" y="1829388"/>
              <a:chExt cx="728363" cy="728363"/>
            </a:xfrm>
          </p:grpSpPr>
          <p:sp>
            <p:nvSpPr>
              <p:cNvPr id="33" name="椭圆 32">
                <a:extLst>
                  <a:ext uri="{FF2B5EF4-FFF2-40B4-BE49-F238E27FC236}">
                    <a16:creationId xmlns:a16="http://schemas.microsoft.com/office/drawing/2014/main" id="{12F8E34E-D01B-4E28-A421-B78B0984D53E}"/>
                  </a:ext>
                </a:extLst>
              </p:cNvPr>
              <p:cNvSpPr/>
              <p:nvPr/>
            </p:nvSpPr>
            <p:spPr>
              <a:xfrm>
                <a:off x="2445531" y="1829388"/>
                <a:ext cx="728363" cy="728363"/>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4" name="TextBox 19">
                <a:extLst>
                  <a:ext uri="{FF2B5EF4-FFF2-40B4-BE49-F238E27FC236}">
                    <a16:creationId xmlns:a16="http://schemas.microsoft.com/office/drawing/2014/main" id="{766F9104-3435-4654-9E5B-5F2F08BB2D7F}"/>
                  </a:ext>
                </a:extLst>
              </p:cNvPr>
              <p:cNvSpPr txBox="1">
                <a:spLocks noChangeArrowheads="1"/>
              </p:cNvSpPr>
              <p:nvPr/>
            </p:nvSpPr>
            <p:spPr bwMode="auto">
              <a:xfrm>
                <a:off x="2527495" y="1980240"/>
                <a:ext cx="566214" cy="40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dirty="0">
                    <a:solidFill>
                      <a:schemeClr val="bg1"/>
                    </a:solidFill>
                    <a:latin typeface="微软雅黑" panose="020B0503020204020204" pitchFamily="34" charset="-122"/>
                    <a:ea typeface="微软雅黑" panose="020B0503020204020204" pitchFamily="34" charset="-122"/>
                    <a:cs typeface="宋体" pitchFamily="2" charset="-122"/>
                  </a:rPr>
                  <a:t>02</a:t>
                </a:r>
              </a:p>
            </p:txBody>
          </p:sp>
        </p:grpSp>
        <p:grpSp>
          <p:nvGrpSpPr>
            <p:cNvPr id="27" name="组合 26">
              <a:extLst>
                <a:ext uri="{FF2B5EF4-FFF2-40B4-BE49-F238E27FC236}">
                  <a16:creationId xmlns:a16="http://schemas.microsoft.com/office/drawing/2014/main" id="{7E212118-2400-4309-A34E-2392DF1C9898}"/>
                </a:ext>
              </a:extLst>
            </p:cNvPr>
            <p:cNvGrpSpPr/>
            <p:nvPr/>
          </p:nvGrpSpPr>
          <p:grpSpPr>
            <a:xfrm>
              <a:off x="4873506" y="1829388"/>
              <a:ext cx="728363" cy="728363"/>
              <a:chOff x="4729110" y="1829388"/>
              <a:chExt cx="728363" cy="728363"/>
            </a:xfrm>
          </p:grpSpPr>
          <p:sp>
            <p:nvSpPr>
              <p:cNvPr id="31" name="椭圆 30">
                <a:extLst>
                  <a:ext uri="{FF2B5EF4-FFF2-40B4-BE49-F238E27FC236}">
                    <a16:creationId xmlns:a16="http://schemas.microsoft.com/office/drawing/2014/main" id="{5FBA7E99-A1B2-4AC2-85D6-B0EDDA3BECF2}"/>
                  </a:ext>
                </a:extLst>
              </p:cNvPr>
              <p:cNvSpPr/>
              <p:nvPr/>
            </p:nvSpPr>
            <p:spPr>
              <a:xfrm>
                <a:off x="4729110" y="1829388"/>
                <a:ext cx="728363" cy="728363"/>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2" name="TextBox 19">
                <a:extLst>
                  <a:ext uri="{FF2B5EF4-FFF2-40B4-BE49-F238E27FC236}">
                    <a16:creationId xmlns:a16="http://schemas.microsoft.com/office/drawing/2014/main" id="{D7C52DDF-3510-4121-8C89-E07AED769D3B}"/>
                  </a:ext>
                </a:extLst>
              </p:cNvPr>
              <p:cNvSpPr txBox="1">
                <a:spLocks noChangeArrowheads="1"/>
              </p:cNvSpPr>
              <p:nvPr/>
            </p:nvSpPr>
            <p:spPr bwMode="auto">
              <a:xfrm>
                <a:off x="4833688" y="1980240"/>
                <a:ext cx="566214" cy="40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dirty="0">
                    <a:solidFill>
                      <a:schemeClr val="bg1"/>
                    </a:solidFill>
                    <a:latin typeface="微软雅黑" panose="020B0503020204020204" pitchFamily="34" charset="-122"/>
                    <a:ea typeface="微软雅黑" panose="020B0503020204020204" pitchFamily="34" charset="-122"/>
                    <a:cs typeface="宋体" pitchFamily="2" charset="-122"/>
                  </a:rPr>
                  <a:t>04</a:t>
                </a:r>
              </a:p>
            </p:txBody>
          </p:sp>
        </p:grpSp>
        <p:grpSp>
          <p:nvGrpSpPr>
            <p:cNvPr id="28" name="组合 27">
              <a:extLst>
                <a:ext uri="{FF2B5EF4-FFF2-40B4-BE49-F238E27FC236}">
                  <a16:creationId xmlns:a16="http://schemas.microsoft.com/office/drawing/2014/main" id="{9FFECA62-0890-470C-81CF-32D43AA577BA}"/>
                </a:ext>
              </a:extLst>
            </p:cNvPr>
            <p:cNvGrpSpPr/>
            <p:nvPr/>
          </p:nvGrpSpPr>
          <p:grpSpPr>
            <a:xfrm>
              <a:off x="7184709" y="1829388"/>
              <a:ext cx="728363" cy="728363"/>
              <a:chOff x="7040313" y="1829388"/>
              <a:chExt cx="728363" cy="728363"/>
            </a:xfrm>
          </p:grpSpPr>
          <p:sp>
            <p:nvSpPr>
              <p:cNvPr id="29" name="椭圆 28">
                <a:extLst>
                  <a:ext uri="{FF2B5EF4-FFF2-40B4-BE49-F238E27FC236}">
                    <a16:creationId xmlns:a16="http://schemas.microsoft.com/office/drawing/2014/main" id="{A46E8B42-A464-494F-B620-F94D96042451}"/>
                  </a:ext>
                </a:extLst>
              </p:cNvPr>
              <p:cNvSpPr/>
              <p:nvPr/>
            </p:nvSpPr>
            <p:spPr>
              <a:xfrm>
                <a:off x="7040313" y="1829388"/>
                <a:ext cx="728363" cy="728363"/>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endParaRPr>
              </a:p>
            </p:txBody>
          </p:sp>
          <p:sp>
            <p:nvSpPr>
              <p:cNvPr id="30" name="TextBox 19">
                <a:extLst>
                  <a:ext uri="{FF2B5EF4-FFF2-40B4-BE49-F238E27FC236}">
                    <a16:creationId xmlns:a16="http://schemas.microsoft.com/office/drawing/2014/main" id="{CEC3004A-D0FA-4201-B398-804639644BAB}"/>
                  </a:ext>
                </a:extLst>
              </p:cNvPr>
              <p:cNvSpPr txBox="1">
                <a:spLocks noChangeArrowheads="1"/>
              </p:cNvSpPr>
              <p:nvPr/>
            </p:nvSpPr>
            <p:spPr bwMode="auto">
              <a:xfrm>
                <a:off x="7143469" y="1980240"/>
                <a:ext cx="566214" cy="40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800" dirty="0">
                    <a:solidFill>
                      <a:schemeClr val="bg1"/>
                    </a:solidFill>
                    <a:latin typeface="微软雅黑" panose="020B0503020204020204" pitchFamily="34" charset="-122"/>
                    <a:ea typeface="微软雅黑" panose="020B0503020204020204" pitchFamily="34" charset="-122"/>
                    <a:cs typeface="宋体" pitchFamily="2" charset="-122"/>
                  </a:rPr>
                  <a:t>05</a:t>
                </a:r>
              </a:p>
            </p:txBody>
          </p:sp>
        </p:grpSp>
      </p:grpSp>
    </p:spTree>
    <p:extLst>
      <p:ext uri="{BB962C8B-B14F-4D97-AF65-F5344CB8AC3E}">
        <p14:creationId xmlns:p14="http://schemas.microsoft.com/office/powerpoint/2010/main" val="419892380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250" fill="hold"/>
                                        <p:tgtEl>
                                          <p:spTgt spid="8"/>
                                        </p:tgtEl>
                                        <p:attrNameLst>
                                          <p:attrName>ppt_x</p:attrName>
                                        </p:attrNameLst>
                                      </p:cBhvr>
                                      <p:tavLst>
                                        <p:tav tm="0">
                                          <p:val>
                                            <p:strVal val="#ppt_x"/>
                                          </p:val>
                                        </p:tav>
                                        <p:tav tm="100000">
                                          <p:val>
                                            <p:strVal val="#ppt_x"/>
                                          </p:val>
                                        </p:tav>
                                      </p:tavLst>
                                    </p:anim>
                                    <p:anim calcmode="lin" valueType="num">
                                      <p:cBhvr additive="base">
                                        <p:cTn id="12" dur="125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B5AFA98-D6C2-473F-82AC-977A58D9BE3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8A41F73C-C6BF-48ED-9202-34FE895138EA}"/>
              </a:ext>
            </a:extLst>
          </p:cNvPr>
          <p:cNvSpPr/>
          <p:nvPr/>
        </p:nvSpPr>
        <p:spPr>
          <a:xfrm>
            <a:off x="444500" y="387350"/>
            <a:ext cx="11301412" cy="6084886"/>
          </a:xfrm>
          <a:prstGeom prst="rect">
            <a:avLst/>
          </a:prstGeom>
          <a:noFill/>
          <a:ln>
            <a:solidFill>
              <a:srgbClr val="EB71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27">
            <a:extLst>
              <a:ext uri="{FF2B5EF4-FFF2-40B4-BE49-F238E27FC236}">
                <a16:creationId xmlns:a16="http://schemas.microsoft.com/office/drawing/2014/main" id="{D06CA350-0D45-4CA7-A848-2EA1E4FE3EDC}"/>
              </a:ext>
            </a:extLst>
          </p:cNvPr>
          <p:cNvCxnSpPr>
            <a:cxnSpLocks noChangeShapeType="1"/>
          </p:cNvCxnSpPr>
          <p:nvPr/>
        </p:nvCxnSpPr>
        <p:spPr bwMode="auto">
          <a:xfrm>
            <a:off x="5465678" y="1416504"/>
            <a:ext cx="0" cy="3816337"/>
          </a:xfrm>
          <a:prstGeom prst="line">
            <a:avLst/>
          </a:prstGeom>
          <a:noFill/>
          <a:ln w="19050">
            <a:solidFill>
              <a:srgbClr val="EB7182">
                <a:alpha val="67842"/>
              </a:srgbClr>
            </a:solidFill>
            <a:round/>
            <a:headEnd/>
            <a:tailEnd/>
          </a:ln>
          <a:extLst>
            <a:ext uri="{909E8E84-426E-40DD-AFC4-6F175D3DCCD1}">
              <a14:hiddenFill xmlns:a14="http://schemas.microsoft.com/office/drawing/2010/main">
                <a:noFill/>
              </a14:hiddenFill>
            </a:ext>
          </a:extLst>
        </p:spPr>
      </p:cxnSp>
      <p:sp>
        <p:nvSpPr>
          <p:cNvPr id="14" name="TextBox 4">
            <a:extLst>
              <a:ext uri="{FF2B5EF4-FFF2-40B4-BE49-F238E27FC236}">
                <a16:creationId xmlns:a16="http://schemas.microsoft.com/office/drawing/2014/main" id="{54A574B0-973D-46F6-816C-4B7CF6D7B290}"/>
              </a:ext>
            </a:extLst>
          </p:cNvPr>
          <p:cNvSpPr txBox="1"/>
          <p:nvPr/>
        </p:nvSpPr>
        <p:spPr>
          <a:xfrm>
            <a:off x="2809973" y="2550131"/>
            <a:ext cx="2492991" cy="923330"/>
          </a:xfrm>
          <a:prstGeom prst="rect">
            <a:avLst/>
          </a:prstGeom>
          <a:noFill/>
        </p:spPr>
        <p:txBody>
          <a:bodyPr wrap="none" rtlCol="0">
            <a:spAutoFit/>
          </a:bodyPr>
          <a:lstStyle/>
          <a:p>
            <a:pPr algn="ctr"/>
            <a:r>
              <a:rPr lang="zh-CN" altLang="en-US" sz="5400" spc="600" dirty="0">
                <a:solidFill>
                  <a:srgbClr val="EB7182"/>
                </a:solidFill>
                <a:latin typeface="华文新魏" panose="02010800040101010101" pitchFamily="2" charset="-122"/>
                <a:ea typeface="华文新魏" panose="02010800040101010101" pitchFamily="2" charset="-122"/>
              </a:rPr>
              <a:t>第三章</a:t>
            </a:r>
            <a:endParaRPr lang="en-US" altLang="zh-CN" sz="5400" spc="600" dirty="0">
              <a:solidFill>
                <a:srgbClr val="EB7182"/>
              </a:solidFill>
              <a:latin typeface="华文新魏" panose="02010800040101010101" pitchFamily="2" charset="-122"/>
              <a:ea typeface="华文新魏" panose="02010800040101010101" pitchFamily="2" charset="-122"/>
            </a:endParaRPr>
          </a:p>
        </p:txBody>
      </p:sp>
      <p:grpSp>
        <p:nvGrpSpPr>
          <p:cNvPr id="15" name="组合 14">
            <a:extLst>
              <a:ext uri="{FF2B5EF4-FFF2-40B4-BE49-F238E27FC236}">
                <a16:creationId xmlns:a16="http://schemas.microsoft.com/office/drawing/2014/main" id="{1AECA11A-671A-48C3-9E1E-BD8798B3C115}"/>
              </a:ext>
            </a:extLst>
          </p:cNvPr>
          <p:cNvGrpSpPr/>
          <p:nvPr/>
        </p:nvGrpSpPr>
        <p:grpSpPr>
          <a:xfrm>
            <a:off x="2975903" y="3575139"/>
            <a:ext cx="2087278" cy="152928"/>
            <a:chOff x="1839287" y="5184146"/>
            <a:chExt cx="2767715" cy="95254"/>
          </a:xfrm>
        </p:grpSpPr>
        <p:grpSp>
          <p:nvGrpSpPr>
            <p:cNvPr id="16" name="组合 15">
              <a:extLst>
                <a:ext uri="{FF2B5EF4-FFF2-40B4-BE49-F238E27FC236}">
                  <a16:creationId xmlns:a16="http://schemas.microsoft.com/office/drawing/2014/main" id="{F59FB7A4-A846-431B-85A1-EE496053796A}"/>
                </a:ext>
              </a:extLst>
            </p:cNvPr>
            <p:cNvGrpSpPr/>
            <p:nvPr/>
          </p:nvGrpSpPr>
          <p:grpSpPr>
            <a:xfrm>
              <a:off x="2591031" y="5184150"/>
              <a:ext cx="2015971" cy="95250"/>
              <a:chOff x="2425983" y="5170170"/>
              <a:chExt cx="2015971" cy="156210"/>
            </a:xfrm>
          </p:grpSpPr>
          <p:grpSp>
            <p:nvGrpSpPr>
              <p:cNvPr id="29" name="组合 28">
                <a:extLst>
                  <a:ext uri="{FF2B5EF4-FFF2-40B4-BE49-F238E27FC236}">
                    <a16:creationId xmlns:a16="http://schemas.microsoft.com/office/drawing/2014/main" id="{CAAFFE85-A787-46D7-A5D1-71D5306A0E86}"/>
                  </a:ext>
                </a:extLst>
              </p:cNvPr>
              <p:cNvGrpSpPr/>
              <p:nvPr/>
            </p:nvGrpSpPr>
            <p:grpSpPr>
              <a:xfrm>
                <a:off x="2425983" y="5179695"/>
                <a:ext cx="1009343" cy="146685"/>
                <a:chOff x="2425983" y="5179695"/>
                <a:chExt cx="1009343" cy="146685"/>
              </a:xfrm>
            </p:grpSpPr>
            <p:grpSp>
              <p:nvGrpSpPr>
                <p:cNvPr id="45" name="组合 44">
                  <a:extLst>
                    <a:ext uri="{FF2B5EF4-FFF2-40B4-BE49-F238E27FC236}">
                      <a16:creationId xmlns:a16="http://schemas.microsoft.com/office/drawing/2014/main" id="{6171F7E8-A5C8-4729-B96C-24130557C63C}"/>
                    </a:ext>
                  </a:extLst>
                </p:cNvPr>
                <p:cNvGrpSpPr/>
                <p:nvPr/>
              </p:nvGrpSpPr>
              <p:grpSpPr>
                <a:xfrm>
                  <a:off x="2425983" y="5186045"/>
                  <a:ext cx="504518" cy="140335"/>
                  <a:chOff x="2425983" y="5186045"/>
                  <a:chExt cx="504518" cy="140335"/>
                </a:xfrm>
              </p:grpSpPr>
              <p:grpSp>
                <p:nvGrpSpPr>
                  <p:cNvPr id="53" name="组合 52">
                    <a:extLst>
                      <a:ext uri="{FF2B5EF4-FFF2-40B4-BE49-F238E27FC236}">
                        <a16:creationId xmlns:a16="http://schemas.microsoft.com/office/drawing/2014/main" id="{85E0ED52-2E5C-4304-8E1B-56F82B28DC58}"/>
                      </a:ext>
                    </a:extLst>
                  </p:cNvPr>
                  <p:cNvGrpSpPr/>
                  <p:nvPr/>
                </p:nvGrpSpPr>
                <p:grpSpPr>
                  <a:xfrm>
                    <a:off x="2425983" y="5189220"/>
                    <a:ext cx="253693" cy="137160"/>
                    <a:chOff x="2425983" y="5189220"/>
                    <a:chExt cx="253693" cy="137160"/>
                  </a:xfrm>
                </p:grpSpPr>
                <p:cxnSp>
                  <p:nvCxnSpPr>
                    <p:cNvPr id="57" name="直接连接符 56">
                      <a:extLst>
                        <a:ext uri="{FF2B5EF4-FFF2-40B4-BE49-F238E27FC236}">
                          <a16:creationId xmlns:a16="http://schemas.microsoft.com/office/drawing/2014/main" id="{8510E646-BEB4-49F3-8A20-C66EBB04C174}"/>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B841E30C-E1F2-4EDD-9888-403B9148AB45}"/>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54" name="组合 53">
                    <a:extLst>
                      <a:ext uri="{FF2B5EF4-FFF2-40B4-BE49-F238E27FC236}">
                        <a16:creationId xmlns:a16="http://schemas.microsoft.com/office/drawing/2014/main" id="{49BBC305-5135-4620-99A1-BC2FF21F1202}"/>
                      </a:ext>
                    </a:extLst>
                  </p:cNvPr>
                  <p:cNvGrpSpPr/>
                  <p:nvPr/>
                </p:nvGrpSpPr>
                <p:grpSpPr>
                  <a:xfrm>
                    <a:off x="2676808" y="5186045"/>
                    <a:ext cx="253693" cy="137160"/>
                    <a:chOff x="2425983" y="5189220"/>
                    <a:chExt cx="253693" cy="137160"/>
                  </a:xfrm>
                </p:grpSpPr>
                <p:cxnSp>
                  <p:nvCxnSpPr>
                    <p:cNvPr id="55" name="直接连接符 54">
                      <a:extLst>
                        <a:ext uri="{FF2B5EF4-FFF2-40B4-BE49-F238E27FC236}">
                          <a16:creationId xmlns:a16="http://schemas.microsoft.com/office/drawing/2014/main" id="{E562B8E1-F6F2-47A0-A41E-7473FCB00D06}"/>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42D0DACF-C928-45B7-BB58-F518616D445E}"/>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nvGrpSpPr>
                <p:cNvPr id="46" name="组合 45">
                  <a:extLst>
                    <a:ext uri="{FF2B5EF4-FFF2-40B4-BE49-F238E27FC236}">
                      <a16:creationId xmlns:a16="http://schemas.microsoft.com/office/drawing/2014/main" id="{8DD06E0F-9F20-4CF6-B8BB-1C7BBA03C788}"/>
                    </a:ext>
                  </a:extLst>
                </p:cNvPr>
                <p:cNvGrpSpPr/>
                <p:nvPr/>
              </p:nvGrpSpPr>
              <p:grpSpPr>
                <a:xfrm>
                  <a:off x="2930808" y="5179695"/>
                  <a:ext cx="504518" cy="140335"/>
                  <a:chOff x="2425983" y="5186045"/>
                  <a:chExt cx="504518" cy="140335"/>
                </a:xfrm>
              </p:grpSpPr>
              <p:grpSp>
                <p:nvGrpSpPr>
                  <p:cNvPr id="47" name="组合 46">
                    <a:extLst>
                      <a:ext uri="{FF2B5EF4-FFF2-40B4-BE49-F238E27FC236}">
                        <a16:creationId xmlns:a16="http://schemas.microsoft.com/office/drawing/2014/main" id="{2C04EB04-B009-4FBE-8A98-40B687F74358}"/>
                      </a:ext>
                    </a:extLst>
                  </p:cNvPr>
                  <p:cNvGrpSpPr/>
                  <p:nvPr/>
                </p:nvGrpSpPr>
                <p:grpSpPr>
                  <a:xfrm>
                    <a:off x="2425983" y="5189220"/>
                    <a:ext cx="253693" cy="137160"/>
                    <a:chOff x="2425983" y="5189220"/>
                    <a:chExt cx="253693" cy="137160"/>
                  </a:xfrm>
                </p:grpSpPr>
                <p:cxnSp>
                  <p:nvCxnSpPr>
                    <p:cNvPr id="51" name="直接连接符 50">
                      <a:extLst>
                        <a:ext uri="{FF2B5EF4-FFF2-40B4-BE49-F238E27FC236}">
                          <a16:creationId xmlns:a16="http://schemas.microsoft.com/office/drawing/2014/main" id="{13627AFA-5883-45A9-8A0C-E4264CB3660D}"/>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BF6E0D97-D95D-4BD5-ADEC-CE298FE4586B}"/>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a16="http://schemas.microsoft.com/office/drawing/2014/main" id="{77BC03A3-BA33-45A5-8787-DB360BA631F5}"/>
                      </a:ext>
                    </a:extLst>
                  </p:cNvPr>
                  <p:cNvGrpSpPr/>
                  <p:nvPr/>
                </p:nvGrpSpPr>
                <p:grpSpPr>
                  <a:xfrm>
                    <a:off x="2676808" y="5186045"/>
                    <a:ext cx="253693" cy="137160"/>
                    <a:chOff x="2425983" y="5189220"/>
                    <a:chExt cx="253693" cy="137160"/>
                  </a:xfrm>
                </p:grpSpPr>
                <p:cxnSp>
                  <p:nvCxnSpPr>
                    <p:cNvPr id="49" name="直接连接符 48">
                      <a:extLst>
                        <a:ext uri="{FF2B5EF4-FFF2-40B4-BE49-F238E27FC236}">
                          <a16:creationId xmlns:a16="http://schemas.microsoft.com/office/drawing/2014/main" id="{C3BE5892-C14F-443F-A27A-09387C21C870}"/>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4C83A903-D266-4DE6-BDB6-D4ACE8030953}"/>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nvGrpSpPr>
              <p:cNvPr id="30" name="组合 29">
                <a:extLst>
                  <a:ext uri="{FF2B5EF4-FFF2-40B4-BE49-F238E27FC236}">
                    <a16:creationId xmlns:a16="http://schemas.microsoft.com/office/drawing/2014/main" id="{95AF4A56-9027-408D-8FAF-7ABC76C1BA4D}"/>
                  </a:ext>
                </a:extLst>
              </p:cNvPr>
              <p:cNvGrpSpPr/>
              <p:nvPr/>
            </p:nvGrpSpPr>
            <p:grpSpPr>
              <a:xfrm>
                <a:off x="3432611" y="5170170"/>
                <a:ext cx="1009343" cy="146685"/>
                <a:chOff x="2425983" y="5179695"/>
                <a:chExt cx="1009343" cy="146685"/>
              </a:xfrm>
            </p:grpSpPr>
            <p:grpSp>
              <p:nvGrpSpPr>
                <p:cNvPr id="31" name="组合 30">
                  <a:extLst>
                    <a:ext uri="{FF2B5EF4-FFF2-40B4-BE49-F238E27FC236}">
                      <a16:creationId xmlns:a16="http://schemas.microsoft.com/office/drawing/2014/main" id="{09D559EB-E5FF-417C-9C42-57FF7B989A43}"/>
                    </a:ext>
                  </a:extLst>
                </p:cNvPr>
                <p:cNvGrpSpPr/>
                <p:nvPr/>
              </p:nvGrpSpPr>
              <p:grpSpPr>
                <a:xfrm>
                  <a:off x="2425983" y="5186045"/>
                  <a:ext cx="504518" cy="140335"/>
                  <a:chOff x="2425983" y="5186045"/>
                  <a:chExt cx="504518" cy="140335"/>
                </a:xfrm>
              </p:grpSpPr>
              <p:grpSp>
                <p:nvGrpSpPr>
                  <p:cNvPr id="39" name="组合 38">
                    <a:extLst>
                      <a:ext uri="{FF2B5EF4-FFF2-40B4-BE49-F238E27FC236}">
                        <a16:creationId xmlns:a16="http://schemas.microsoft.com/office/drawing/2014/main" id="{C62018E2-7F85-4674-92EC-707C1AE22A6B}"/>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2F7FEA35-7F6D-432A-A48C-58512B56EAF2}"/>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92EDBC26-2BAB-47D4-B22F-0815AE57E484}"/>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B879398E-45B2-43D9-9AF6-9DDCD29D65B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232DCF6E-9FD6-4576-96BC-56650DE543B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9230F4DB-CE39-4392-84BD-EDBA463D011F}"/>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nvGrpSpPr>
                <p:cNvPr id="32" name="组合 31">
                  <a:extLst>
                    <a:ext uri="{FF2B5EF4-FFF2-40B4-BE49-F238E27FC236}">
                      <a16:creationId xmlns:a16="http://schemas.microsoft.com/office/drawing/2014/main" id="{BD3F7987-9CF5-435E-B255-043C0F809B51}"/>
                    </a:ext>
                  </a:extLst>
                </p:cNvPr>
                <p:cNvGrpSpPr/>
                <p:nvPr/>
              </p:nvGrpSpPr>
              <p:grpSpPr>
                <a:xfrm>
                  <a:off x="2930808" y="5179695"/>
                  <a:ext cx="504518" cy="140335"/>
                  <a:chOff x="2425983" y="5186045"/>
                  <a:chExt cx="504518" cy="140335"/>
                </a:xfrm>
              </p:grpSpPr>
              <p:grpSp>
                <p:nvGrpSpPr>
                  <p:cNvPr id="33" name="组合 32">
                    <a:extLst>
                      <a:ext uri="{FF2B5EF4-FFF2-40B4-BE49-F238E27FC236}">
                        <a16:creationId xmlns:a16="http://schemas.microsoft.com/office/drawing/2014/main" id="{C3F304E7-81AA-4D09-836E-86B783C85BD8}"/>
                      </a:ext>
                    </a:extLst>
                  </p:cNvPr>
                  <p:cNvGrpSpPr/>
                  <p:nvPr/>
                </p:nvGrpSpPr>
                <p:grpSpPr>
                  <a:xfrm>
                    <a:off x="2425983" y="5189220"/>
                    <a:ext cx="253693" cy="137160"/>
                    <a:chOff x="2425983" y="5189220"/>
                    <a:chExt cx="253693" cy="137160"/>
                  </a:xfrm>
                </p:grpSpPr>
                <p:cxnSp>
                  <p:nvCxnSpPr>
                    <p:cNvPr id="37" name="直接连接符 36">
                      <a:extLst>
                        <a:ext uri="{FF2B5EF4-FFF2-40B4-BE49-F238E27FC236}">
                          <a16:creationId xmlns:a16="http://schemas.microsoft.com/office/drawing/2014/main" id="{4114B66D-07A5-4C49-9B78-4260F12DFB7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68A6FB38-6E21-4EAD-97F7-8E1CDC71F223}"/>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id="{FA385219-A2AA-4FE7-AFFA-3C7D4A377B9D}"/>
                      </a:ext>
                    </a:extLst>
                  </p:cNvPr>
                  <p:cNvGrpSpPr/>
                  <p:nvPr/>
                </p:nvGrpSpPr>
                <p:grpSpPr>
                  <a:xfrm>
                    <a:off x="2676808" y="5186045"/>
                    <a:ext cx="253693" cy="137160"/>
                    <a:chOff x="2425983" y="5189220"/>
                    <a:chExt cx="253693" cy="137160"/>
                  </a:xfrm>
                </p:grpSpPr>
                <p:cxnSp>
                  <p:nvCxnSpPr>
                    <p:cNvPr id="35" name="直接连接符 34">
                      <a:extLst>
                        <a:ext uri="{FF2B5EF4-FFF2-40B4-BE49-F238E27FC236}">
                          <a16:creationId xmlns:a16="http://schemas.microsoft.com/office/drawing/2014/main" id="{E2E10CDD-094B-4E50-8CEC-067E9363AAE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56FF5C9C-946F-414D-AFE4-3F0F8E92544A}"/>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grpSp>
          <p:nvGrpSpPr>
            <p:cNvPr id="18" name="组合 17">
              <a:extLst>
                <a:ext uri="{FF2B5EF4-FFF2-40B4-BE49-F238E27FC236}">
                  <a16:creationId xmlns:a16="http://schemas.microsoft.com/office/drawing/2014/main" id="{3C34E46D-63B1-4432-B63F-03099B3543A2}"/>
                </a:ext>
              </a:extLst>
            </p:cNvPr>
            <p:cNvGrpSpPr/>
            <p:nvPr/>
          </p:nvGrpSpPr>
          <p:grpSpPr>
            <a:xfrm>
              <a:off x="1839287" y="5184146"/>
              <a:ext cx="758518" cy="87506"/>
              <a:chOff x="2676808" y="5179695"/>
              <a:chExt cx="758518" cy="143510"/>
            </a:xfrm>
          </p:grpSpPr>
          <p:grpSp>
            <p:nvGrpSpPr>
              <p:cNvPr id="19" name="组合 18">
                <a:extLst>
                  <a:ext uri="{FF2B5EF4-FFF2-40B4-BE49-F238E27FC236}">
                    <a16:creationId xmlns:a16="http://schemas.microsoft.com/office/drawing/2014/main" id="{59467893-2462-4B2B-9F08-02AE510BD5D6}"/>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F7367F7-1A9D-41E7-B30B-27B315C4829F}"/>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9C01FAB2-4B23-414F-B757-08F9830A81E8}"/>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908F4CF3-12C8-44E4-B277-3C1C22FA20D8}"/>
                  </a:ext>
                </a:extLst>
              </p:cNvPr>
              <p:cNvGrpSpPr/>
              <p:nvPr/>
            </p:nvGrpSpPr>
            <p:grpSpPr>
              <a:xfrm>
                <a:off x="2930808" y="5179695"/>
                <a:ext cx="504518" cy="140335"/>
                <a:chOff x="2425983" y="5186045"/>
                <a:chExt cx="504518" cy="140335"/>
              </a:xfrm>
            </p:grpSpPr>
            <p:grpSp>
              <p:nvGrpSpPr>
                <p:cNvPr id="21" name="组合 20">
                  <a:extLst>
                    <a:ext uri="{FF2B5EF4-FFF2-40B4-BE49-F238E27FC236}">
                      <a16:creationId xmlns:a16="http://schemas.microsoft.com/office/drawing/2014/main" id="{180A422D-677B-4EDE-ABE1-930078F60902}"/>
                    </a:ext>
                  </a:extLst>
                </p:cNvPr>
                <p:cNvGrpSpPr/>
                <p:nvPr/>
              </p:nvGrpSpPr>
              <p:grpSpPr>
                <a:xfrm>
                  <a:off x="2425983" y="5189220"/>
                  <a:ext cx="253693" cy="137160"/>
                  <a:chOff x="2425983" y="5189220"/>
                  <a:chExt cx="253693" cy="137160"/>
                </a:xfrm>
              </p:grpSpPr>
              <p:cxnSp>
                <p:nvCxnSpPr>
                  <p:cNvPr id="25" name="直接连接符 24">
                    <a:extLst>
                      <a:ext uri="{FF2B5EF4-FFF2-40B4-BE49-F238E27FC236}">
                        <a16:creationId xmlns:a16="http://schemas.microsoft.com/office/drawing/2014/main" id="{B958E696-D7B7-4244-9AE1-0FEACE5687B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3E505F06-BE8B-458D-9983-79E807420C10}"/>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81F64372-B755-47CB-8581-CF5023381DF9}"/>
                    </a:ext>
                  </a:extLst>
                </p:cNvPr>
                <p:cNvGrpSpPr/>
                <p:nvPr/>
              </p:nvGrpSpPr>
              <p:grpSpPr>
                <a:xfrm>
                  <a:off x="2676808" y="5186045"/>
                  <a:ext cx="253693" cy="137160"/>
                  <a:chOff x="2425983" y="5189220"/>
                  <a:chExt cx="253693" cy="137160"/>
                </a:xfrm>
              </p:grpSpPr>
              <p:cxnSp>
                <p:nvCxnSpPr>
                  <p:cNvPr id="23" name="直接连接符 22">
                    <a:extLst>
                      <a:ext uri="{FF2B5EF4-FFF2-40B4-BE49-F238E27FC236}">
                        <a16:creationId xmlns:a16="http://schemas.microsoft.com/office/drawing/2014/main" id="{702475E1-03A9-456B-AC0F-49B48754C65C}"/>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FC23F20D-D498-4158-BC0B-0BC726AE5414}"/>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grpSp>
        <p:nvGrpSpPr>
          <p:cNvPr id="59" name="组合 58">
            <a:extLst>
              <a:ext uri="{FF2B5EF4-FFF2-40B4-BE49-F238E27FC236}">
                <a16:creationId xmlns:a16="http://schemas.microsoft.com/office/drawing/2014/main" id="{0333E5F5-1BAD-4785-9E4A-BD2672E77D87}"/>
              </a:ext>
            </a:extLst>
          </p:cNvPr>
          <p:cNvGrpSpPr/>
          <p:nvPr/>
        </p:nvGrpSpPr>
        <p:grpSpPr>
          <a:xfrm>
            <a:off x="5254137" y="2566963"/>
            <a:ext cx="4732383" cy="1287349"/>
            <a:chOff x="4719116" y="3132004"/>
            <a:chExt cx="7049591" cy="1059392"/>
          </a:xfrm>
        </p:grpSpPr>
        <p:sp>
          <p:nvSpPr>
            <p:cNvPr id="60" name="矩形 59">
              <a:extLst>
                <a:ext uri="{FF2B5EF4-FFF2-40B4-BE49-F238E27FC236}">
                  <a16:creationId xmlns:a16="http://schemas.microsoft.com/office/drawing/2014/main" id="{C76D1B05-A662-462D-AF81-5F4B43CCB00F}"/>
                </a:ext>
              </a:extLst>
            </p:cNvPr>
            <p:cNvSpPr/>
            <p:nvPr/>
          </p:nvSpPr>
          <p:spPr>
            <a:xfrm>
              <a:off x="4719116" y="3132004"/>
              <a:ext cx="7049591" cy="683849"/>
            </a:xfrm>
            <a:prstGeom prst="rect">
              <a:avLst/>
            </a:prstGeom>
            <a:noFill/>
            <a:ln>
              <a:noFill/>
            </a:ln>
          </p:spPr>
          <p:txBody>
            <a:bodyPr wrap="square">
              <a:spAutoFit/>
            </a:bodyPr>
            <a:lstStyle/>
            <a:p>
              <a:pPr algn="ctr"/>
              <a:r>
                <a:rPr kumimoji="1" lang="zh-CN" altLang="en-US" sz="4600" spc="300" dirty="0">
                  <a:solidFill>
                    <a:srgbClr val="EB7182"/>
                  </a:solidFill>
                  <a:latin typeface="华文新魏" panose="02010800040101010101" pitchFamily="2" charset="-122"/>
                  <a:ea typeface="华文新魏" panose="02010800040101010101" pitchFamily="2" charset="-122"/>
                </a:rPr>
                <a:t>成功项目展示</a:t>
              </a:r>
            </a:p>
          </p:txBody>
        </p:sp>
        <p:sp>
          <p:nvSpPr>
            <p:cNvPr id="61" name="矩形 60">
              <a:extLst>
                <a:ext uri="{FF2B5EF4-FFF2-40B4-BE49-F238E27FC236}">
                  <a16:creationId xmlns:a16="http://schemas.microsoft.com/office/drawing/2014/main" id="{7DFEA606-0B78-4BAC-BFA9-0A557544F63B}"/>
                </a:ext>
              </a:extLst>
            </p:cNvPr>
            <p:cNvSpPr/>
            <p:nvPr/>
          </p:nvSpPr>
          <p:spPr>
            <a:xfrm>
              <a:off x="5413780" y="3720301"/>
              <a:ext cx="6071621" cy="471095"/>
            </a:xfrm>
            <a:prstGeom prst="rect">
              <a:avLst/>
            </a:prstGeom>
          </p:spPr>
          <p:txBody>
            <a:bodyPr wrap="square">
              <a:spAutoFit/>
            </a:bodyPr>
            <a:lstStyle/>
            <a:p>
              <a:pPr>
                <a:lnSpc>
                  <a:spcPct val="130000"/>
                </a:lnSpc>
              </a:pPr>
              <a:r>
                <a:rPr lang="zh-CN" altLang="en-US" sz="12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200" dirty="0">
                <a:solidFill>
                  <a:schemeClr val="bg1">
                    <a:lumMod val="65000"/>
                  </a:schemeClr>
                </a:solidFill>
                <a:latin typeface="华文新魏" panose="02010800040101010101" pitchFamily="2" charset="-122"/>
                <a:ea typeface="华文新魏" panose="02010800040101010101" pitchFamily="2" charset="-122"/>
              </a:endParaRPr>
            </a:p>
            <a:p>
              <a:pPr>
                <a:lnSpc>
                  <a:spcPct val="130000"/>
                </a:lnSpc>
              </a:pPr>
              <a:r>
                <a:rPr lang="zh-CN" altLang="en-US" sz="12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200" dirty="0">
                <a:solidFill>
                  <a:schemeClr val="bg1">
                    <a:lumMod val="65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395694975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16" presetClass="entr" presetSubtype="21"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750"/>
                                        <p:tgtEl>
                                          <p:spTgt spid="15"/>
                                        </p:tgtEl>
                                      </p:cBhvr>
                                    </p:animEffect>
                                  </p:childTnLst>
                                </p:cTn>
                              </p:par>
                            </p:childTnLst>
                          </p:cTn>
                        </p:par>
                        <p:par>
                          <p:cTn id="18" fill="hold">
                            <p:stCondLst>
                              <p:cond delay="25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1"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wipe(left)">
                                      <p:cBhvr>
                                        <p:cTn id="31" dur="7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5">
            <a:extLst>
              <a:ext uri="{FF2B5EF4-FFF2-40B4-BE49-F238E27FC236}">
                <a16:creationId xmlns:a16="http://schemas.microsoft.com/office/drawing/2014/main" id="{7F29EA97-F06E-4DB6-AF67-A1A62B00168C}"/>
              </a:ext>
            </a:extLst>
          </p:cNvPr>
          <p:cNvSpPr txBox="1"/>
          <p:nvPr/>
        </p:nvSpPr>
        <p:spPr>
          <a:xfrm>
            <a:off x="6092598" y="5203129"/>
            <a:ext cx="3057247" cy="1169551"/>
          </a:xfrm>
          <a:prstGeom prst="rect">
            <a:avLst/>
          </a:prstGeom>
          <a:noFill/>
        </p:spPr>
        <p:txBody>
          <a:bodyPr wrap="non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矩形 10">
            <a:extLst>
              <a:ext uri="{FF2B5EF4-FFF2-40B4-BE49-F238E27FC236}">
                <a16:creationId xmlns:a16="http://schemas.microsoft.com/office/drawing/2014/main" id="{2988B176-0B9B-4F1B-A55F-AE4E7414B68F}"/>
              </a:ext>
            </a:extLst>
          </p:cNvPr>
          <p:cNvSpPr/>
          <p:nvPr/>
        </p:nvSpPr>
        <p:spPr>
          <a:xfrm>
            <a:off x="6193716" y="1893208"/>
            <a:ext cx="4590397" cy="3054920"/>
          </a:xfrm>
          <a:prstGeom prst="rect">
            <a:avLst/>
          </a:pr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2" name="品 2">
            <a:extLst>
              <a:ext uri="{FF2B5EF4-FFF2-40B4-BE49-F238E27FC236}">
                <a16:creationId xmlns:a16="http://schemas.microsoft.com/office/drawing/2014/main" id="{76B06BFE-E13D-4642-B367-203723F05925}"/>
              </a:ext>
            </a:extLst>
          </p:cNvPr>
          <p:cNvSpPr>
            <a:spLocks noChangeArrowheads="1"/>
          </p:cNvSpPr>
          <p:nvPr/>
        </p:nvSpPr>
        <p:spPr bwMode="auto">
          <a:xfrm>
            <a:off x="1386451" y="1893208"/>
            <a:ext cx="4298207" cy="4151085"/>
          </a:xfrm>
          <a:prstGeom prst="rect">
            <a:avLst/>
          </a:prstGeom>
          <a:solidFill>
            <a:srgbClr val="EB7182"/>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dirty="0">
              <a:solidFill>
                <a:schemeClr val="bg1">
                  <a:lumMod val="50000"/>
                </a:schemeClr>
              </a:solidFill>
              <a:latin typeface="宋体" panose="02010600030101010101" pitchFamily="2" charset="-122"/>
              <a:sym typeface="宋体" panose="02010600030101010101" pitchFamily="2" charset="-122"/>
            </a:endParaRPr>
          </a:p>
        </p:txBody>
      </p:sp>
      <p:sp>
        <p:nvSpPr>
          <p:cNvPr id="13" name="15">
            <a:extLst>
              <a:ext uri="{FF2B5EF4-FFF2-40B4-BE49-F238E27FC236}">
                <a16:creationId xmlns:a16="http://schemas.microsoft.com/office/drawing/2014/main" id="{AFB066E8-EF93-487C-B315-42E86F390513}"/>
              </a:ext>
            </a:extLst>
          </p:cNvPr>
          <p:cNvSpPr>
            <a:spLocks noChangeArrowheads="1"/>
          </p:cNvSpPr>
          <p:nvPr>
            <p:custDataLst>
              <p:tags r:id="rId1"/>
            </p:custDataLst>
          </p:nvPr>
        </p:nvSpPr>
        <p:spPr bwMode="auto">
          <a:xfrm>
            <a:off x="1517719" y="2672681"/>
            <a:ext cx="3947181"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None/>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p>
          <a:p>
            <a:pPr>
              <a:lnSpc>
                <a:spcPct val="150000"/>
              </a:lnSpc>
              <a:spcBef>
                <a:spcPct val="0"/>
              </a:spcBef>
              <a:buNone/>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入这里输入简单的文字概述这里输入简单字概述</a:t>
            </a:r>
          </a:p>
          <a:p>
            <a:pPr>
              <a:lnSpc>
                <a:spcPct val="150000"/>
              </a:lnSpc>
              <a:spcBef>
                <a:spcPct val="0"/>
              </a:spcBef>
              <a:buNone/>
            </a:pPr>
            <a:endPar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12">
            <a:extLst>
              <a:ext uri="{FF2B5EF4-FFF2-40B4-BE49-F238E27FC236}">
                <a16:creationId xmlns:a16="http://schemas.microsoft.com/office/drawing/2014/main" id="{26D98D80-3F0A-4458-A958-CB567D8D1CFC}"/>
              </a:ext>
            </a:extLst>
          </p:cNvPr>
          <p:cNvSpPr>
            <a:spLocks noChangeArrowheads="1"/>
          </p:cNvSpPr>
          <p:nvPr>
            <p:custDataLst>
              <p:tags r:id="rId2"/>
            </p:custDataLst>
          </p:nvPr>
        </p:nvSpPr>
        <p:spPr bwMode="auto">
          <a:xfrm>
            <a:off x="1517719" y="2221369"/>
            <a:ext cx="380849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600" b="1" dirty="0">
              <a:solidFill>
                <a:schemeClr val="bg1"/>
              </a:solidFill>
              <a:sym typeface="宋体" panose="02010600030101010101" pitchFamily="2" charset="-122"/>
            </a:endParaRPr>
          </a:p>
        </p:txBody>
      </p:sp>
    </p:spTree>
    <p:extLst>
      <p:ext uri="{BB962C8B-B14F-4D97-AF65-F5344CB8AC3E}">
        <p14:creationId xmlns:p14="http://schemas.microsoft.com/office/powerpoint/2010/main" val="26527186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strVal val="#ppt_x"/>
                                          </p:val>
                                        </p:tav>
                                        <p:tav tm="100000">
                                          <p:val>
                                            <p:strVal val="#ppt_x"/>
                                          </p:val>
                                        </p:tav>
                                      </p:tavLst>
                                    </p:anim>
                                    <p:anim calcmode="lin" valueType="num">
                                      <p:cBhvr>
                                        <p:cTn id="2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Freeform 8">
            <a:extLst>
              <a:ext uri="{FF2B5EF4-FFF2-40B4-BE49-F238E27FC236}">
                <a16:creationId xmlns:a16="http://schemas.microsoft.com/office/drawing/2014/main" id="{8B79D165-BAB3-4B66-BD4C-6B52FA816EF8}"/>
              </a:ext>
            </a:extLst>
          </p:cNvPr>
          <p:cNvSpPr/>
          <p:nvPr/>
        </p:nvSpPr>
        <p:spPr>
          <a:xfrm>
            <a:off x="4874059" y="2555960"/>
            <a:ext cx="2504140" cy="2504140"/>
          </a:xfrm>
          <a:custGeom>
            <a:avLst/>
            <a:gdLst>
              <a:gd name="connsiteX0" fmla="*/ 0 w 2504140"/>
              <a:gd name="connsiteY0" fmla="*/ 1252070 h 2504140"/>
              <a:gd name="connsiteX1" fmla="*/ 1252070 w 2504140"/>
              <a:gd name="connsiteY1" fmla="*/ 0 h 2504140"/>
              <a:gd name="connsiteX2" fmla="*/ 2504140 w 2504140"/>
              <a:gd name="connsiteY2" fmla="*/ 1252070 h 2504140"/>
              <a:gd name="connsiteX3" fmla="*/ 1252070 w 2504140"/>
              <a:gd name="connsiteY3" fmla="*/ 2504140 h 2504140"/>
              <a:gd name="connsiteX4" fmla="*/ 0 w 2504140"/>
              <a:gd name="connsiteY4" fmla="*/ 1252070 h 2504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4140" h="2504140">
                <a:moveTo>
                  <a:pt x="0" y="1252070"/>
                </a:moveTo>
                <a:cubicBezTo>
                  <a:pt x="0" y="560571"/>
                  <a:pt x="560571" y="0"/>
                  <a:pt x="1252070" y="0"/>
                </a:cubicBezTo>
                <a:cubicBezTo>
                  <a:pt x="1943569" y="0"/>
                  <a:pt x="2504140" y="560571"/>
                  <a:pt x="2504140" y="1252070"/>
                </a:cubicBezTo>
                <a:cubicBezTo>
                  <a:pt x="2504140" y="1943569"/>
                  <a:pt x="1943569" y="2504140"/>
                  <a:pt x="1252070" y="2504140"/>
                </a:cubicBezTo>
                <a:cubicBezTo>
                  <a:pt x="560571" y="2504140"/>
                  <a:pt x="0" y="1943569"/>
                  <a:pt x="0" y="1252070"/>
                </a:cubicBezTo>
                <a:close/>
              </a:path>
            </a:pathLst>
          </a:custGeom>
          <a:solidFill>
            <a:srgbClr val="EB7182"/>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437843" tIns="437843" rIns="437843" bIns="437843" numCol="1" spcCol="1270" anchor="ctr" anchorCtr="0">
            <a:noAutofit/>
          </a:bodyPr>
          <a:lstStyle/>
          <a:p>
            <a:pPr lvl="0" algn="ctr" defTabSz="2489200">
              <a:lnSpc>
                <a:spcPct val="90000"/>
              </a:lnSpc>
              <a:spcBef>
                <a:spcPct val="0"/>
              </a:spcBef>
              <a:spcAft>
                <a:spcPct val="35000"/>
              </a:spcAft>
            </a:pPr>
            <a:endParaRPr lang="en-US" sz="5600" kern="1200"/>
          </a:p>
        </p:txBody>
      </p:sp>
      <p:sp>
        <p:nvSpPr>
          <p:cNvPr id="11" name="Freeform 9">
            <a:extLst>
              <a:ext uri="{FF2B5EF4-FFF2-40B4-BE49-F238E27FC236}">
                <a16:creationId xmlns:a16="http://schemas.microsoft.com/office/drawing/2014/main" id="{D0D0226A-759D-4E40-863B-F3B5D14E5BEB}"/>
              </a:ext>
            </a:extLst>
          </p:cNvPr>
          <p:cNvSpPr/>
          <p:nvPr/>
        </p:nvSpPr>
        <p:spPr>
          <a:xfrm>
            <a:off x="5500094" y="1551224"/>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rgbClr val="EB7182"/>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zh-CN" altLang="en-US" sz="2800" kern="1200" dirty="0">
                <a:solidFill>
                  <a:schemeClr val="bg1"/>
                </a:solidFill>
              </a:rPr>
              <a:t>标题</a:t>
            </a:r>
            <a:endParaRPr lang="en-US" sz="2800" kern="1200" dirty="0">
              <a:solidFill>
                <a:schemeClr val="bg1"/>
              </a:solidFill>
            </a:endParaRPr>
          </a:p>
        </p:txBody>
      </p:sp>
      <p:sp>
        <p:nvSpPr>
          <p:cNvPr id="12" name="Freeform 10">
            <a:extLst>
              <a:ext uri="{FF2B5EF4-FFF2-40B4-BE49-F238E27FC236}">
                <a16:creationId xmlns:a16="http://schemas.microsoft.com/office/drawing/2014/main" id="{C7078C15-5E2B-46BC-BBEA-684EB47FD506}"/>
              </a:ext>
            </a:extLst>
          </p:cNvPr>
          <p:cNvSpPr/>
          <p:nvPr/>
        </p:nvSpPr>
        <p:spPr>
          <a:xfrm>
            <a:off x="7130866" y="3181995"/>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rgbClr val="EB7182"/>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zh-CN" altLang="en-US" sz="2800" dirty="0">
                <a:solidFill>
                  <a:schemeClr val="bg1"/>
                </a:solidFill>
              </a:rPr>
              <a:t>标题</a:t>
            </a:r>
            <a:endParaRPr lang="en-US" altLang="zh-CN" sz="2800" dirty="0">
              <a:solidFill>
                <a:schemeClr val="bg1"/>
              </a:solidFill>
            </a:endParaRPr>
          </a:p>
        </p:txBody>
      </p:sp>
      <p:sp>
        <p:nvSpPr>
          <p:cNvPr id="13" name="Freeform 11">
            <a:extLst>
              <a:ext uri="{FF2B5EF4-FFF2-40B4-BE49-F238E27FC236}">
                <a16:creationId xmlns:a16="http://schemas.microsoft.com/office/drawing/2014/main" id="{C903840E-8771-400F-AE47-9087393DD32C}"/>
              </a:ext>
            </a:extLst>
          </p:cNvPr>
          <p:cNvSpPr/>
          <p:nvPr/>
        </p:nvSpPr>
        <p:spPr>
          <a:xfrm>
            <a:off x="5500094" y="4812767"/>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rgbClr val="EB7182"/>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zh-CN" altLang="en-US" sz="2800" dirty="0">
                <a:solidFill>
                  <a:schemeClr val="bg1"/>
                </a:solidFill>
              </a:rPr>
              <a:t>标题</a:t>
            </a:r>
            <a:endParaRPr lang="en-US" altLang="zh-CN" sz="2800" dirty="0">
              <a:solidFill>
                <a:schemeClr val="bg1"/>
              </a:solidFill>
            </a:endParaRPr>
          </a:p>
        </p:txBody>
      </p:sp>
      <p:sp>
        <p:nvSpPr>
          <p:cNvPr id="15" name="Freeform 12">
            <a:extLst>
              <a:ext uri="{FF2B5EF4-FFF2-40B4-BE49-F238E27FC236}">
                <a16:creationId xmlns:a16="http://schemas.microsoft.com/office/drawing/2014/main" id="{48AE428F-83FE-4450-8A90-362A834D2689}"/>
              </a:ext>
            </a:extLst>
          </p:cNvPr>
          <p:cNvSpPr/>
          <p:nvPr/>
        </p:nvSpPr>
        <p:spPr>
          <a:xfrm>
            <a:off x="3869323" y="3181995"/>
            <a:ext cx="1252070" cy="1252070"/>
          </a:xfrm>
          <a:custGeom>
            <a:avLst/>
            <a:gdLst>
              <a:gd name="connsiteX0" fmla="*/ 0 w 1252070"/>
              <a:gd name="connsiteY0" fmla="*/ 626035 h 1252070"/>
              <a:gd name="connsiteX1" fmla="*/ 626035 w 1252070"/>
              <a:gd name="connsiteY1" fmla="*/ 0 h 1252070"/>
              <a:gd name="connsiteX2" fmla="*/ 1252070 w 1252070"/>
              <a:gd name="connsiteY2" fmla="*/ 626035 h 1252070"/>
              <a:gd name="connsiteX3" fmla="*/ 626035 w 1252070"/>
              <a:gd name="connsiteY3" fmla="*/ 1252070 h 1252070"/>
              <a:gd name="connsiteX4" fmla="*/ 0 w 1252070"/>
              <a:gd name="connsiteY4" fmla="*/ 626035 h 1252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070" h="1252070">
                <a:moveTo>
                  <a:pt x="0" y="626035"/>
                </a:moveTo>
                <a:cubicBezTo>
                  <a:pt x="0" y="280285"/>
                  <a:pt x="280285" y="0"/>
                  <a:pt x="626035" y="0"/>
                </a:cubicBezTo>
                <a:cubicBezTo>
                  <a:pt x="971785" y="0"/>
                  <a:pt x="1252070" y="280285"/>
                  <a:pt x="1252070" y="626035"/>
                </a:cubicBezTo>
                <a:cubicBezTo>
                  <a:pt x="1252070" y="971785"/>
                  <a:pt x="971785" y="1252070"/>
                  <a:pt x="626035" y="1252070"/>
                </a:cubicBezTo>
                <a:cubicBezTo>
                  <a:pt x="280285" y="1252070"/>
                  <a:pt x="0" y="971785"/>
                  <a:pt x="0" y="626035"/>
                </a:cubicBezTo>
                <a:close/>
              </a:path>
            </a:pathLst>
          </a:custGeom>
          <a:solidFill>
            <a:srgbClr val="EB7182"/>
          </a:solidFill>
          <a:ln w="3175"/>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218921" tIns="218921" rIns="218921" bIns="218921" numCol="1" spcCol="1270" anchor="ctr" anchorCtr="0">
            <a:noAutofit/>
          </a:bodyPr>
          <a:lstStyle/>
          <a:p>
            <a:pPr lvl="0" algn="ctr" defTabSz="1244600">
              <a:lnSpc>
                <a:spcPct val="90000"/>
              </a:lnSpc>
              <a:spcBef>
                <a:spcPct val="0"/>
              </a:spcBef>
              <a:spcAft>
                <a:spcPct val="35000"/>
              </a:spcAft>
            </a:pPr>
            <a:r>
              <a:rPr lang="zh-CN" altLang="en-US" sz="2800" dirty="0">
                <a:solidFill>
                  <a:schemeClr val="bg1"/>
                </a:solidFill>
              </a:rPr>
              <a:t>标题</a:t>
            </a:r>
            <a:endParaRPr lang="en-US" altLang="zh-CN" sz="2800" dirty="0">
              <a:solidFill>
                <a:schemeClr val="bg1"/>
              </a:solidFill>
            </a:endParaRPr>
          </a:p>
        </p:txBody>
      </p:sp>
      <p:sp>
        <p:nvSpPr>
          <p:cNvPr id="16" name="TextBox 78">
            <a:extLst>
              <a:ext uri="{FF2B5EF4-FFF2-40B4-BE49-F238E27FC236}">
                <a16:creationId xmlns:a16="http://schemas.microsoft.com/office/drawing/2014/main" id="{4B9C5B07-300D-4689-B085-A1BF4269F53B}"/>
              </a:ext>
            </a:extLst>
          </p:cNvPr>
          <p:cNvSpPr txBox="1"/>
          <p:nvPr/>
        </p:nvSpPr>
        <p:spPr>
          <a:xfrm>
            <a:off x="5141961" y="3161699"/>
            <a:ext cx="1968335" cy="1292662"/>
          </a:xfrm>
          <a:prstGeom prst="rect">
            <a:avLst/>
          </a:prstGeom>
          <a:solidFill>
            <a:srgbClr val="EB7182"/>
          </a:solidFill>
          <a:ln w="3175">
            <a:noFill/>
          </a:ln>
        </p:spPr>
        <p:txBody>
          <a:bodyPr wrap="square" rtlCol="0">
            <a:spAutoFit/>
          </a:bodyPr>
          <a:lstStyle/>
          <a:p>
            <a:pPr algn="ctr"/>
            <a:r>
              <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rPr>
              <a:t>EXCLUSIVE </a:t>
            </a:r>
          </a:p>
          <a:p>
            <a:pPr algn="ctr"/>
            <a:endParaRPr lang="en-US" sz="1400" b="1">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algn="ctr"/>
            <a:r>
              <a:rPr lang="en-US" sz="1000">
                <a:solidFill>
                  <a:schemeClr val="bg1"/>
                </a:solidFill>
                <a:latin typeface="Open Sans" panose="020B0606030504020204"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a:t>
            </a:r>
          </a:p>
        </p:txBody>
      </p:sp>
      <p:sp>
        <p:nvSpPr>
          <p:cNvPr id="17" name="Oval 18">
            <a:extLst>
              <a:ext uri="{FF2B5EF4-FFF2-40B4-BE49-F238E27FC236}">
                <a16:creationId xmlns:a16="http://schemas.microsoft.com/office/drawing/2014/main" id="{B825CA63-A3FA-4CF3-8A72-6BB7ADC26CA9}"/>
              </a:ext>
            </a:extLst>
          </p:cNvPr>
          <p:cNvSpPr/>
          <p:nvPr/>
        </p:nvSpPr>
        <p:spPr>
          <a:xfrm>
            <a:off x="980507" y="2545271"/>
            <a:ext cx="392048" cy="392048"/>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rPr>
              <a:t>1</a:t>
            </a:r>
            <a:endParaRPr lang="en-US" sz="1400" dirty="0">
              <a:solidFill>
                <a:schemeClr val="bg1"/>
              </a:solidFill>
            </a:endParaRPr>
          </a:p>
        </p:txBody>
      </p:sp>
      <p:sp>
        <p:nvSpPr>
          <p:cNvPr id="18" name="TextBox 80">
            <a:extLst>
              <a:ext uri="{FF2B5EF4-FFF2-40B4-BE49-F238E27FC236}">
                <a16:creationId xmlns:a16="http://schemas.microsoft.com/office/drawing/2014/main" id="{5F016B4F-9E62-4A43-95AD-9DAD5762AA94}"/>
              </a:ext>
            </a:extLst>
          </p:cNvPr>
          <p:cNvSpPr txBox="1"/>
          <p:nvPr/>
        </p:nvSpPr>
        <p:spPr>
          <a:xfrm>
            <a:off x="1525049" y="2464296"/>
            <a:ext cx="3031624" cy="954107"/>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9" name="Oval 20">
            <a:extLst>
              <a:ext uri="{FF2B5EF4-FFF2-40B4-BE49-F238E27FC236}">
                <a16:creationId xmlns:a16="http://schemas.microsoft.com/office/drawing/2014/main" id="{95B28316-4CDE-4817-B0AB-6C26403BB521}"/>
              </a:ext>
            </a:extLst>
          </p:cNvPr>
          <p:cNvSpPr/>
          <p:nvPr/>
        </p:nvSpPr>
        <p:spPr>
          <a:xfrm>
            <a:off x="980507" y="4517629"/>
            <a:ext cx="392048" cy="392048"/>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rPr>
              <a:t>3</a:t>
            </a:r>
            <a:endParaRPr lang="en-US" sz="1400" dirty="0">
              <a:solidFill>
                <a:schemeClr val="bg1"/>
              </a:solidFill>
            </a:endParaRPr>
          </a:p>
        </p:txBody>
      </p:sp>
      <p:sp>
        <p:nvSpPr>
          <p:cNvPr id="20" name="TextBox 82">
            <a:extLst>
              <a:ext uri="{FF2B5EF4-FFF2-40B4-BE49-F238E27FC236}">
                <a16:creationId xmlns:a16="http://schemas.microsoft.com/office/drawing/2014/main" id="{036260F1-6E45-4F43-8E7C-7929F1B4EC31}"/>
              </a:ext>
            </a:extLst>
          </p:cNvPr>
          <p:cNvSpPr txBox="1"/>
          <p:nvPr/>
        </p:nvSpPr>
        <p:spPr>
          <a:xfrm>
            <a:off x="1525049" y="4436654"/>
            <a:ext cx="3031624" cy="954107"/>
          </a:xfrm>
          <a:prstGeom prst="rect">
            <a:avLst/>
          </a:prstGeom>
          <a:noFill/>
        </p:spPr>
        <p:txBody>
          <a:bodyPr wrap="square" rtlCol="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Oval 22">
            <a:extLst>
              <a:ext uri="{FF2B5EF4-FFF2-40B4-BE49-F238E27FC236}">
                <a16:creationId xmlns:a16="http://schemas.microsoft.com/office/drawing/2014/main" id="{C2678EDD-0494-4A10-B282-4DBAD5B0498E}"/>
              </a:ext>
            </a:extLst>
          </p:cNvPr>
          <p:cNvSpPr/>
          <p:nvPr/>
        </p:nvSpPr>
        <p:spPr>
          <a:xfrm>
            <a:off x="10835140" y="2545271"/>
            <a:ext cx="392048" cy="392048"/>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rPr>
              <a:t>2</a:t>
            </a:r>
            <a:endParaRPr lang="en-US" sz="1400" dirty="0">
              <a:solidFill>
                <a:schemeClr val="bg1"/>
              </a:solidFill>
            </a:endParaRPr>
          </a:p>
        </p:txBody>
      </p:sp>
      <p:sp>
        <p:nvSpPr>
          <p:cNvPr id="22" name="TextBox 84">
            <a:extLst>
              <a:ext uri="{FF2B5EF4-FFF2-40B4-BE49-F238E27FC236}">
                <a16:creationId xmlns:a16="http://schemas.microsoft.com/office/drawing/2014/main" id="{17CA909B-3246-4E4A-952C-7F8203446557}"/>
              </a:ext>
            </a:extLst>
          </p:cNvPr>
          <p:cNvSpPr txBox="1"/>
          <p:nvPr/>
        </p:nvSpPr>
        <p:spPr>
          <a:xfrm>
            <a:off x="7615983" y="2464296"/>
            <a:ext cx="3031624" cy="954107"/>
          </a:xfrm>
          <a:prstGeom prst="rect">
            <a:avLst/>
          </a:prstGeom>
          <a:noFill/>
        </p:spPr>
        <p:txBody>
          <a:bodyPr wrap="square" rtlCol="0">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Oval 24">
            <a:extLst>
              <a:ext uri="{FF2B5EF4-FFF2-40B4-BE49-F238E27FC236}">
                <a16:creationId xmlns:a16="http://schemas.microsoft.com/office/drawing/2014/main" id="{E029AEE4-CBBE-4334-BFE1-53392D645408}"/>
              </a:ext>
            </a:extLst>
          </p:cNvPr>
          <p:cNvSpPr/>
          <p:nvPr/>
        </p:nvSpPr>
        <p:spPr>
          <a:xfrm>
            <a:off x="10835140" y="4533017"/>
            <a:ext cx="392048" cy="392048"/>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bg1"/>
                </a:solidFill>
                <a:latin typeface="FontAwesome" pitchFamily="2" charset="0"/>
              </a:rPr>
              <a:t>4</a:t>
            </a:r>
            <a:endParaRPr lang="en-US" sz="1400" dirty="0">
              <a:solidFill>
                <a:schemeClr val="bg1"/>
              </a:solidFill>
            </a:endParaRPr>
          </a:p>
        </p:txBody>
      </p:sp>
      <p:sp>
        <p:nvSpPr>
          <p:cNvPr id="24" name="TextBox 86">
            <a:extLst>
              <a:ext uri="{FF2B5EF4-FFF2-40B4-BE49-F238E27FC236}">
                <a16:creationId xmlns:a16="http://schemas.microsoft.com/office/drawing/2014/main" id="{906942C9-65FA-4F6B-9547-D1305D5F90DF}"/>
              </a:ext>
            </a:extLst>
          </p:cNvPr>
          <p:cNvSpPr txBox="1"/>
          <p:nvPr/>
        </p:nvSpPr>
        <p:spPr>
          <a:xfrm>
            <a:off x="7615983" y="4452042"/>
            <a:ext cx="3031624" cy="954107"/>
          </a:xfrm>
          <a:prstGeom prst="rect">
            <a:avLst/>
          </a:prstGeom>
          <a:noFill/>
        </p:spPr>
        <p:txBody>
          <a:bodyPr wrap="square" rtlCol="0">
            <a:spAutoFit/>
          </a:bodyPr>
          <a:lstStyle/>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414499247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42"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250"/>
                                        <p:tgtEl>
                                          <p:spTgt spid="19"/>
                                        </p:tgtEl>
                                      </p:cBhvr>
                                    </p:animEffect>
                                    <p:anim calcmode="lin" valueType="num">
                                      <p:cBhvr>
                                        <p:cTn id="60" dur="250" fill="hold"/>
                                        <p:tgtEl>
                                          <p:spTgt spid="19"/>
                                        </p:tgtEl>
                                        <p:attrNameLst>
                                          <p:attrName>ppt_x</p:attrName>
                                        </p:attrNameLst>
                                      </p:cBhvr>
                                      <p:tavLst>
                                        <p:tav tm="0">
                                          <p:val>
                                            <p:strVal val="#ppt_x"/>
                                          </p:val>
                                        </p:tav>
                                        <p:tav tm="100000">
                                          <p:val>
                                            <p:strVal val="#ppt_x"/>
                                          </p:val>
                                        </p:tav>
                                      </p:tavLst>
                                    </p:anim>
                                    <p:anim calcmode="lin" valueType="num">
                                      <p:cBhvr>
                                        <p:cTn id="61" dur="250" fill="hold"/>
                                        <p:tgtEl>
                                          <p:spTgt spid="19"/>
                                        </p:tgtEl>
                                        <p:attrNameLst>
                                          <p:attrName>ppt_y</p:attrName>
                                        </p:attrNameLst>
                                      </p:cBhvr>
                                      <p:tavLst>
                                        <p:tav tm="0">
                                          <p:val>
                                            <p:strVal val="#ppt_y+.1"/>
                                          </p:val>
                                        </p:tav>
                                        <p:tav tm="100000">
                                          <p:val>
                                            <p:strVal val="#ppt_y"/>
                                          </p:val>
                                        </p:tav>
                                      </p:tavLst>
                                    </p:anim>
                                  </p:childTnLst>
                                </p:cTn>
                              </p:par>
                            </p:childTnLst>
                          </p:cTn>
                        </p:par>
                        <p:par>
                          <p:cTn id="62" fill="hold">
                            <p:stCondLst>
                              <p:cond delay="2750"/>
                            </p:stCondLst>
                            <p:childTnLst>
                              <p:par>
                                <p:cTn id="63" presetID="42"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250"/>
                                        <p:tgtEl>
                                          <p:spTgt spid="20"/>
                                        </p:tgtEl>
                                      </p:cBhvr>
                                    </p:animEffect>
                                    <p:anim calcmode="lin" valueType="num">
                                      <p:cBhvr>
                                        <p:cTn id="66" dur="250" fill="hold"/>
                                        <p:tgtEl>
                                          <p:spTgt spid="20"/>
                                        </p:tgtEl>
                                        <p:attrNameLst>
                                          <p:attrName>ppt_x</p:attrName>
                                        </p:attrNameLst>
                                      </p:cBhvr>
                                      <p:tavLst>
                                        <p:tav tm="0">
                                          <p:val>
                                            <p:strVal val="#ppt_x"/>
                                          </p:val>
                                        </p:tav>
                                        <p:tav tm="100000">
                                          <p:val>
                                            <p:strVal val="#ppt_x"/>
                                          </p:val>
                                        </p:tav>
                                      </p:tavLst>
                                    </p:anim>
                                    <p:anim calcmode="lin" valueType="num">
                                      <p:cBhvr>
                                        <p:cTn id="67" dur="250" fill="hold"/>
                                        <p:tgtEl>
                                          <p:spTgt spid="20"/>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250"/>
                                        <p:tgtEl>
                                          <p:spTgt spid="21"/>
                                        </p:tgtEl>
                                      </p:cBhvr>
                                    </p:animEffect>
                                    <p:anim calcmode="lin" valueType="num">
                                      <p:cBhvr>
                                        <p:cTn id="72" dur="250" fill="hold"/>
                                        <p:tgtEl>
                                          <p:spTgt spid="21"/>
                                        </p:tgtEl>
                                        <p:attrNameLst>
                                          <p:attrName>ppt_x</p:attrName>
                                        </p:attrNameLst>
                                      </p:cBhvr>
                                      <p:tavLst>
                                        <p:tav tm="0">
                                          <p:val>
                                            <p:strVal val="#ppt_x"/>
                                          </p:val>
                                        </p:tav>
                                        <p:tav tm="100000">
                                          <p:val>
                                            <p:strVal val="#ppt_x"/>
                                          </p:val>
                                        </p:tav>
                                      </p:tavLst>
                                    </p:anim>
                                    <p:anim calcmode="lin" valueType="num">
                                      <p:cBhvr>
                                        <p:cTn id="73" dur="250" fill="hold"/>
                                        <p:tgtEl>
                                          <p:spTgt spid="21"/>
                                        </p:tgtEl>
                                        <p:attrNameLst>
                                          <p:attrName>ppt_y</p:attrName>
                                        </p:attrNameLst>
                                      </p:cBhvr>
                                      <p:tavLst>
                                        <p:tav tm="0">
                                          <p:val>
                                            <p:strVal val="#ppt_y+.1"/>
                                          </p:val>
                                        </p:tav>
                                        <p:tav tm="100000">
                                          <p:val>
                                            <p:strVal val="#ppt_y"/>
                                          </p:val>
                                        </p:tav>
                                      </p:tavLst>
                                    </p:anim>
                                  </p:childTnLst>
                                </p:cTn>
                              </p:par>
                            </p:childTnLst>
                          </p:cTn>
                        </p:par>
                        <p:par>
                          <p:cTn id="74" fill="hold">
                            <p:stCondLst>
                              <p:cond delay="3250"/>
                            </p:stCondLst>
                            <p:childTnLst>
                              <p:par>
                                <p:cTn id="75" presetID="42" presetClass="entr" presetSubtype="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250"/>
                                        <p:tgtEl>
                                          <p:spTgt spid="22"/>
                                        </p:tgtEl>
                                      </p:cBhvr>
                                    </p:animEffect>
                                    <p:anim calcmode="lin" valueType="num">
                                      <p:cBhvr>
                                        <p:cTn id="78" dur="250" fill="hold"/>
                                        <p:tgtEl>
                                          <p:spTgt spid="22"/>
                                        </p:tgtEl>
                                        <p:attrNameLst>
                                          <p:attrName>ppt_x</p:attrName>
                                        </p:attrNameLst>
                                      </p:cBhvr>
                                      <p:tavLst>
                                        <p:tav tm="0">
                                          <p:val>
                                            <p:strVal val="#ppt_x"/>
                                          </p:val>
                                        </p:tav>
                                        <p:tav tm="100000">
                                          <p:val>
                                            <p:strVal val="#ppt_x"/>
                                          </p:val>
                                        </p:tav>
                                      </p:tavLst>
                                    </p:anim>
                                    <p:anim calcmode="lin" valueType="num">
                                      <p:cBhvr>
                                        <p:cTn id="79" dur="250" fill="hold"/>
                                        <p:tgtEl>
                                          <p:spTgt spid="22"/>
                                        </p:tgtEl>
                                        <p:attrNameLst>
                                          <p:attrName>ppt_y</p:attrName>
                                        </p:attrNameLst>
                                      </p:cBhvr>
                                      <p:tavLst>
                                        <p:tav tm="0">
                                          <p:val>
                                            <p:strVal val="#ppt_y+.1"/>
                                          </p:val>
                                        </p:tav>
                                        <p:tav tm="100000">
                                          <p:val>
                                            <p:strVal val="#ppt_y"/>
                                          </p:val>
                                        </p:tav>
                                      </p:tavLst>
                                    </p:anim>
                                  </p:childTnLst>
                                </p:cTn>
                              </p:par>
                            </p:childTnLst>
                          </p:cTn>
                        </p:par>
                        <p:par>
                          <p:cTn id="80" fill="hold">
                            <p:stCondLst>
                              <p:cond delay="3500"/>
                            </p:stCondLst>
                            <p:childTnLst>
                              <p:par>
                                <p:cTn id="81" presetID="42" presetClass="entr" presetSubtype="0" fill="hold" grpId="0" nodeType="after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250"/>
                                        <p:tgtEl>
                                          <p:spTgt spid="23"/>
                                        </p:tgtEl>
                                      </p:cBhvr>
                                    </p:animEffect>
                                    <p:anim calcmode="lin" valueType="num">
                                      <p:cBhvr>
                                        <p:cTn id="84" dur="250" fill="hold"/>
                                        <p:tgtEl>
                                          <p:spTgt spid="23"/>
                                        </p:tgtEl>
                                        <p:attrNameLst>
                                          <p:attrName>ppt_x</p:attrName>
                                        </p:attrNameLst>
                                      </p:cBhvr>
                                      <p:tavLst>
                                        <p:tav tm="0">
                                          <p:val>
                                            <p:strVal val="#ppt_x"/>
                                          </p:val>
                                        </p:tav>
                                        <p:tav tm="100000">
                                          <p:val>
                                            <p:strVal val="#ppt_x"/>
                                          </p:val>
                                        </p:tav>
                                      </p:tavLst>
                                    </p:anim>
                                    <p:anim calcmode="lin" valueType="num">
                                      <p:cBhvr>
                                        <p:cTn id="85" dur="250" fill="hold"/>
                                        <p:tgtEl>
                                          <p:spTgt spid="23"/>
                                        </p:tgtEl>
                                        <p:attrNameLst>
                                          <p:attrName>ppt_y</p:attrName>
                                        </p:attrNameLst>
                                      </p:cBhvr>
                                      <p:tavLst>
                                        <p:tav tm="0">
                                          <p:val>
                                            <p:strVal val="#ppt_y+.1"/>
                                          </p:val>
                                        </p:tav>
                                        <p:tav tm="100000">
                                          <p:val>
                                            <p:strVal val="#ppt_y"/>
                                          </p:val>
                                        </p:tav>
                                      </p:tavLst>
                                    </p:anim>
                                  </p:childTnLst>
                                </p:cTn>
                              </p:par>
                            </p:childTnLst>
                          </p:cTn>
                        </p:par>
                        <p:par>
                          <p:cTn id="86" fill="hold">
                            <p:stCondLst>
                              <p:cond delay="3750"/>
                            </p:stCondLst>
                            <p:childTnLst>
                              <p:par>
                                <p:cTn id="87" presetID="42" presetClass="entr" presetSubtype="0"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250"/>
                                        <p:tgtEl>
                                          <p:spTgt spid="24"/>
                                        </p:tgtEl>
                                      </p:cBhvr>
                                    </p:animEffect>
                                    <p:anim calcmode="lin" valueType="num">
                                      <p:cBhvr>
                                        <p:cTn id="90" dur="250" fill="hold"/>
                                        <p:tgtEl>
                                          <p:spTgt spid="24"/>
                                        </p:tgtEl>
                                        <p:attrNameLst>
                                          <p:attrName>ppt_x</p:attrName>
                                        </p:attrNameLst>
                                      </p:cBhvr>
                                      <p:tavLst>
                                        <p:tav tm="0">
                                          <p:val>
                                            <p:strVal val="#ppt_x"/>
                                          </p:val>
                                        </p:tav>
                                        <p:tav tm="100000">
                                          <p:val>
                                            <p:strVal val="#ppt_x"/>
                                          </p:val>
                                        </p:tav>
                                      </p:tavLst>
                                    </p:anim>
                                    <p:anim calcmode="lin" valueType="num">
                                      <p:cBhvr>
                                        <p:cTn id="91" dur="2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animBg="1"/>
      <p:bldP spid="16" grpId="0" animBg="1"/>
      <p:bldP spid="17" grpId="0" animBg="1"/>
      <p:bldP spid="18" grpId="0"/>
      <p:bldP spid="19" grpId="0" animBg="1"/>
      <p:bldP spid="20" grpId="0"/>
      <p:bldP spid="21" grpId="0" animBg="1"/>
      <p:bldP spid="22" grpId="0"/>
      <p:bldP spid="23" grpId="0" animBg="1"/>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8" name="Chart 1">
            <a:extLst>
              <a:ext uri="{FF2B5EF4-FFF2-40B4-BE49-F238E27FC236}">
                <a16:creationId xmlns:a16="http://schemas.microsoft.com/office/drawing/2014/main" id="{F3B4FF67-8C38-4729-995D-8A3282E3A854}"/>
              </a:ext>
            </a:extLst>
          </p:cNvPr>
          <p:cNvGraphicFramePr>
            <a:graphicFrameLocks/>
          </p:cNvGraphicFramePr>
          <p:nvPr>
            <p:extLst>
              <p:ext uri="{D42A27DB-BD31-4B8C-83A1-F6EECF244321}">
                <p14:modId xmlns:p14="http://schemas.microsoft.com/office/powerpoint/2010/main" val="2458900668"/>
              </p:ext>
            </p:extLst>
          </p:nvPr>
        </p:nvGraphicFramePr>
        <p:xfrm>
          <a:off x="6310787" y="2000477"/>
          <a:ext cx="5149584" cy="3915530"/>
        </p:xfrm>
        <a:graphic>
          <a:graphicData uri="http://schemas.openxmlformats.org/drawingml/2006/chart">
            <c:chart xmlns:c="http://schemas.openxmlformats.org/drawingml/2006/chart" xmlns:r="http://schemas.openxmlformats.org/officeDocument/2006/relationships" r:id="rId3"/>
          </a:graphicData>
        </a:graphic>
      </p:graphicFrame>
      <p:grpSp>
        <p:nvGrpSpPr>
          <p:cNvPr id="11" name="Group 7">
            <a:extLst>
              <a:ext uri="{FF2B5EF4-FFF2-40B4-BE49-F238E27FC236}">
                <a16:creationId xmlns:a16="http://schemas.microsoft.com/office/drawing/2014/main" id="{FB73BD05-B8CB-4C9C-A616-FDA430071F03}"/>
              </a:ext>
            </a:extLst>
          </p:cNvPr>
          <p:cNvGrpSpPr/>
          <p:nvPr/>
        </p:nvGrpSpPr>
        <p:grpSpPr>
          <a:xfrm flipH="1">
            <a:off x="1364295" y="2000477"/>
            <a:ext cx="4668792" cy="3915530"/>
            <a:chOff x="7845714" y="1736884"/>
            <a:chExt cx="3501814" cy="1942035"/>
          </a:xfrm>
        </p:grpSpPr>
        <p:grpSp>
          <p:nvGrpSpPr>
            <p:cNvPr id="12" name="Group 35">
              <a:extLst>
                <a:ext uri="{FF2B5EF4-FFF2-40B4-BE49-F238E27FC236}">
                  <a16:creationId xmlns:a16="http://schemas.microsoft.com/office/drawing/2014/main" id="{E58DD77B-AFDC-4B48-BD9D-474F04FCF52B}"/>
                </a:ext>
              </a:extLst>
            </p:cNvPr>
            <p:cNvGrpSpPr/>
            <p:nvPr/>
          </p:nvGrpSpPr>
          <p:grpSpPr>
            <a:xfrm>
              <a:off x="7845714" y="1736884"/>
              <a:ext cx="3501814" cy="1942035"/>
              <a:chOff x="7541909" y="1631854"/>
              <a:chExt cx="4046955" cy="1942035"/>
            </a:xfrm>
          </p:grpSpPr>
          <p:sp>
            <p:nvSpPr>
              <p:cNvPr id="15" name="Rectangle 29">
                <a:extLst>
                  <a:ext uri="{FF2B5EF4-FFF2-40B4-BE49-F238E27FC236}">
                    <a16:creationId xmlns:a16="http://schemas.microsoft.com/office/drawing/2014/main" id="{58303C90-F567-4C88-BD56-58079F5ADD72}"/>
                  </a:ext>
                </a:extLst>
              </p:cNvPr>
              <p:cNvSpPr/>
              <p:nvPr/>
            </p:nvSpPr>
            <p:spPr>
              <a:xfrm>
                <a:off x="7541909" y="1631854"/>
                <a:ext cx="4046955" cy="1942035"/>
              </a:xfrm>
              <a:prstGeom prst="rect">
                <a:avLst/>
              </a:prstGeom>
              <a:noFill/>
              <a:ln w="28575">
                <a:solidFill>
                  <a:srgbClr val="EB71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Rectangle 33">
                <a:extLst>
                  <a:ext uri="{FF2B5EF4-FFF2-40B4-BE49-F238E27FC236}">
                    <a16:creationId xmlns:a16="http://schemas.microsoft.com/office/drawing/2014/main" id="{BC958325-B594-426D-9FB6-08BD0054E64E}"/>
                  </a:ext>
                </a:extLst>
              </p:cNvPr>
              <p:cNvSpPr/>
              <p:nvPr/>
            </p:nvSpPr>
            <p:spPr>
              <a:xfrm>
                <a:off x="7541909" y="1631854"/>
                <a:ext cx="4046955" cy="435299"/>
              </a:xfrm>
              <a:prstGeom prst="rect">
                <a:avLst/>
              </a:prstGeom>
              <a:solidFill>
                <a:srgbClr val="EB7182"/>
              </a:solidFill>
              <a:ln>
                <a:solidFill>
                  <a:srgbClr val="EB71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 name="Rectangle 34">
              <a:extLst>
                <a:ext uri="{FF2B5EF4-FFF2-40B4-BE49-F238E27FC236}">
                  <a16:creationId xmlns:a16="http://schemas.microsoft.com/office/drawing/2014/main" id="{27C9F725-C1C9-4656-9772-E1522D9F19AE}"/>
                </a:ext>
              </a:extLst>
            </p:cNvPr>
            <p:cNvSpPr/>
            <p:nvPr/>
          </p:nvSpPr>
          <p:spPr>
            <a:xfrm>
              <a:off x="8039405" y="2409023"/>
              <a:ext cx="3133230" cy="961706"/>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256202135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anim calcmode="lin" valueType="num">
                                      <p:cBhvr>
                                        <p:cTn id="17" dur="500" fill="hold"/>
                                        <p:tgtEl>
                                          <p:spTgt spid="11"/>
                                        </p:tgtEl>
                                        <p:attrNameLst>
                                          <p:attrName>ppt_x</p:attrName>
                                        </p:attrNameLst>
                                      </p:cBhvr>
                                      <p:tavLst>
                                        <p:tav tm="0">
                                          <p:val>
                                            <p:strVal val="#ppt_x"/>
                                          </p:val>
                                        </p:tav>
                                        <p:tav tm="100000">
                                          <p:val>
                                            <p:strVal val="#ppt_x"/>
                                          </p:val>
                                        </p:tav>
                                      </p:tavLst>
                                    </p:anim>
                                    <p:anim calcmode="lin" valueType="num">
                                      <p:cBhvr>
                                        <p:cTn id="18"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成功项目展示</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42">
            <a:extLst>
              <a:ext uri="{FF2B5EF4-FFF2-40B4-BE49-F238E27FC236}">
                <a16:creationId xmlns:a16="http://schemas.microsoft.com/office/drawing/2014/main" id="{4B9EED79-F653-4C94-B929-9E9C8D82050F}"/>
              </a:ext>
            </a:extLst>
          </p:cNvPr>
          <p:cNvSpPr>
            <a:spLocks noChangeArrowheads="1"/>
          </p:cNvSpPr>
          <p:nvPr/>
        </p:nvSpPr>
        <p:spPr bwMode="auto">
          <a:xfrm>
            <a:off x="7573204" y="2339120"/>
            <a:ext cx="447675" cy="447675"/>
          </a:xfrm>
          <a:prstGeom prst="ellipse">
            <a:avLst/>
          </a:prstGeom>
          <a:solidFill>
            <a:srgbClr val="EB7182"/>
          </a:solidFill>
          <a:ln>
            <a:noFill/>
          </a:ln>
        </p:spPr>
        <p:txBody>
          <a:bodyPr anchor="ctr"/>
          <a:lstStyle/>
          <a:p>
            <a:pPr algn="ctr" eaLnBrk="1" hangingPunct="1">
              <a:buFont typeface="Arial" charset="0"/>
              <a:buNone/>
            </a:pPr>
            <a:endParaRPr lang="zh-CN" altLang="en-US" sz="1200">
              <a:solidFill>
                <a:srgbClr val="FFFFFF"/>
              </a:solidFill>
              <a:latin typeface="宋体" charset="-122"/>
              <a:sym typeface="宋体" charset="-122"/>
            </a:endParaRPr>
          </a:p>
        </p:txBody>
      </p:sp>
      <p:sp>
        <p:nvSpPr>
          <p:cNvPr id="11" name="椭圆 43">
            <a:extLst>
              <a:ext uri="{FF2B5EF4-FFF2-40B4-BE49-F238E27FC236}">
                <a16:creationId xmlns:a16="http://schemas.microsoft.com/office/drawing/2014/main" id="{41B1FDFB-54CD-4759-928E-27FB5A7692A1}"/>
              </a:ext>
            </a:extLst>
          </p:cNvPr>
          <p:cNvSpPr>
            <a:spLocks noChangeArrowheads="1"/>
          </p:cNvSpPr>
          <p:nvPr/>
        </p:nvSpPr>
        <p:spPr bwMode="auto">
          <a:xfrm>
            <a:off x="7573204" y="3256695"/>
            <a:ext cx="447675" cy="447675"/>
          </a:xfrm>
          <a:prstGeom prst="ellipse">
            <a:avLst/>
          </a:prstGeom>
          <a:solidFill>
            <a:srgbClr val="EB7182"/>
          </a:solidFill>
          <a:ln>
            <a:noFill/>
          </a:ln>
        </p:spPr>
        <p:txBody>
          <a:bodyPr anchor="ctr"/>
          <a:lstStyle/>
          <a:p>
            <a:pPr algn="ctr" eaLnBrk="1" hangingPunct="1">
              <a:buFont typeface="Arial" charset="0"/>
              <a:buNone/>
            </a:pPr>
            <a:endParaRPr lang="zh-CN" altLang="en-US" sz="1200">
              <a:solidFill>
                <a:srgbClr val="FFFFFF"/>
              </a:solidFill>
              <a:latin typeface="宋体" charset="-122"/>
              <a:sym typeface="宋体" charset="-122"/>
            </a:endParaRPr>
          </a:p>
        </p:txBody>
      </p:sp>
      <p:sp>
        <p:nvSpPr>
          <p:cNvPr id="12" name="椭圆 44">
            <a:extLst>
              <a:ext uri="{FF2B5EF4-FFF2-40B4-BE49-F238E27FC236}">
                <a16:creationId xmlns:a16="http://schemas.microsoft.com/office/drawing/2014/main" id="{1F6839F8-9DEF-47DB-837E-E7E60B6AE64B}"/>
              </a:ext>
            </a:extLst>
          </p:cNvPr>
          <p:cNvSpPr>
            <a:spLocks noChangeArrowheads="1"/>
          </p:cNvSpPr>
          <p:nvPr/>
        </p:nvSpPr>
        <p:spPr bwMode="auto">
          <a:xfrm>
            <a:off x="7573204" y="4186970"/>
            <a:ext cx="447675" cy="447675"/>
          </a:xfrm>
          <a:prstGeom prst="ellipse">
            <a:avLst/>
          </a:prstGeom>
          <a:solidFill>
            <a:srgbClr val="EB7182"/>
          </a:solidFill>
          <a:ln>
            <a:noFill/>
          </a:ln>
        </p:spPr>
        <p:txBody>
          <a:bodyPr anchor="ctr"/>
          <a:lstStyle/>
          <a:p>
            <a:pPr algn="ctr" eaLnBrk="1" hangingPunct="1">
              <a:buFont typeface="Arial" charset="0"/>
              <a:buNone/>
            </a:pPr>
            <a:endParaRPr lang="zh-CN" altLang="en-US" sz="1200">
              <a:solidFill>
                <a:srgbClr val="FFFFFF"/>
              </a:solidFill>
              <a:latin typeface="宋体" charset="-122"/>
              <a:sym typeface="宋体" charset="-122"/>
            </a:endParaRPr>
          </a:p>
        </p:txBody>
      </p:sp>
      <p:sp>
        <p:nvSpPr>
          <p:cNvPr id="13" name="椭圆 45">
            <a:extLst>
              <a:ext uri="{FF2B5EF4-FFF2-40B4-BE49-F238E27FC236}">
                <a16:creationId xmlns:a16="http://schemas.microsoft.com/office/drawing/2014/main" id="{8BC04F9D-E8B8-47A6-BC27-2068357E5004}"/>
              </a:ext>
            </a:extLst>
          </p:cNvPr>
          <p:cNvSpPr>
            <a:spLocks noChangeArrowheads="1"/>
          </p:cNvSpPr>
          <p:nvPr/>
        </p:nvSpPr>
        <p:spPr bwMode="auto">
          <a:xfrm>
            <a:off x="7573204" y="5117245"/>
            <a:ext cx="447675" cy="447675"/>
          </a:xfrm>
          <a:prstGeom prst="ellipse">
            <a:avLst/>
          </a:prstGeom>
          <a:solidFill>
            <a:srgbClr val="EB7182"/>
          </a:solidFill>
          <a:ln>
            <a:noFill/>
          </a:ln>
        </p:spPr>
        <p:txBody>
          <a:bodyPr anchor="ctr"/>
          <a:lstStyle/>
          <a:p>
            <a:pPr algn="ctr" eaLnBrk="1" hangingPunct="1">
              <a:buFont typeface="Arial" charset="0"/>
              <a:buNone/>
            </a:pPr>
            <a:endParaRPr lang="zh-CN" altLang="en-US" sz="1200">
              <a:solidFill>
                <a:srgbClr val="FFFFFF"/>
              </a:solidFill>
              <a:latin typeface="宋体" charset="-122"/>
              <a:sym typeface="宋体" charset="-122"/>
            </a:endParaRPr>
          </a:p>
        </p:txBody>
      </p:sp>
      <p:sp>
        <p:nvSpPr>
          <p:cNvPr id="15" name="文本框 47">
            <a:extLst>
              <a:ext uri="{FF2B5EF4-FFF2-40B4-BE49-F238E27FC236}">
                <a16:creationId xmlns:a16="http://schemas.microsoft.com/office/drawing/2014/main" id="{D4D694D6-4D0A-4AD0-9CFC-0CE228FC8858}"/>
              </a:ext>
            </a:extLst>
          </p:cNvPr>
          <p:cNvSpPr>
            <a:spLocks noChangeArrowheads="1"/>
          </p:cNvSpPr>
          <p:nvPr/>
        </p:nvSpPr>
        <p:spPr bwMode="auto">
          <a:xfrm>
            <a:off x="8232017" y="2147032"/>
            <a:ext cx="1492716"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nSpc>
                <a:spcPts val="3330"/>
              </a:lnSpc>
            </a:pPr>
            <a:r>
              <a:rPr lang="zh-CN" altLang="en-US" sz="1600" b="1" spc="100" dirty="0">
                <a:solidFill>
                  <a:srgbClr val="FFFFFF">
                    <a:lumMod val="50000"/>
                  </a:srgbClr>
                </a:solidFill>
                <a:latin typeface="Montserrat" charset="0"/>
                <a:ea typeface="Montserrat" charset="0"/>
                <a:cs typeface="Montserrat" charset="0"/>
              </a:rPr>
              <a:t>加入标题描述</a:t>
            </a:r>
            <a:endParaRPr lang="en-US" altLang="zh-CN" sz="1600" b="1" spc="100" dirty="0">
              <a:solidFill>
                <a:srgbClr val="FFFFFF">
                  <a:lumMod val="50000"/>
                </a:srgbClr>
              </a:solidFill>
              <a:latin typeface="Montserrat" charset="0"/>
              <a:ea typeface="Montserrat" charset="0"/>
              <a:cs typeface="Montserrat" charset="0"/>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6" name="文本框 48">
            <a:extLst>
              <a:ext uri="{FF2B5EF4-FFF2-40B4-BE49-F238E27FC236}">
                <a16:creationId xmlns:a16="http://schemas.microsoft.com/office/drawing/2014/main" id="{9C321377-59B3-49B3-A92A-E42020874D06}"/>
              </a:ext>
            </a:extLst>
          </p:cNvPr>
          <p:cNvSpPr>
            <a:spLocks noChangeArrowheads="1"/>
          </p:cNvSpPr>
          <p:nvPr/>
        </p:nvSpPr>
        <p:spPr bwMode="auto">
          <a:xfrm>
            <a:off x="8232017" y="3064607"/>
            <a:ext cx="1492716"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nSpc>
                <a:spcPts val="3330"/>
              </a:lnSpc>
            </a:pPr>
            <a:r>
              <a:rPr lang="zh-CN" altLang="en-US" sz="1600" b="1" spc="100" dirty="0">
                <a:solidFill>
                  <a:srgbClr val="FFFFFF">
                    <a:lumMod val="50000"/>
                  </a:srgbClr>
                </a:solidFill>
                <a:latin typeface="Montserrat" charset="0"/>
                <a:ea typeface="Montserrat" charset="0"/>
                <a:cs typeface="Montserrat" charset="0"/>
              </a:rPr>
              <a:t>加入标题描述</a:t>
            </a:r>
            <a:endParaRPr lang="en-US" altLang="zh-CN" sz="1600" b="1" spc="100" dirty="0">
              <a:solidFill>
                <a:srgbClr val="FFFFFF">
                  <a:lumMod val="50000"/>
                </a:srgbClr>
              </a:solidFill>
              <a:latin typeface="Montserrat" charset="0"/>
              <a:ea typeface="Montserrat" charset="0"/>
              <a:cs typeface="Montserrat" charset="0"/>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7" name="文本框 49">
            <a:extLst>
              <a:ext uri="{FF2B5EF4-FFF2-40B4-BE49-F238E27FC236}">
                <a16:creationId xmlns:a16="http://schemas.microsoft.com/office/drawing/2014/main" id="{708C3923-A607-47A9-B89B-19B713886426}"/>
              </a:ext>
            </a:extLst>
          </p:cNvPr>
          <p:cNvSpPr>
            <a:spLocks noChangeArrowheads="1"/>
          </p:cNvSpPr>
          <p:nvPr/>
        </p:nvSpPr>
        <p:spPr bwMode="auto">
          <a:xfrm>
            <a:off x="8232017" y="3994882"/>
            <a:ext cx="1492716"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nSpc>
                <a:spcPts val="3330"/>
              </a:lnSpc>
            </a:pPr>
            <a:r>
              <a:rPr lang="zh-CN" altLang="en-US" sz="1600" b="1" spc="100" dirty="0">
                <a:solidFill>
                  <a:srgbClr val="FFFFFF">
                    <a:lumMod val="50000"/>
                  </a:srgbClr>
                </a:solidFill>
                <a:latin typeface="Montserrat" charset="0"/>
                <a:ea typeface="Montserrat" charset="0"/>
                <a:cs typeface="Montserrat" charset="0"/>
              </a:rPr>
              <a:t>加入标题描述</a:t>
            </a:r>
            <a:endParaRPr lang="en-US" altLang="zh-CN" sz="1600" b="1" spc="100" dirty="0">
              <a:solidFill>
                <a:srgbClr val="FFFFFF">
                  <a:lumMod val="50000"/>
                </a:srgbClr>
              </a:solidFill>
              <a:latin typeface="Montserrat" charset="0"/>
              <a:ea typeface="Montserrat" charset="0"/>
              <a:cs typeface="Montserrat" charset="0"/>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8" name="文本框 50">
            <a:extLst>
              <a:ext uri="{FF2B5EF4-FFF2-40B4-BE49-F238E27FC236}">
                <a16:creationId xmlns:a16="http://schemas.microsoft.com/office/drawing/2014/main" id="{7CF32E31-2DAB-4159-A486-B9EA78EA48B2}"/>
              </a:ext>
            </a:extLst>
          </p:cNvPr>
          <p:cNvSpPr>
            <a:spLocks noChangeArrowheads="1"/>
          </p:cNvSpPr>
          <p:nvPr/>
        </p:nvSpPr>
        <p:spPr bwMode="auto">
          <a:xfrm>
            <a:off x="8232017" y="4939445"/>
            <a:ext cx="1492716" cy="85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nSpc>
                <a:spcPts val="3330"/>
              </a:lnSpc>
            </a:pPr>
            <a:r>
              <a:rPr lang="zh-CN" altLang="en-US" sz="1600" b="1" spc="100" dirty="0">
                <a:solidFill>
                  <a:srgbClr val="FFFFFF">
                    <a:lumMod val="50000"/>
                  </a:srgbClr>
                </a:solidFill>
                <a:latin typeface="Montserrat" charset="0"/>
                <a:ea typeface="Montserrat" charset="0"/>
                <a:cs typeface="Montserrat" charset="0"/>
              </a:rPr>
              <a:t>加入标题描述</a:t>
            </a:r>
            <a:endParaRPr lang="en-US" altLang="zh-CN" sz="1600" b="1" spc="100" dirty="0">
              <a:solidFill>
                <a:srgbClr val="FFFFFF">
                  <a:lumMod val="50000"/>
                </a:srgbClr>
              </a:solidFill>
              <a:latin typeface="Montserrat" charset="0"/>
              <a:ea typeface="Montserrat" charset="0"/>
              <a:cs typeface="Montserrat" charset="0"/>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1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1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1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graphicFrame>
        <p:nvGraphicFramePr>
          <p:cNvPr id="19" name="Chart 14">
            <a:extLst>
              <a:ext uri="{FF2B5EF4-FFF2-40B4-BE49-F238E27FC236}">
                <a16:creationId xmlns:a16="http://schemas.microsoft.com/office/drawing/2014/main" id="{2D9C3F1A-604B-4D10-A83A-7FF84F3A28DC}"/>
              </a:ext>
            </a:extLst>
          </p:cNvPr>
          <p:cNvGraphicFramePr>
            <a:graphicFrameLocks/>
          </p:cNvGraphicFramePr>
          <p:nvPr>
            <p:extLst>
              <p:ext uri="{D42A27DB-BD31-4B8C-83A1-F6EECF244321}">
                <p14:modId xmlns:p14="http://schemas.microsoft.com/office/powerpoint/2010/main" val="3604874089"/>
              </p:ext>
            </p:extLst>
          </p:nvPr>
        </p:nvGraphicFramePr>
        <p:xfrm>
          <a:off x="1467453" y="2339120"/>
          <a:ext cx="6000182" cy="335403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809894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50"/>
                                        <p:tgtEl>
                                          <p:spTgt spid="8"/>
                                        </p:tgtEl>
                                      </p:cBhvr>
                                    </p:animEffect>
                                    <p:anim calcmode="lin" valueType="num">
                                      <p:cBhvr>
                                        <p:cTn id="12" dur="250" fill="hold"/>
                                        <p:tgtEl>
                                          <p:spTgt spid="8"/>
                                        </p:tgtEl>
                                        <p:attrNameLst>
                                          <p:attrName>ppt_x</p:attrName>
                                        </p:attrNameLst>
                                      </p:cBhvr>
                                      <p:tavLst>
                                        <p:tav tm="0">
                                          <p:val>
                                            <p:strVal val="#ppt_x"/>
                                          </p:val>
                                        </p:tav>
                                        <p:tav tm="100000">
                                          <p:val>
                                            <p:strVal val="#ppt_x"/>
                                          </p:val>
                                        </p:tav>
                                      </p:tavLst>
                                    </p:anim>
                                    <p:anim calcmode="lin" valueType="num">
                                      <p:cBhvr>
                                        <p:cTn id="13" dur="25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75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250"/>
                                        <p:tgtEl>
                                          <p:spTgt spid="11"/>
                                        </p:tgtEl>
                                      </p:cBhvr>
                                    </p:animEffect>
                                    <p:anim calcmode="lin" valueType="num">
                                      <p:cBhvr>
                                        <p:cTn id="18" dur="250" fill="hold"/>
                                        <p:tgtEl>
                                          <p:spTgt spid="11"/>
                                        </p:tgtEl>
                                        <p:attrNameLst>
                                          <p:attrName>ppt_x</p:attrName>
                                        </p:attrNameLst>
                                      </p:cBhvr>
                                      <p:tavLst>
                                        <p:tav tm="0">
                                          <p:val>
                                            <p:strVal val="#ppt_x"/>
                                          </p:val>
                                        </p:tav>
                                        <p:tav tm="100000">
                                          <p:val>
                                            <p:strVal val="#ppt_x"/>
                                          </p:val>
                                        </p:tav>
                                      </p:tavLst>
                                    </p:anim>
                                    <p:anim calcmode="lin" valueType="num">
                                      <p:cBhvr>
                                        <p:cTn id="19" dur="250" fill="hold"/>
                                        <p:tgtEl>
                                          <p:spTgt spid="11"/>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50"/>
                                        <p:tgtEl>
                                          <p:spTgt spid="12"/>
                                        </p:tgtEl>
                                      </p:cBhvr>
                                    </p:animEffect>
                                    <p:anim calcmode="lin" valueType="num">
                                      <p:cBhvr>
                                        <p:cTn id="24" dur="250" fill="hold"/>
                                        <p:tgtEl>
                                          <p:spTgt spid="12"/>
                                        </p:tgtEl>
                                        <p:attrNameLst>
                                          <p:attrName>ppt_x</p:attrName>
                                        </p:attrNameLst>
                                      </p:cBhvr>
                                      <p:tavLst>
                                        <p:tav tm="0">
                                          <p:val>
                                            <p:strVal val="#ppt_x"/>
                                          </p:val>
                                        </p:tav>
                                        <p:tav tm="100000">
                                          <p:val>
                                            <p:strVal val="#ppt_x"/>
                                          </p:val>
                                        </p:tav>
                                      </p:tavLst>
                                    </p:anim>
                                    <p:anim calcmode="lin" valueType="num">
                                      <p:cBhvr>
                                        <p:cTn id="25" dur="25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250"/>
                                        <p:tgtEl>
                                          <p:spTgt spid="13"/>
                                        </p:tgtEl>
                                      </p:cBhvr>
                                    </p:animEffect>
                                    <p:anim calcmode="lin" valueType="num">
                                      <p:cBhvr>
                                        <p:cTn id="30" dur="250" fill="hold"/>
                                        <p:tgtEl>
                                          <p:spTgt spid="13"/>
                                        </p:tgtEl>
                                        <p:attrNameLst>
                                          <p:attrName>ppt_x</p:attrName>
                                        </p:attrNameLst>
                                      </p:cBhvr>
                                      <p:tavLst>
                                        <p:tav tm="0">
                                          <p:val>
                                            <p:strVal val="#ppt_x"/>
                                          </p:val>
                                        </p:tav>
                                        <p:tav tm="100000">
                                          <p:val>
                                            <p:strVal val="#ppt_x"/>
                                          </p:val>
                                        </p:tav>
                                      </p:tavLst>
                                    </p:anim>
                                    <p:anim calcmode="lin" valueType="num">
                                      <p:cBhvr>
                                        <p:cTn id="31" dur="25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250"/>
                                        <p:tgtEl>
                                          <p:spTgt spid="15"/>
                                        </p:tgtEl>
                                      </p:cBhvr>
                                    </p:animEffect>
                                    <p:anim calcmode="lin" valueType="num">
                                      <p:cBhvr>
                                        <p:cTn id="36" dur="250" fill="hold"/>
                                        <p:tgtEl>
                                          <p:spTgt spid="15"/>
                                        </p:tgtEl>
                                        <p:attrNameLst>
                                          <p:attrName>ppt_x</p:attrName>
                                        </p:attrNameLst>
                                      </p:cBhvr>
                                      <p:tavLst>
                                        <p:tav tm="0">
                                          <p:val>
                                            <p:strVal val="#ppt_x"/>
                                          </p:val>
                                        </p:tav>
                                        <p:tav tm="100000">
                                          <p:val>
                                            <p:strVal val="#ppt_x"/>
                                          </p:val>
                                        </p:tav>
                                      </p:tavLst>
                                    </p:anim>
                                    <p:anim calcmode="lin" valueType="num">
                                      <p:cBhvr>
                                        <p:cTn id="37" dur="25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250"/>
                                        <p:tgtEl>
                                          <p:spTgt spid="16"/>
                                        </p:tgtEl>
                                      </p:cBhvr>
                                    </p:animEffect>
                                    <p:anim calcmode="lin" valueType="num">
                                      <p:cBhvr>
                                        <p:cTn id="42" dur="250" fill="hold"/>
                                        <p:tgtEl>
                                          <p:spTgt spid="16"/>
                                        </p:tgtEl>
                                        <p:attrNameLst>
                                          <p:attrName>ppt_x</p:attrName>
                                        </p:attrNameLst>
                                      </p:cBhvr>
                                      <p:tavLst>
                                        <p:tav tm="0">
                                          <p:val>
                                            <p:strVal val="#ppt_x"/>
                                          </p:val>
                                        </p:tav>
                                        <p:tav tm="100000">
                                          <p:val>
                                            <p:strVal val="#ppt_x"/>
                                          </p:val>
                                        </p:tav>
                                      </p:tavLst>
                                    </p:anim>
                                    <p:anim calcmode="lin" valueType="num">
                                      <p:cBhvr>
                                        <p:cTn id="43" dur="250" fill="hold"/>
                                        <p:tgtEl>
                                          <p:spTgt spid="16"/>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50"/>
                                        <p:tgtEl>
                                          <p:spTgt spid="18"/>
                                        </p:tgtEl>
                                      </p:cBhvr>
                                    </p:animEffect>
                                    <p:anim calcmode="lin" valueType="num">
                                      <p:cBhvr>
                                        <p:cTn id="54" dur="250" fill="hold"/>
                                        <p:tgtEl>
                                          <p:spTgt spid="18"/>
                                        </p:tgtEl>
                                        <p:attrNameLst>
                                          <p:attrName>ppt_x</p:attrName>
                                        </p:attrNameLst>
                                      </p:cBhvr>
                                      <p:tavLst>
                                        <p:tav tm="0">
                                          <p:val>
                                            <p:strVal val="#ppt_x"/>
                                          </p:val>
                                        </p:tav>
                                        <p:tav tm="100000">
                                          <p:val>
                                            <p:strVal val="#ppt_x"/>
                                          </p:val>
                                        </p:tav>
                                      </p:tavLst>
                                    </p:anim>
                                    <p:anim calcmode="lin" valueType="num">
                                      <p:cBhvr>
                                        <p:cTn id="55" dur="25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2" presetClass="entr" presetSubtype="8"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0-#ppt_w/2"/>
                                          </p:val>
                                        </p:tav>
                                        <p:tav tm="100000">
                                          <p:val>
                                            <p:strVal val="#ppt_x"/>
                                          </p:val>
                                        </p:tav>
                                      </p:tavLst>
                                    </p:anim>
                                    <p:anim calcmode="lin" valueType="num">
                                      <p:cBhvr additive="base">
                                        <p:cTn id="60"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5" grpId="0"/>
      <p:bldP spid="16" grpId="0"/>
      <p:bldP spid="17" grpId="0"/>
      <p:bldP spid="18" grpId="0"/>
      <p:bldGraphic spid="19"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B5AFA98-D6C2-473F-82AC-977A58D9BE3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8A41F73C-C6BF-48ED-9202-34FE895138EA}"/>
              </a:ext>
            </a:extLst>
          </p:cNvPr>
          <p:cNvSpPr/>
          <p:nvPr/>
        </p:nvSpPr>
        <p:spPr>
          <a:xfrm>
            <a:off x="444500" y="387350"/>
            <a:ext cx="11301412" cy="6084886"/>
          </a:xfrm>
          <a:prstGeom prst="rect">
            <a:avLst/>
          </a:prstGeom>
          <a:noFill/>
          <a:ln>
            <a:solidFill>
              <a:srgbClr val="EB71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27">
            <a:extLst>
              <a:ext uri="{FF2B5EF4-FFF2-40B4-BE49-F238E27FC236}">
                <a16:creationId xmlns:a16="http://schemas.microsoft.com/office/drawing/2014/main" id="{D06CA350-0D45-4CA7-A848-2EA1E4FE3EDC}"/>
              </a:ext>
            </a:extLst>
          </p:cNvPr>
          <p:cNvCxnSpPr>
            <a:cxnSpLocks noChangeShapeType="1"/>
          </p:cNvCxnSpPr>
          <p:nvPr/>
        </p:nvCxnSpPr>
        <p:spPr bwMode="auto">
          <a:xfrm>
            <a:off x="5465678" y="1416504"/>
            <a:ext cx="0" cy="3816337"/>
          </a:xfrm>
          <a:prstGeom prst="line">
            <a:avLst/>
          </a:prstGeom>
          <a:noFill/>
          <a:ln w="19050">
            <a:solidFill>
              <a:srgbClr val="EB7182">
                <a:alpha val="67842"/>
              </a:srgbClr>
            </a:solidFill>
            <a:round/>
            <a:headEnd/>
            <a:tailEnd/>
          </a:ln>
          <a:extLst>
            <a:ext uri="{909E8E84-426E-40DD-AFC4-6F175D3DCCD1}">
              <a14:hiddenFill xmlns:a14="http://schemas.microsoft.com/office/drawing/2010/main">
                <a:noFill/>
              </a14:hiddenFill>
            </a:ext>
          </a:extLst>
        </p:spPr>
      </p:cxnSp>
      <p:sp>
        <p:nvSpPr>
          <p:cNvPr id="14" name="TextBox 4">
            <a:extLst>
              <a:ext uri="{FF2B5EF4-FFF2-40B4-BE49-F238E27FC236}">
                <a16:creationId xmlns:a16="http://schemas.microsoft.com/office/drawing/2014/main" id="{54A574B0-973D-46F6-816C-4B7CF6D7B290}"/>
              </a:ext>
            </a:extLst>
          </p:cNvPr>
          <p:cNvSpPr txBox="1"/>
          <p:nvPr/>
        </p:nvSpPr>
        <p:spPr>
          <a:xfrm>
            <a:off x="2809973" y="2550131"/>
            <a:ext cx="2492991" cy="923330"/>
          </a:xfrm>
          <a:prstGeom prst="rect">
            <a:avLst/>
          </a:prstGeom>
          <a:noFill/>
        </p:spPr>
        <p:txBody>
          <a:bodyPr wrap="none" rtlCol="0">
            <a:spAutoFit/>
          </a:bodyPr>
          <a:lstStyle/>
          <a:p>
            <a:pPr algn="ctr"/>
            <a:r>
              <a:rPr lang="zh-CN" altLang="en-US" sz="5400" spc="600" dirty="0">
                <a:solidFill>
                  <a:srgbClr val="EB7182"/>
                </a:solidFill>
                <a:latin typeface="华文新魏" panose="02010800040101010101" pitchFamily="2" charset="-122"/>
                <a:ea typeface="华文新魏" panose="02010800040101010101" pitchFamily="2" charset="-122"/>
              </a:rPr>
              <a:t>第四章</a:t>
            </a:r>
            <a:endParaRPr lang="en-US" altLang="zh-CN" sz="5400" spc="600" dirty="0">
              <a:solidFill>
                <a:srgbClr val="EB7182"/>
              </a:solidFill>
              <a:latin typeface="华文新魏" panose="02010800040101010101" pitchFamily="2" charset="-122"/>
              <a:ea typeface="华文新魏" panose="02010800040101010101" pitchFamily="2" charset="-122"/>
            </a:endParaRPr>
          </a:p>
        </p:txBody>
      </p:sp>
      <p:grpSp>
        <p:nvGrpSpPr>
          <p:cNvPr id="15" name="组合 14">
            <a:extLst>
              <a:ext uri="{FF2B5EF4-FFF2-40B4-BE49-F238E27FC236}">
                <a16:creationId xmlns:a16="http://schemas.microsoft.com/office/drawing/2014/main" id="{1AECA11A-671A-48C3-9E1E-BD8798B3C115}"/>
              </a:ext>
            </a:extLst>
          </p:cNvPr>
          <p:cNvGrpSpPr/>
          <p:nvPr/>
        </p:nvGrpSpPr>
        <p:grpSpPr>
          <a:xfrm>
            <a:off x="2975903" y="3575139"/>
            <a:ext cx="2087278" cy="152928"/>
            <a:chOff x="1839287" y="5184146"/>
            <a:chExt cx="2767715" cy="95254"/>
          </a:xfrm>
        </p:grpSpPr>
        <p:grpSp>
          <p:nvGrpSpPr>
            <p:cNvPr id="16" name="组合 15">
              <a:extLst>
                <a:ext uri="{FF2B5EF4-FFF2-40B4-BE49-F238E27FC236}">
                  <a16:creationId xmlns:a16="http://schemas.microsoft.com/office/drawing/2014/main" id="{F59FB7A4-A846-431B-85A1-EE496053796A}"/>
                </a:ext>
              </a:extLst>
            </p:cNvPr>
            <p:cNvGrpSpPr/>
            <p:nvPr/>
          </p:nvGrpSpPr>
          <p:grpSpPr>
            <a:xfrm>
              <a:off x="2591031" y="5184150"/>
              <a:ext cx="2015971" cy="95250"/>
              <a:chOff x="2425983" y="5170170"/>
              <a:chExt cx="2015971" cy="156210"/>
            </a:xfrm>
          </p:grpSpPr>
          <p:grpSp>
            <p:nvGrpSpPr>
              <p:cNvPr id="29" name="组合 28">
                <a:extLst>
                  <a:ext uri="{FF2B5EF4-FFF2-40B4-BE49-F238E27FC236}">
                    <a16:creationId xmlns:a16="http://schemas.microsoft.com/office/drawing/2014/main" id="{CAAFFE85-A787-46D7-A5D1-71D5306A0E86}"/>
                  </a:ext>
                </a:extLst>
              </p:cNvPr>
              <p:cNvGrpSpPr/>
              <p:nvPr/>
            </p:nvGrpSpPr>
            <p:grpSpPr>
              <a:xfrm>
                <a:off x="2425983" y="5179695"/>
                <a:ext cx="1009343" cy="146685"/>
                <a:chOff x="2425983" y="5179695"/>
                <a:chExt cx="1009343" cy="146685"/>
              </a:xfrm>
            </p:grpSpPr>
            <p:grpSp>
              <p:nvGrpSpPr>
                <p:cNvPr id="45" name="组合 44">
                  <a:extLst>
                    <a:ext uri="{FF2B5EF4-FFF2-40B4-BE49-F238E27FC236}">
                      <a16:creationId xmlns:a16="http://schemas.microsoft.com/office/drawing/2014/main" id="{6171F7E8-A5C8-4729-B96C-24130557C63C}"/>
                    </a:ext>
                  </a:extLst>
                </p:cNvPr>
                <p:cNvGrpSpPr/>
                <p:nvPr/>
              </p:nvGrpSpPr>
              <p:grpSpPr>
                <a:xfrm>
                  <a:off x="2425983" y="5186045"/>
                  <a:ext cx="504518" cy="140335"/>
                  <a:chOff x="2425983" y="5186045"/>
                  <a:chExt cx="504518" cy="140335"/>
                </a:xfrm>
              </p:grpSpPr>
              <p:grpSp>
                <p:nvGrpSpPr>
                  <p:cNvPr id="53" name="组合 52">
                    <a:extLst>
                      <a:ext uri="{FF2B5EF4-FFF2-40B4-BE49-F238E27FC236}">
                        <a16:creationId xmlns:a16="http://schemas.microsoft.com/office/drawing/2014/main" id="{85E0ED52-2E5C-4304-8E1B-56F82B28DC58}"/>
                      </a:ext>
                    </a:extLst>
                  </p:cNvPr>
                  <p:cNvGrpSpPr/>
                  <p:nvPr/>
                </p:nvGrpSpPr>
                <p:grpSpPr>
                  <a:xfrm>
                    <a:off x="2425983" y="5189220"/>
                    <a:ext cx="253693" cy="137160"/>
                    <a:chOff x="2425983" y="5189220"/>
                    <a:chExt cx="253693" cy="137160"/>
                  </a:xfrm>
                </p:grpSpPr>
                <p:cxnSp>
                  <p:nvCxnSpPr>
                    <p:cNvPr id="57" name="直接连接符 56">
                      <a:extLst>
                        <a:ext uri="{FF2B5EF4-FFF2-40B4-BE49-F238E27FC236}">
                          <a16:creationId xmlns:a16="http://schemas.microsoft.com/office/drawing/2014/main" id="{8510E646-BEB4-49F3-8A20-C66EBB04C174}"/>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B841E30C-E1F2-4EDD-9888-403B9148AB45}"/>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54" name="组合 53">
                    <a:extLst>
                      <a:ext uri="{FF2B5EF4-FFF2-40B4-BE49-F238E27FC236}">
                        <a16:creationId xmlns:a16="http://schemas.microsoft.com/office/drawing/2014/main" id="{49BBC305-5135-4620-99A1-BC2FF21F1202}"/>
                      </a:ext>
                    </a:extLst>
                  </p:cNvPr>
                  <p:cNvGrpSpPr/>
                  <p:nvPr/>
                </p:nvGrpSpPr>
                <p:grpSpPr>
                  <a:xfrm>
                    <a:off x="2676808" y="5186045"/>
                    <a:ext cx="253693" cy="137160"/>
                    <a:chOff x="2425983" y="5189220"/>
                    <a:chExt cx="253693" cy="137160"/>
                  </a:xfrm>
                </p:grpSpPr>
                <p:cxnSp>
                  <p:nvCxnSpPr>
                    <p:cNvPr id="55" name="直接连接符 54">
                      <a:extLst>
                        <a:ext uri="{FF2B5EF4-FFF2-40B4-BE49-F238E27FC236}">
                          <a16:creationId xmlns:a16="http://schemas.microsoft.com/office/drawing/2014/main" id="{E562B8E1-F6F2-47A0-A41E-7473FCB00D06}"/>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42D0DACF-C928-45B7-BB58-F518616D445E}"/>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nvGrpSpPr>
                <p:cNvPr id="46" name="组合 45">
                  <a:extLst>
                    <a:ext uri="{FF2B5EF4-FFF2-40B4-BE49-F238E27FC236}">
                      <a16:creationId xmlns:a16="http://schemas.microsoft.com/office/drawing/2014/main" id="{8DD06E0F-9F20-4CF6-B8BB-1C7BBA03C788}"/>
                    </a:ext>
                  </a:extLst>
                </p:cNvPr>
                <p:cNvGrpSpPr/>
                <p:nvPr/>
              </p:nvGrpSpPr>
              <p:grpSpPr>
                <a:xfrm>
                  <a:off x="2930808" y="5179695"/>
                  <a:ext cx="504518" cy="140335"/>
                  <a:chOff x="2425983" y="5186045"/>
                  <a:chExt cx="504518" cy="140335"/>
                </a:xfrm>
              </p:grpSpPr>
              <p:grpSp>
                <p:nvGrpSpPr>
                  <p:cNvPr id="47" name="组合 46">
                    <a:extLst>
                      <a:ext uri="{FF2B5EF4-FFF2-40B4-BE49-F238E27FC236}">
                        <a16:creationId xmlns:a16="http://schemas.microsoft.com/office/drawing/2014/main" id="{2C04EB04-B009-4FBE-8A98-40B687F74358}"/>
                      </a:ext>
                    </a:extLst>
                  </p:cNvPr>
                  <p:cNvGrpSpPr/>
                  <p:nvPr/>
                </p:nvGrpSpPr>
                <p:grpSpPr>
                  <a:xfrm>
                    <a:off x="2425983" y="5189220"/>
                    <a:ext cx="253693" cy="137160"/>
                    <a:chOff x="2425983" y="5189220"/>
                    <a:chExt cx="253693" cy="137160"/>
                  </a:xfrm>
                </p:grpSpPr>
                <p:cxnSp>
                  <p:nvCxnSpPr>
                    <p:cNvPr id="51" name="直接连接符 50">
                      <a:extLst>
                        <a:ext uri="{FF2B5EF4-FFF2-40B4-BE49-F238E27FC236}">
                          <a16:creationId xmlns:a16="http://schemas.microsoft.com/office/drawing/2014/main" id="{13627AFA-5883-45A9-8A0C-E4264CB3660D}"/>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BF6E0D97-D95D-4BD5-ADEC-CE298FE4586B}"/>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a16="http://schemas.microsoft.com/office/drawing/2014/main" id="{77BC03A3-BA33-45A5-8787-DB360BA631F5}"/>
                      </a:ext>
                    </a:extLst>
                  </p:cNvPr>
                  <p:cNvGrpSpPr/>
                  <p:nvPr/>
                </p:nvGrpSpPr>
                <p:grpSpPr>
                  <a:xfrm>
                    <a:off x="2676808" y="5186045"/>
                    <a:ext cx="253693" cy="137160"/>
                    <a:chOff x="2425983" y="5189220"/>
                    <a:chExt cx="253693" cy="137160"/>
                  </a:xfrm>
                </p:grpSpPr>
                <p:cxnSp>
                  <p:nvCxnSpPr>
                    <p:cNvPr id="49" name="直接连接符 48">
                      <a:extLst>
                        <a:ext uri="{FF2B5EF4-FFF2-40B4-BE49-F238E27FC236}">
                          <a16:creationId xmlns:a16="http://schemas.microsoft.com/office/drawing/2014/main" id="{C3BE5892-C14F-443F-A27A-09387C21C870}"/>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4C83A903-D266-4DE6-BDB6-D4ACE8030953}"/>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nvGrpSpPr>
              <p:cNvPr id="30" name="组合 29">
                <a:extLst>
                  <a:ext uri="{FF2B5EF4-FFF2-40B4-BE49-F238E27FC236}">
                    <a16:creationId xmlns:a16="http://schemas.microsoft.com/office/drawing/2014/main" id="{95AF4A56-9027-408D-8FAF-7ABC76C1BA4D}"/>
                  </a:ext>
                </a:extLst>
              </p:cNvPr>
              <p:cNvGrpSpPr/>
              <p:nvPr/>
            </p:nvGrpSpPr>
            <p:grpSpPr>
              <a:xfrm>
                <a:off x="3432611" y="5170170"/>
                <a:ext cx="1009343" cy="146685"/>
                <a:chOff x="2425983" y="5179695"/>
                <a:chExt cx="1009343" cy="146685"/>
              </a:xfrm>
            </p:grpSpPr>
            <p:grpSp>
              <p:nvGrpSpPr>
                <p:cNvPr id="31" name="组合 30">
                  <a:extLst>
                    <a:ext uri="{FF2B5EF4-FFF2-40B4-BE49-F238E27FC236}">
                      <a16:creationId xmlns:a16="http://schemas.microsoft.com/office/drawing/2014/main" id="{09D559EB-E5FF-417C-9C42-57FF7B989A43}"/>
                    </a:ext>
                  </a:extLst>
                </p:cNvPr>
                <p:cNvGrpSpPr/>
                <p:nvPr/>
              </p:nvGrpSpPr>
              <p:grpSpPr>
                <a:xfrm>
                  <a:off x="2425983" y="5186045"/>
                  <a:ext cx="504518" cy="140335"/>
                  <a:chOff x="2425983" y="5186045"/>
                  <a:chExt cx="504518" cy="140335"/>
                </a:xfrm>
              </p:grpSpPr>
              <p:grpSp>
                <p:nvGrpSpPr>
                  <p:cNvPr id="39" name="组合 38">
                    <a:extLst>
                      <a:ext uri="{FF2B5EF4-FFF2-40B4-BE49-F238E27FC236}">
                        <a16:creationId xmlns:a16="http://schemas.microsoft.com/office/drawing/2014/main" id="{C62018E2-7F85-4674-92EC-707C1AE22A6B}"/>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2F7FEA35-7F6D-432A-A48C-58512B56EAF2}"/>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92EDBC26-2BAB-47D4-B22F-0815AE57E484}"/>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B879398E-45B2-43D9-9AF6-9DDCD29D65B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232DCF6E-9FD6-4576-96BC-56650DE543B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9230F4DB-CE39-4392-84BD-EDBA463D011F}"/>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nvGrpSpPr>
                <p:cNvPr id="32" name="组合 31">
                  <a:extLst>
                    <a:ext uri="{FF2B5EF4-FFF2-40B4-BE49-F238E27FC236}">
                      <a16:creationId xmlns:a16="http://schemas.microsoft.com/office/drawing/2014/main" id="{BD3F7987-9CF5-435E-B255-043C0F809B51}"/>
                    </a:ext>
                  </a:extLst>
                </p:cNvPr>
                <p:cNvGrpSpPr/>
                <p:nvPr/>
              </p:nvGrpSpPr>
              <p:grpSpPr>
                <a:xfrm>
                  <a:off x="2930808" y="5179695"/>
                  <a:ext cx="504518" cy="140335"/>
                  <a:chOff x="2425983" y="5186045"/>
                  <a:chExt cx="504518" cy="140335"/>
                </a:xfrm>
              </p:grpSpPr>
              <p:grpSp>
                <p:nvGrpSpPr>
                  <p:cNvPr id="33" name="组合 32">
                    <a:extLst>
                      <a:ext uri="{FF2B5EF4-FFF2-40B4-BE49-F238E27FC236}">
                        <a16:creationId xmlns:a16="http://schemas.microsoft.com/office/drawing/2014/main" id="{C3F304E7-81AA-4D09-836E-86B783C85BD8}"/>
                      </a:ext>
                    </a:extLst>
                  </p:cNvPr>
                  <p:cNvGrpSpPr/>
                  <p:nvPr/>
                </p:nvGrpSpPr>
                <p:grpSpPr>
                  <a:xfrm>
                    <a:off x="2425983" y="5189220"/>
                    <a:ext cx="253693" cy="137160"/>
                    <a:chOff x="2425983" y="5189220"/>
                    <a:chExt cx="253693" cy="137160"/>
                  </a:xfrm>
                </p:grpSpPr>
                <p:cxnSp>
                  <p:nvCxnSpPr>
                    <p:cNvPr id="37" name="直接连接符 36">
                      <a:extLst>
                        <a:ext uri="{FF2B5EF4-FFF2-40B4-BE49-F238E27FC236}">
                          <a16:creationId xmlns:a16="http://schemas.microsoft.com/office/drawing/2014/main" id="{4114B66D-07A5-4C49-9B78-4260F12DFB7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68A6FB38-6E21-4EAD-97F7-8E1CDC71F223}"/>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id="{FA385219-A2AA-4FE7-AFFA-3C7D4A377B9D}"/>
                      </a:ext>
                    </a:extLst>
                  </p:cNvPr>
                  <p:cNvGrpSpPr/>
                  <p:nvPr/>
                </p:nvGrpSpPr>
                <p:grpSpPr>
                  <a:xfrm>
                    <a:off x="2676808" y="5186045"/>
                    <a:ext cx="253693" cy="137160"/>
                    <a:chOff x="2425983" y="5189220"/>
                    <a:chExt cx="253693" cy="137160"/>
                  </a:xfrm>
                </p:grpSpPr>
                <p:cxnSp>
                  <p:nvCxnSpPr>
                    <p:cNvPr id="35" name="直接连接符 34">
                      <a:extLst>
                        <a:ext uri="{FF2B5EF4-FFF2-40B4-BE49-F238E27FC236}">
                          <a16:creationId xmlns:a16="http://schemas.microsoft.com/office/drawing/2014/main" id="{E2E10CDD-094B-4E50-8CEC-067E9363AAE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56FF5C9C-946F-414D-AFE4-3F0F8E92544A}"/>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grpSp>
          <p:nvGrpSpPr>
            <p:cNvPr id="18" name="组合 17">
              <a:extLst>
                <a:ext uri="{FF2B5EF4-FFF2-40B4-BE49-F238E27FC236}">
                  <a16:creationId xmlns:a16="http://schemas.microsoft.com/office/drawing/2014/main" id="{3C34E46D-63B1-4432-B63F-03099B3543A2}"/>
                </a:ext>
              </a:extLst>
            </p:cNvPr>
            <p:cNvGrpSpPr/>
            <p:nvPr/>
          </p:nvGrpSpPr>
          <p:grpSpPr>
            <a:xfrm>
              <a:off x="1839287" y="5184146"/>
              <a:ext cx="758518" cy="87506"/>
              <a:chOff x="2676808" y="5179695"/>
              <a:chExt cx="758518" cy="143510"/>
            </a:xfrm>
          </p:grpSpPr>
          <p:grpSp>
            <p:nvGrpSpPr>
              <p:cNvPr id="19" name="组合 18">
                <a:extLst>
                  <a:ext uri="{FF2B5EF4-FFF2-40B4-BE49-F238E27FC236}">
                    <a16:creationId xmlns:a16="http://schemas.microsoft.com/office/drawing/2014/main" id="{59467893-2462-4B2B-9F08-02AE510BD5D6}"/>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F7367F7-1A9D-41E7-B30B-27B315C4829F}"/>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9C01FAB2-4B23-414F-B757-08F9830A81E8}"/>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908F4CF3-12C8-44E4-B277-3C1C22FA20D8}"/>
                  </a:ext>
                </a:extLst>
              </p:cNvPr>
              <p:cNvGrpSpPr/>
              <p:nvPr/>
            </p:nvGrpSpPr>
            <p:grpSpPr>
              <a:xfrm>
                <a:off x="2930808" y="5179695"/>
                <a:ext cx="504518" cy="140335"/>
                <a:chOff x="2425983" y="5186045"/>
                <a:chExt cx="504518" cy="140335"/>
              </a:xfrm>
            </p:grpSpPr>
            <p:grpSp>
              <p:nvGrpSpPr>
                <p:cNvPr id="21" name="组合 20">
                  <a:extLst>
                    <a:ext uri="{FF2B5EF4-FFF2-40B4-BE49-F238E27FC236}">
                      <a16:creationId xmlns:a16="http://schemas.microsoft.com/office/drawing/2014/main" id="{180A422D-677B-4EDE-ABE1-930078F60902}"/>
                    </a:ext>
                  </a:extLst>
                </p:cNvPr>
                <p:cNvGrpSpPr/>
                <p:nvPr/>
              </p:nvGrpSpPr>
              <p:grpSpPr>
                <a:xfrm>
                  <a:off x="2425983" y="5189220"/>
                  <a:ext cx="253693" cy="137160"/>
                  <a:chOff x="2425983" y="5189220"/>
                  <a:chExt cx="253693" cy="137160"/>
                </a:xfrm>
              </p:grpSpPr>
              <p:cxnSp>
                <p:nvCxnSpPr>
                  <p:cNvPr id="25" name="直接连接符 24">
                    <a:extLst>
                      <a:ext uri="{FF2B5EF4-FFF2-40B4-BE49-F238E27FC236}">
                        <a16:creationId xmlns:a16="http://schemas.microsoft.com/office/drawing/2014/main" id="{B958E696-D7B7-4244-9AE1-0FEACE5687B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3E505F06-BE8B-458D-9983-79E807420C10}"/>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81F64372-B755-47CB-8581-CF5023381DF9}"/>
                    </a:ext>
                  </a:extLst>
                </p:cNvPr>
                <p:cNvGrpSpPr/>
                <p:nvPr/>
              </p:nvGrpSpPr>
              <p:grpSpPr>
                <a:xfrm>
                  <a:off x="2676808" y="5186045"/>
                  <a:ext cx="253693" cy="137160"/>
                  <a:chOff x="2425983" y="5189220"/>
                  <a:chExt cx="253693" cy="137160"/>
                </a:xfrm>
              </p:grpSpPr>
              <p:cxnSp>
                <p:nvCxnSpPr>
                  <p:cNvPr id="23" name="直接连接符 22">
                    <a:extLst>
                      <a:ext uri="{FF2B5EF4-FFF2-40B4-BE49-F238E27FC236}">
                        <a16:creationId xmlns:a16="http://schemas.microsoft.com/office/drawing/2014/main" id="{702475E1-03A9-456B-AC0F-49B48754C65C}"/>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FC23F20D-D498-4158-BC0B-0BC726AE5414}"/>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grpSp>
        <p:nvGrpSpPr>
          <p:cNvPr id="59" name="组合 58">
            <a:extLst>
              <a:ext uri="{FF2B5EF4-FFF2-40B4-BE49-F238E27FC236}">
                <a16:creationId xmlns:a16="http://schemas.microsoft.com/office/drawing/2014/main" id="{0333E5F5-1BAD-4785-9E4A-BD2672E77D87}"/>
              </a:ext>
            </a:extLst>
          </p:cNvPr>
          <p:cNvGrpSpPr/>
          <p:nvPr/>
        </p:nvGrpSpPr>
        <p:grpSpPr>
          <a:xfrm>
            <a:off x="5254137" y="2566963"/>
            <a:ext cx="4732383" cy="1287349"/>
            <a:chOff x="4719116" y="3132004"/>
            <a:chExt cx="7049591" cy="1059392"/>
          </a:xfrm>
        </p:grpSpPr>
        <p:sp>
          <p:nvSpPr>
            <p:cNvPr id="60" name="矩形 59">
              <a:extLst>
                <a:ext uri="{FF2B5EF4-FFF2-40B4-BE49-F238E27FC236}">
                  <a16:creationId xmlns:a16="http://schemas.microsoft.com/office/drawing/2014/main" id="{C76D1B05-A662-462D-AF81-5F4B43CCB00F}"/>
                </a:ext>
              </a:extLst>
            </p:cNvPr>
            <p:cNvSpPr/>
            <p:nvPr/>
          </p:nvSpPr>
          <p:spPr>
            <a:xfrm>
              <a:off x="4719116" y="3132004"/>
              <a:ext cx="7049591" cy="683849"/>
            </a:xfrm>
            <a:prstGeom prst="rect">
              <a:avLst/>
            </a:prstGeom>
            <a:noFill/>
            <a:ln>
              <a:noFill/>
            </a:ln>
          </p:spPr>
          <p:txBody>
            <a:bodyPr wrap="square">
              <a:spAutoFit/>
            </a:bodyPr>
            <a:lstStyle/>
            <a:p>
              <a:pPr algn="ctr"/>
              <a:r>
                <a:rPr kumimoji="1" lang="zh-CN" altLang="en-US" sz="4600" spc="300" dirty="0">
                  <a:solidFill>
                    <a:srgbClr val="EB7182"/>
                  </a:solidFill>
                  <a:latin typeface="华文新魏" panose="02010800040101010101" pitchFamily="2" charset="-122"/>
                  <a:ea typeface="华文新魏" panose="02010800040101010101" pitchFamily="2" charset="-122"/>
                </a:rPr>
                <a:t>明年工作计划</a:t>
              </a:r>
            </a:p>
          </p:txBody>
        </p:sp>
        <p:sp>
          <p:nvSpPr>
            <p:cNvPr id="61" name="矩形 60">
              <a:extLst>
                <a:ext uri="{FF2B5EF4-FFF2-40B4-BE49-F238E27FC236}">
                  <a16:creationId xmlns:a16="http://schemas.microsoft.com/office/drawing/2014/main" id="{7DFEA606-0B78-4BAC-BFA9-0A557544F63B}"/>
                </a:ext>
              </a:extLst>
            </p:cNvPr>
            <p:cNvSpPr/>
            <p:nvPr/>
          </p:nvSpPr>
          <p:spPr>
            <a:xfrm>
              <a:off x="5413780" y="3720301"/>
              <a:ext cx="6071621" cy="471095"/>
            </a:xfrm>
            <a:prstGeom prst="rect">
              <a:avLst/>
            </a:prstGeom>
          </p:spPr>
          <p:txBody>
            <a:bodyPr wrap="square">
              <a:spAutoFit/>
            </a:bodyPr>
            <a:lstStyle/>
            <a:p>
              <a:pPr>
                <a:lnSpc>
                  <a:spcPct val="130000"/>
                </a:lnSpc>
              </a:pPr>
              <a:r>
                <a:rPr lang="zh-CN" altLang="en-US" sz="12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200" dirty="0">
                <a:solidFill>
                  <a:schemeClr val="bg1">
                    <a:lumMod val="65000"/>
                  </a:schemeClr>
                </a:solidFill>
                <a:latin typeface="华文新魏" panose="02010800040101010101" pitchFamily="2" charset="-122"/>
                <a:ea typeface="华文新魏" panose="02010800040101010101" pitchFamily="2" charset="-122"/>
              </a:endParaRPr>
            </a:p>
            <a:p>
              <a:pPr>
                <a:lnSpc>
                  <a:spcPct val="130000"/>
                </a:lnSpc>
              </a:pPr>
              <a:r>
                <a:rPr lang="zh-CN" altLang="en-US" sz="12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200" dirty="0">
                <a:solidFill>
                  <a:schemeClr val="bg1">
                    <a:lumMod val="65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33163298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16" presetClass="entr" presetSubtype="21"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750"/>
                                        <p:tgtEl>
                                          <p:spTgt spid="15"/>
                                        </p:tgtEl>
                                      </p:cBhvr>
                                    </p:animEffect>
                                  </p:childTnLst>
                                </p:cTn>
                              </p:par>
                            </p:childTnLst>
                          </p:cTn>
                        </p:par>
                        <p:par>
                          <p:cTn id="18" fill="hold">
                            <p:stCondLst>
                              <p:cond delay="25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1"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wipe(left)">
                                      <p:cBhvr>
                                        <p:cTn id="31" dur="7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a:extLst>
              <a:ext uri="{FF2B5EF4-FFF2-40B4-BE49-F238E27FC236}">
                <a16:creationId xmlns:a16="http://schemas.microsoft.com/office/drawing/2014/main" id="{BF98C36B-4798-49A0-94AE-9981E55F2C3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矩形 34">
            <a:extLst>
              <a:ext uri="{FF2B5EF4-FFF2-40B4-BE49-F238E27FC236}">
                <a16:creationId xmlns:a16="http://schemas.microsoft.com/office/drawing/2014/main" id="{D9EA0AEB-BDC3-4475-B5B3-38738F0A8552}"/>
              </a:ext>
            </a:extLst>
          </p:cNvPr>
          <p:cNvSpPr/>
          <p:nvPr/>
        </p:nvSpPr>
        <p:spPr>
          <a:xfrm>
            <a:off x="444500" y="387350"/>
            <a:ext cx="11301412" cy="6084886"/>
          </a:xfrm>
          <a:prstGeom prst="rect">
            <a:avLst/>
          </a:prstGeom>
          <a:noFill/>
          <a:ln>
            <a:solidFill>
              <a:srgbClr val="EB71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185FF4DF-F88C-4D4D-879B-B7038388BEA4}"/>
              </a:ext>
            </a:extLst>
          </p:cNvPr>
          <p:cNvGrpSpPr/>
          <p:nvPr/>
        </p:nvGrpSpPr>
        <p:grpSpPr>
          <a:xfrm>
            <a:off x="6011620" y="1552255"/>
            <a:ext cx="3548633" cy="666781"/>
            <a:chOff x="1779825" y="2798797"/>
            <a:chExt cx="3075961" cy="577967"/>
          </a:xfrm>
        </p:grpSpPr>
        <p:sp>
          <p:nvSpPr>
            <p:cNvPr id="37" name="Freeform 5">
              <a:extLst>
                <a:ext uri="{FF2B5EF4-FFF2-40B4-BE49-F238E27FC236}">
                  <a16:creationId xmlns:a16="http://schemas.microsoft.com/office/drawing/2014/main" id="{0C4C6300-13EF-4737-B3A1-17D1C6F7B410}"/>
                </a:ext>
              </a:extLst>
            </p:cNvPr>
            <p:cNvSpPr>
              <a:spLocks noChangeArrowheads="1"/>
            </p:cNvSpPr>
            <p:nvPr/>
          </p:nvSpPr>
          <p:spPr bwMode="auto">
            <a:xfrm>
              <a:off x="1779825" y="2812920"/>
              <a:ext cx="547854" cy="563844"/>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EB71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itchFamily="2" charset="-122"/>
                <a:ea typeface="方正清刻本悦宋简体" pitchFamily="2" charset="-122"/>
              </a:endParaRPr>
            </a:p>
          </p:txBody>
        </p:sp>
        <p:sp>
          <p:nvSpPr>
            <p:cNvPr id="38" name="文本框 151">
              <a:extLst>
                <a:ext uri="{FF2B5EF4-FFF2-40B4-BE49-F238E27FC236}">
                  <a16:creationId xmlns:a16="http://schemas.microsoft.com/office/drawing/2014/main" id="{DFDE4CDF-E4F3-4D05-8D0B-6E8C734FE7C5}"/>
                </a:ext>
              </a:extLst>
            </p:cNvPr>
            <p:cNvSpPr txBox="1">
              <a:spLocks noChangeArrowheads="1"/>
            </p:cNvSpPr>
            <p:nvPr/>
          </p:nvSpPr>
          <p:spPr bwMode="auto">
            <a:xfrm>
              <a:off x="1815961" y="2798797"/>
              <a:ext cx="3039825" cy="506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r>
                <a:rPr lang="zh-CN" altLang="en-US" sz="3200" dirty="0">
                  <a:solidFill>
                    <a:schemeClr val="bg1"/>
                  </a:solidFill>
                  <a:latin typeface="华文新魏" panose="02010800040101010101" pitchFamily="2" charset="-122"/>
                  <a:ea typeface="华文新魏" panose="02010800040101010101" pitchFamily="2" charset="-122"/>
                </a:rPr>
                <a:t>壹</a:t>
              </a:r>
              <a:r>
                <a:rPr lang="zh-CN" altLang="en-US" sz="3200" dirty="0">
                  <a:solidFill>
                    <a:schemeClr val="tx2">
                      <a:lumMod val="50000"/>
                    </a:schemeClr>
                  </a:solidFill>
                  <a:latin typeface="华文新魏" panose="02010800040101010101" pitchFamily="2" charset="-122"/>
                  <a:ea typeface="华文新魏" panose="02010800040101010101" pitchFamily="2" charset="-122"/>
                </a:rPr>
                <a:t>   </a:t>
              </a:r>
              <a:r>
                <a:rPr lang="zh-CN" altLang="en-US" sz="3200" dirty="0">
                  <a:solidFill>
                    <a:srgbClr val="EB7182"/>
                  </a:solidFill>
                  <a:latin typeface="华文新魏" panose="02010800040101010101" pitchFamily="2" charset="-122"/>
                  <a:ea typeface="华文新魏" panose="02010800040101010101" pitchFamily="2" charset="-122"/>
                </a:rPr>
                <a:t>年度工作概述</a:t>
              </a:r>
            </a:p>
          </p:txBody>
        </p:sp>
      </p:grpSp>
      <p:grpSp>
        <p:nvGrpSpPr>
          <p:cNvPr id="39" name="组合 38">
            <a:extLst>
              <a:ext uri="{FF2B5EF4-FFF2-40B4-BE49-F238E27FC236}">
                <a16:creationId xmlns:a16="http://schemas.microsoft.com/office/drawing/2014/main" id="{07C5A95B-6E54-438A-A1FD-1938DE17E8AA}"/>
              </a:ext>
            </a:extLst>
          </p:cNvPr>
          <p:cNvGrpSpPr/>
          <p:nvPr/>
        </p:nvGrpSpPr>
        <p:grpSpPr>
          <a:xfrm>
            <a:off x="6011620" y="3526561"/>
            <a:ext cx="3548633" cy="666781"/>
            <a:chOff x="1779825" y="2798797"/>
            <a:chExt cx="3075961" cy="577967"/>
          </a:xfrm>
        </p:grpSpPr>
        <p:sp>
          <p:nvSpPr>
            <p:cNvPr id="40" name="Freeform 5">
              <a:extLst>
                <a:ext uri="{FF2B5EF4-FFF2-40B4-BE49-F238E27FC236}">
                  <a16:creationId xmlns:a16="http://schemas.microsoft.com/office/drawing/2014/main" id="{614A0130-9061-462F-A4E9-C91D204B7431}"/>
                </a:ext>
              </a:extLst>
            </p:cNvPr>
            <p:cNvSpPr>
              <a:spLocks noChangeArrowheads="1"/>
            </p:cNvSpPr>
            <p:nvPr/>
          </p:nvSpPr>
          <p:spPr bwMode="auto">
            <a:xfrm>
              <a:off x="1779825" y="2812920"/>
              <a:ext cx="547854" cy="563844"/>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EB71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itchFamily="2" charset="-122"/>
                <a:ea typeface="方正清刻本悦宋简体" pitchFamily="2" charset="-122"/>
              </a:endParaRPr>
            </a:p>
          </p:txBody>
        </p:sp>
        <p:sp>
          <p:nvSpPr>
            <p:cNvPr id="41" name="文本框 151">
              <a:extLst>
                <a:ext uri="{FF2B5EF4-FFF2-40B4-BE49-F238E27FC236}">
                  <a16:creationId xmlns:a16="http://schemas.microsoft.com/office/drawing/2014/main" id="{FB54CEFB-33E5-458C-8D85-27C854E046A2}"/>
                </a:ext>
              </a:extLst>
            </p:cNvPr>
            <p:cNvSpPr txBox="1">
              <a:spLocks noChangeArrowheads="1"/>
            </p:cNvSpPr>
            <p:nvPr/>
          </p:nvSpPr>
          <p:spPr bwMode="auto">
            <a:xfrm>
              <a:off x="1815961" y="2798797"/>
              <a:ext cx="3039825" cy="506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r>
                <a:rPr lang="zh-CN" altLang="en-US" sz="3200" dirty="0">
                  <a:solidFill>
                    <a:schemeClr val="bg1"/>
                  </a:solidFill>
                  <a:latin typeface="华文新魏" panose="02010800040101010101" pitchFamily="2" charset="-122"/>
                  <a:ea typeface="华文新魏" panose="02010800040101010101" pitchFamily="2" charset="-122"/>
                </a:rPr>
                <a:t>叁</a:t>
              </a:r>
              <a:r>
                <a:rPr lang="zh-CN" altLang="en-US" sz="3200" dirty="0">
                  <a:solidFill>
                    <a:schemeClr val="tx2">
                      <a:lumMod val="50000"/>
                    </a:schemeClr>
                  </a:solidFill>
                  <a:latin typeface="华文新魏" panose="02010800040101010101" pitchFamily="2" charset="-122"/>
                  <a:ea typeface="华文新魏" panose="02010800040101010101" pitchFamily="2" charset="-122"/>
                </a:rPr>
                <a:t>   </a:t>
              </a:r>
              <a:r>
                <a:rPr lang="zh-CN" altLang="en-US" sz="3200" dirty="0">
                  <a:solidFill>
                    <a:srgbClr val="EB7182"/>
                  </a:solidFill>
                  <a:latin typeface="华文新魏" panose="02010800040101010101" pitchFamily="2" charset="-122"/>
                  <a:ea typeface="华文新魏" panose="02010800040101010101" pitchFamily="2" charset="-122"/>
                </a:rPr>
                <a:t>成功项目展示</a:t>
              </a:r>
            </a:p>
          </p:txBody>
        </p:sp>
      </p:grpSp>
      <p:grpSp>
        <p:nvGrpSpPr>
          <p:cNvPr id="42" name="组合 41">
            <a:extLst>
              <a:ext uri="{FF2B5EF4-FFF2-40B4-BE49-F238E27FC236}">
                <a16:creationId xmlns:a16="http://schemas.microsoft.com/office/drawing/2014/main" id="{D5169CE8-A076-4362-85C6-3707484B0F43}"/>
              </a:ext>
            </a:extLst>
          </p:cNvPr>
          <p:cNvGrpSpPr/>
          <p:nvPr/>
        </p:nvGrpSpPr>
        <p:grpSpPr>
          <a:xfrm>
            <a:off x="6011620" y="2498405"/>
            <a:ext cx="3548633" cy="666781"/>
            <a:chOff x="1779825" y="2798797"/>
            <a:chExt cx="3075961" cy="577967"/>
          </a:xfrm>
        </p:grpSpPr>
        <p:sp>
          <p:nvSpPr>
            <p:cNvPr id="43" name="Freeform 5">
              <a:extLst>
                <a:ext uri="{FF2B5EF4-FFF2-40B4-BE49-F238E27FC236}">
                  <a16:creationId xmlns:a16="http://schemas.microsoft.com/office/drawing/2014/main" id="{416B4483-9E36-484A-AE13-B4AC12FFE6CC}"/>
                </a:ext>
              </a:extLst>
            </p:cNvPr>
            <p:cNvSpPr>
              <a:spLocks noChangeArrowheads="1"/>
            </p:cNvSpPr>
            <p:nvPr/>
          </p:nvSpPr>
          <p:spPr bwMode="auto">
            <a:xfrm>
              <a:off x="1779825" y="2812920"/>
              <a:ext cx="547854" cy="563844"/>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EB71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方正清刻本悦宋简体" pitchFamily="2" charset="-122"/>
                <a:ea typeface="方正清刻本悦宋简体" pitchFamily="2" charset="-122"/>
              </a:endParaRPr>
            </a:p>
          </p:txBody>
        </p:sp>
        <p:sp>
          <p:nvSpPr>
            <p:cNvPr id="44" name="文本框 151">
              <a:extLst>
                <a:ext uri="{FF2B5EF4-FFF2-40B4-BE49-F238E27FC236}">
                  <a16:creationId xmlns:a16="http://schemas.microsoft.com/office/drawing/2014/main" id="{66A89EB1-204B-43F8-8B86-BC1571573558}"/>
                </a:ext>
              </a:extLst>
            </p:cNvPr>
            <p:cNvSpPr txBox="1">
              <a:spLocks noChangeArrowheads="1"/>
            </p:cNvSpPr>
            <p:nvPr/>
          </p:nvSpPr>
          <p:spPr bwMode="auto">
            <a:xfrm>
              <a:off x="1815961" y="2798797"/>
              <a:ext cx="3039825" cy="506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r>
                <a:rPr lang="zh-CN" altLang="en-US" sz="3200" dirty="0">
                  <a:solidFill>
                    <a:schemeClr val="bg1"/>
                  </a:solidFill>
                  <a:latin typeface="华文新魏" panose="02010800040101010101" pitchFamily="2" charset="-122"/>
                  <a:ea typeface="华文新魏" panose="02010800040101010101" pitchFamily="2" charset="-122"/>
                </a:rPr>
                <a:t>贰</a:t>
              </a:r>
              <a:r>
                <a:rPr lang="zh-CN" altLang="en-US" sz="3200" dirty="0">
                  <a:solidFill>
                    <a:schemeClr val="tx2">
                      <a:lumMod val="50000"/>
                    </a:schemeClr>
                  </a:solidFill>
                  <a:latin typeface="华文新魏" panose="02010800040101010101" pitchFamily="2" charset="-122"/>
                  <a:ea typeface="华文新魏" panose="02010800040101010101" pitchFamily="2" charset="-122"/>
                </a:rPr>
                <a:t>   </a:t>
              </a:r>
              <a:r>
                <a:rPr lang="zh-CN" altLang="en-US" sz="3200" dirty="0">
                  <a:solidFill>
                    <a:srgbClr val="EB7182"/>
                  </a:solidFill>
                  <a:latin typeface="华文新魏" panose="02010800040101010101" pitchFamily="2" charset="-122"/>
                  <a:ea typeface="华文新魏" panose="02010800040101010101" pitchFamily="2" charset="-122"/>
                </a:rPr>
                <a:t>工作完成情况</a:t>
              </a:r>
            </a:p>
          </p:txBody>
        </p:sp>
      </p:grpSp>
      <p:grpSp>
        <p:nvGrpSpPr>
          <p:cNvPr id="45" name="组合 44">
            <a:extLst>
              <a:ext uri="{FF2B5EF4-FFF2-40B4-BE49-F238E27FC236}">
                <a16:creationId xmlns:a16="http://schemas.microsoft.com/office/drawing/2014/main" id="{6B0202ED-486A-4C50-80C1-931521778E0B}"/>
              </a:ext>
            </a:extLst>
          </p:cNvPr>
          <p:cNvGrpSpPr/>
          <p:nvPr/>
        </p:nvGrpSpPr>
        <p:grpSpPr>
          <a:xfrm>
            <a:off x="6011620" y="4472711"/>
            <a:ext cx="3548633" cy="666781"/>
            <a:chOff x="1779825" y="2798797"/>
            <a:chExt cx="3075961" cy="577967"/>
          </a:xfrm>
        </p:grpSpPr>
        <p:sp>
          <p:nvSpPr>
            <p:cNvPr id="46" name="Freeform 5">
              <a:extLst>
                <a:ext uri="{FF2B5EF4-FFF2-40B4-BE49-F238E27FC236}">
                  <a16:creationId xmlns:a16="http://schemas.microsoft.com/office/drawing/2014/main" id="{54E403E1-AF3C-4909-ADFC-6FD49166307A}"/>
                </a:ext>
              </a:extLst>
            </p:cNvPr>
            <p:cNvSpPr>
              <a:spLocks noChangeArrowheads="1"/>
            </p:cNvSpPr>
            <p:nvPr/>
          </p:nvSpPr>
          <p:spPr bwMode="auto">
            <a:xfrm>
              <a:off x="1779825" y="2812920"/>
              <a:ext cx="547854" cy="563844"/>
            </a:xfrm>
            <a:custGeom>
              <a:avLst/>
              <a:gdLst>
                <a:gd name="T0" fmla="*/ 279 w 291"/>
                <a:gd name="T1" fmla="*/ 117 h 300"/>
                <a:gd name="T2" fmla="*/ 274 w 291"/>
                <a:gd name="T3" fmla="*/ 101 h 300"/>
                <a:gd name="T4" fmla="*/ 269 w 291"/>
                <a:gd name="T5" fmla="*/ 84 h 300"/>
                <a:gd name="T6" fmla="*/ 254 w 291"/>
                <a:gd name="T7" fmla="*/ 63 h 300"/>
                <a:gd name="T8" fmla="*/ 227 w 291"/>
                <a:gd name="T9" fmla="*/ 37 h 300"/>
                <a:gd name="T10" fmla="*/ 229 w 291"/>
                <a:gd name="T11" fmla="*/ 34 h 300"/>
                <a:gd name="T12" fmla="*/ 218 w 291"/>
                <a:gd name="T13" fmla="*/ 23 h 300"/>
                <a:gd name="T14" fmla="*/ 191 w 291"/>
                <a:gd name="T15" fmla="*/ 20 h 300"/>
                <a:gd name="T16" fmla="*/ 174 w 291"/>
                <a:gd name="T17" fmla="*/ 9 h 300"/>
                <a:gd name="T18" fmla="*/ 157 w 291"/>
                <a:gd name="T19" fmla="*/ 4 h 300"/>
                <a:gd name="T20" fmla="*/ 135 w 291"/>
                <a:gd name="T21" fmla="*/ 6 h 300"/>
                <a:gd name="T22" fmla="*/ 118 w 291"/>
                <a:gd name="T23" fmla="*/ 6 h 300"/>
                <a:gd name="T24" fmla="*/ 89 w 291"/>
                <a:gd name="T25" fmla="*/ 14 h 300"/>
                <a:gd name="T26" fmla="*/ 58 w 291"/>
                <a:gd name="T27" fmla="*/ 31 h 300"/>
                <a:gd name="T28" fmla="*/ 46 w 291"/>
                <a:gd name="T29" fmla="*/ 40 h 300"/>
                <a:gd name="T30" fmla="*/ 35 w 291"/>
                <a:gd name="T31" fmla="*/ 45 h 300"/>
                <a:gd name="T32" fmla="*/ 22 w 291"/>
                <a:gd name="T33" fmla="*/ 65 h 300"/>
                <a:gd name="T34" fmla="*/ 10 w 291"/>
                <a:gd name="T35" fmla="*/ 93 h 300"/>
                <a:gd name="T36" fmla="*/ 5 w 291"/>
                <a:gd name="T37" fmla="*/ 103 h 300"/>
                <a:gd name="T38" fmla="*/ 4 w 291"/>
                <a:gd name="T39" fmla="*/ 133 h 300"/>
                <a:gd name="T40" fmla="*/ 16 w 291"/>
                <a:gd name="T41" fmla="*/ 172 h 300"/>
                <a:gd name="T42" fmla="*/ 17 w 291"/>
                <a:gd name="T43" fmla="*/ 182 h 300"/>
                <a:gd name="T44" fmla="*/ 18 w 291"/>
                <a:gd name="T45" fmla="*/ 187 h 300"/>
                <a:gd name="T46" fmla="*/ 21 w 291"/>
                <a:gd name="T47" fmla="*/ 193 h 300"/>
                <a:gd name="T48" fmla="*/ 54 w 291"/>
                <a:gd name="T49" fmla="*/ 227 h 300"/>
                <a:gd name="T50" fmla="*/ 83 w 291"/>
                <a:gd name="T51" fmla="*/ 244 h 300"/>
                <a:gd name="T52" fmla="*/ 107 w 291"/>
                <a:gd name="T53" fmla="*/ 263 h 300"/>
                <a:gd name="T54" fmla="*/ 116 w 291"/>
                <a:gd name="T55" fmla="*/ 265 h 300"/>
                <a:gd name="T56" fmla="*/ 113 w 291"/>
                <a:gd name="T57" fmla="*/ 273 h 300"/>
                <a:gd name="T58" fmla="*/ 130 w 291"/>
                <a:gd name="T59" fmla="*/ 281 h 300"/>
                <a:gd name="T60" fmla="*/ 124 w 291"/>
                <a:gd name="T61" fmla="*/ 287 h 300"/>
                <a:gd name="T62" fmla="*/ 150 w 291"/>
                <a:gd name="T63" fmla="*/ 293 h 300"/>
                <a:gd name="T64" fmla="*/ 185 w 291"/>
                <a:gd name="T65" fmla="*/ 289 h 300"/>
                <a:gd name="T66" fmla="*/ 210 w 291"/>
                <a:gd name="T67" fmla="*/ 273 h 300"/>
                <a:gd name="T68" fmla="*/ 246 w 291"/>
                <a:gd name="T69" fmla="*/ 252 h 300"/>
                <a:gd name="T70" fmla="*/ 268 w 291"/>
                <a:gd name="T71" fmla="*/ 223 h 300"/>
                <a:gd name="T72" fmla="*/ 274 w 291"/>
                <a:gd name="T73" fmla="*/ 196 h 300"/>
                <a:gd name="T74" fmla="*/ 280 w 291"/>
                <a:gd name="T75" fmla="*/ 183 h 300"/>
                <a:gd name="T76" fmla="*/ 284 w 291"/>
                <a:gd name="T77" fmla="*/ 15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1" h="300">
                  <a:moveTo>
                    <a:pt x="284" y="135"/>
                  </a:moveTo>
                  <a:cubicBezTo>
                    <a:pt x="285" y="127"/>
                    <a:pt x="282" y="123"/>
                    <a:pt x="279" y="117"/>
                  </a:cubicBezTo>
                  <a:cubicBezTo>
                    <a:pt x="285" y="110"/>
                    <a:pt x="273" y="107"/>
                    <a:pt x="274" y="100"/>
                  </a:cubicBezTo>
                  <a:cubicBezTo>
                    <a:pt x="274" y="101"/>
                    <a:pt x="274" y="101"/>
                    <a:pt x="274" y="101"/>
                  </a:cubicBezTo>
                  <a:cubicBezTo>
                    <a:pt x="272" y="99"/>
                    <a:pt x="272" y="99"/>
                    <a:pt x="272" y="99"/>
                  </a:cubicBezTo>
                  <a:cubicBezTo>
                    <a:pt x="278" y="93"/>
                    <a:pt x="269" y="89"/>
                    <a:pt x="269" y="84"/>
                  </a:cubicBezTo>
                  <a:cubicBezTo>
                    <a:pt x="266" y="81"/>
                    <a:pt x="268" y="71"/>
                    <a:pt x="260" y="73"/>
                  </a:cubicBezTo>
                  <a:cubicBezTo>
                    <a:pt x="260" y="68"/>
                    <a:pt x="258" y="66"/>
                    <a:pt x="254" y="63"/>
                  </a:cubicBezTo>
                  <a:cubicBezTo>
                    <a:pt x="246" y="57"/>
                    <a:pt x="241" y="41"/>
                    <a:pt x="229" y="40"/>
                  </a:cubicBezTo>
                  <a:cubicBezTo>
                    <a:pt x="228" y="39"/>
                    <a:pt x="227" y="38"/>
                    <a:pt x="227" y="37"/>
                  </a:cubicBezTo>
                  <a:cubicBezTo>
                    <a:pt x="228" y="37"/>
                    <a:pt x="228" y="36"/>
                    <a:pt x="229" y="36"/>
                  </a:cubicBezTo>
                  <a:cubicBezTo>
                    <a:pt x="229" y="34"/>
                    <a:pt x="229" y="34"/>
                    <a:pt x="229" y="34"/>
                  </a:cubicBezTo>
                  <a:cubicBezTo>
                    <a:pt x="226" y="33"/>
                    <a:pt x="224" y="32"/>
                    <a:pt x="221" y="31"/>
                  </a:cubicBezTo>
                  <a:cubicBezTo>
                    <a:pt x="223" y="29"/>
                    <a:pt x="221" y="24"/>
                    <a:pt x="218" y="23"/>
                  </a:cubicBezTo>
                  <a:cubicBezTo>
                    <a:pt x="213" y="22"/>
                    <a:pt x="212" y="22"/>
                    <a:pt x="206" y="21"/>
                  </a:cubicBezTo>
                  <a:cubicBezTo>
                    <a:pt x="202" y="17"/>
                    <a:pt x="196" y="19"/>
                    <a:pt x="191" y="20"/>
                  </a:cubicBezTo>
                  <a:cubicBezTo>
                    <a:pt x="189" y="14"/>
                    <a:pt x="182" y="16"/>
                    <a:pt x="178" y="14"/>
                  </a:cubicBezTo>
                  <a:cubicBezTo>
                    <a:pt x="176" y="12"/>
                    <a:pt x="174" y="11"/>
                    <a:pt x="174" y="9"/>
                  </a:cubicBezTo>
                  <a:cubicBezTo>
                    <a:pt x="168" y="9"/>
                    <a:pt x="164" y="6"/>
                    <a:pt x="157" y="7"/>
                  </a:cubicBezTo>
                  <a:cubicBezTo>
                    <a:pt x="157" y="4"/>
                    <a:pt x="157" y="4"/>
                    <a:pt x="157" y="4"/>
                  </a:cubicBezTo>
                  <a:cubicBezTo>
                    <a:pt x="153" y="0"/>
                    <a:pt x="148" y="6"/>
                    <a:pt x="144" y="1"/>
                  </a:cubicBezTo>
                  <a:cubicBezTo>
                    <a:pt x="140" y="2"/>
                    <a:pt x="139" y="5"/>
                    <a:pt x="135" y="6"/>
                  </a:cubicBezTo>
                  <a:cubicBezTo>
                    <a:pt x="132" y="7"/>
                    <a:pt x="126" y="9"/>
                    <a:pt x="124" y="4"/>
                  </a:cubicBezTo>
                  <a:cubicBezTo>
                    <a:pt x="122" y="4"/>
                    <a:pt x="119" y="4"/>
                    <a:pt x="118" y="6"/>
                  </a:cubicBezTo>
                  <a:cubicBezTo>
                    <a:pt x="114" y="2"/>
                    <a:pt x="112" y="11"/>
                    <a:pt x="107" y="6"/>
                  </a:cubicBezTo>
                  <a:cubicBezTo>
                    <a:pt x="103" y="16"/>
                    <a:pt x="96" y="9"/>
                    <a:pt x="89" y="14"/>
                  </a:cubicBezTo>
                  <a:cubicBezTo>
                    <a:pt x="84" y="23"/>
                    <a:pt x="74" y="15"/>
                    <a:pt x="69" y="25"/>
                  </a:cubicBezTo>
                  <a:cubicBezTo>
                    <a:pt x="64" y="22"/>
                    <a:pt x="63" y="35"/>
                    <a:pt x="58" y="31"/>
                  </a:cubicBezTo>
                  <a:cubicBezTo>
                    <a:pt x="58" y="32"/>
                    <a:pt x="58" y="32"/>
                    <a:pt x="58" y="32"/>
                  </a:cubicBezTo>
                  <a:cubicBezTo>
                    <a:pt x="56" y="38"/>
                    <a:pt x="47" y="32"/>
                    <a:pt x="46" y="40"/>
                  </a:cubicBezTo>
                  <a:cubicBezTo>
                    <a:pt x="40" y="40"/>
                    <a:pt x="38" y="39"/>
                    <a:pt x="34" y="43"/>
                  </a:cubicBezTo>
                  <a:cubicBezTo>
                    <a:pt x="35" y="45"/>
                    <a:pt x="35" y="45"/>
                    <a:pt x="35" y="45"/>
                  </a:cubicBezTo>
                  <a:cubicBezTo>
                    <a:pt x="32" y="49"/>
                    <a:pt x="32" y="53"/>
                    <a:pt x="27" y="53"/>
                  </a:cubicBezTo>
                  <a:cubicBezTo>
                    <a:pt x="24" y="57"/>
                    <a:pt x="20" y="61"/>
                    <a:pt x="22" y="65"/>
                  </a:cubicBezTo>
                  <a:cubicBezTo>
                    <a:pt x="9" y="69"/>
                    <a:pt x="20" y="87"/>
                    <a:pt x="8" y="92"/>
                  </a:cubicBezTo>
                  <a:cubicBezTo>
                    <a:pt x="10" y="93"/>
                    <a:pt x="10" y="93"/>
                    <a:pt x="10" y="93"/>
                  </a:cubicBezTo>
                  <a:cubicBezTo>
                    <a:pt x="8" y="96"/>
                    <a:pt x="8" y="102"/>
                    <a:pt x="3" y="99"/>
                  </a:cubicBezTo>
                  <a:cubicBezTo>
                    <a:pt x="2" y="101"/>
                    <a:pt x="4" y="102"/>
                    <a:pt x="5" y="103"/>
                  </a:cubicBezTo>
                  <a:cubicBezTo>
                    <a:pt x="2" y="109"/>
                    <a:pt x="6" y="114"/>
                    <a:pt x="8" y="121"/>
                  </a:cubicBezTo>
                  <a:cubicBezTo>
                    <a:pt x="5" y="124"/>
                    <a:pt x="0" y="128"/>
                    <a:pt x="4" y="133"/>
                  </a:cubicBezTo>
                  <a:cubicBezTo>
                    <a:pt x="12" y="137"/>
                    <a:pt x="0" y="147"/>
                    <a:pt x="8" y="149"/>
                  </a:cubicBezTo>
                  <a:cubicBezTo>
                    <a:pt x="5" y="159"/>
                    <a:pt x="14" y="166"/>
                    <a:pt x="16" y="172"/>
                  </a:cubicBezTo>
                  <a:cubicBezTo>
                    <a:pt x="13" y="175"/>
                    <a:pt x="17" y="180"/>
                    <a:pt x="16" y="183"/>
                  </a:cubicBezTo>
                  <a:cubicBezTo>
                    <a:pt x="17" y="182"/>
                    <a:pt x="17" y="182"/>
                    <a:pt x="17" y="182"/>
                  </a:cubicBezTo>
                  <a:cubicBezTo>
                    <a:pt x="19" y="184"/>
                    <a:pt x="19" y="184"/>
                    <a:pt x="19" y="184"/>
                  </a:cubicBezTo>
                  <a:cubicBezTo>
                    <a:pt x="19" y="185"/>
                    <a:pt x="19" y="186"/>
                    <a:pt x="18" y="187"/>
                  </a:cubicBezTo>
                  <a:cubicBezTo>
                    <a:pt x="26" y="191"/>
                    <a:pt x="26" y="191"/>
                    <a:pt x="26" y="191"/>
                  </a:cubicBezTo>
                  <a:cubicBezTo>
                    <a:pt x="21" y="193"/>
                    <a:pt x="21" y="193"/>
                    <a:pt x="21" y="193"/>
                  </a:cubicBezTo>
                  <a:cubicBezTo>
                    <a:pt x="26" y="202"/>
                    <a:pt x="38" y="205"/>
                    <a:pt x="43" y="215"/>
                  </a:cubicBezTo>
                  <a:cubicBezTo>
                    <a:pt x="51" y="215"/>
                    <a:pt x="47" y="225"/>
                    <a:pt x="54" y="227"/>
                  </a:cubicBezTo>
                  <a:cubicBezTo>
                    <a:pt x="64" y="224"/>
                    <a:pt x="62" y="237"/>
                    <a:pt x="71" y="236"/>
                  </a:cubicBezTo>
                  <a:cubicBezTo>
                    <a:pt x="72" y="243"/>
                    <a:pt x="83" y="237"/>
                    <a:pt x="83" y="244"/>
                  </a:cubicBezTo>
                  <a:cubicBezTo>
                    <a:pt x="86" y="244"/>
                    <a:pt x="86" y="244"/>
                    <a:pt x="86" y="244"/>
                  </a:cubicBezTo>
                  <a:cubicBezTo>
                    <a:pt x="92" y="253"/>
                    <a:pt x="104" y="253"/>
                    <a:pt x="107" y="263"/>
                  </a:cubicBezTo>
                  <a:cubicBezTo>
                    <a:pt x="110" y="261"/>
                    <a:pt x="115" y="259"/>
                    <a:pt x="117" y="263"/>
                  </a:cubicBezTo>
                  <a:cubicBezTo>
                    <a:pt x="116" y="265"/>
                    <a:pt x="116" y="265"/>
                    <a:pt x="116" y="265"/>
                  </a:cubicBezTo>
                  <a:cubicBezTo>
                    <a:pt x="120" y="269"/>
                    <a:pt x="120" y="269"/>
                    <a:pt x="120" y="269"/>
                  </a:cubicBezTo>
                  <a:cubicBezTo>
                    <a:pt x="119" y="273"/>
                    <a:pt x="114" y="269"/>
                    <a:pt x="113" y="273"/>
                  </a:cubicBezTo>
                  <a:cubicBezTo>
                    <a:pt x="116" y="275"/>
                    <a:pt x="120" y="278"/>
                    <a:pt x="122" y="275"/>
                  </a:cubicBezTo>
                  <a:cubicBezTo>
                    <a:pt x="124" y="278"/>
                    <a:pt x="127" y="278"/>
                    <a:pt x="130" y="281"/>
                  </a:cubicBezTo>
                  <a:cubicBezTo>
                    <a:pt x="132" y="283"/>
                    <a:pt x="135" y="277"/>
                    <a:pt x="137" y="282"/>
                  </a:cubicBezTo>
                  <a:cubicBezTo>
                    <a:pt x="133" y="285"/>
                    <a:pt x="130" y="285"/>
                    <a:pt x="124" y="287"/>
                  </a:cubicBezTo>
                  <a:cubicBezTo>
                    <a:pt x="126" y="287"/>
                    <a:pt x="130" y="289"/>
                    <a:pt x="130" y="287"/>
                  </a:cubicBezTo>
                  <a:cubicBezTo>
                    <a:pt x="135" y="291"/>
                    <a:pt x="145" y="288"/>
                    <a:pt x="150" y="293"/>
                  </a:cubicBezTo>
                  <a:cubicBezTo>
                    <a:pt x="154" y="294"/>
                    <a:pt x="156" y="293"/>
                    <a:pt x="157" y="290"/>
                  </a:cubicBezTo>
                  <a:cubicBezTo>
                    <a:pt x="168" y="300"/>
                    <a:pt x="174" y="285"/>
                    <a:pt x="185" y="289"/>
                  </a:cubicBezTo>
                  <a:cubicBezTo>
                    <a:pt x="195" y="289"/>
                    <a:pt x="191" y="272"/>
                    <a:pt x="202" y="279"/>
                  </a:cubicBezTo>
                  <a:cubicBezTo>
                    <a:pt x="205" y="274"/>
                    <a:pt x="211" y="281"/>
                    <a:pt x="210" y="273"/>
                  </a:cubicBezTo>
                  <a:cubicBezTo>
                    <a:pt x="212" y="269"/>
                    <a:pt x="216" y="270"/>
                    <a:pt x="219" y="270"/>
                  </a:cubicBezTo>
                  <a:cubicBezTo>
                    <a:pt x="225" y="260"/>
                    <a:pt x="237" y="259"/>
                    <a:pt x="246" y="252"/>
                  </a:cubicBezTo>
                  <a:cubicBezTo>
                    <a:pt x="245" y="245"/>
                    <a:pt x="253" y="244"/>
                    <a:pt x="253" y="237"/>
                  </a:cubicBezTo>
                  <a:cubicBezTo>
                    <a:pt x="260" y="234"/>
                    <a:pt x="260" y="225"/>
                    <a:pt x="268" y="223"/>
                  </a:cubicBezTo>
                  <a:cubicBezTo>
                    <a:pt x="267" y="218"/>
                    <a:pt x="269" y="210"/>
                    <a:pt x="270" y="205"/>
                  </a:cubicBezTo>
                  <a:cubicBezTo>
                    <a:pt x="273" y="203"/>
                    <a:pt x="270" y="197"/>
                    <a:pt x="274" y="196"/>
                  </a:cubicBezTo>
                  <a:cubicBezTo>
                    <a:pt x="274" y="195"/>
                    <a:pt x="274" y="195"/>
                    <a:pt x="274" y="195"/>
                  </a:cubicBezTo>
                  <a:cubicBezTo>
                    <a:pt x="281" y="194"/>
                    <a:pt x="274" y="185"/>
                    <a:pt x="280" y="183"/>
                  </a:cubicBezTo>
                  <a:cubicBezTo>
                    <a:pt x="280" y="179"/>
                    <a:pt x="280" y="171"/>
                    <a:pt x="284" y="169"/>
                  </a:cubicBezTo>
                  <a:cubicBezTo>
                    <a:pt x="284" y="159"/>
                    <a:pt x="284" y="159"/>
                    <a:pt x="284" y="159"/>
                  </a:cubicBezTo>
                  <a:cubicBezTo>
                    <a:pt x="279" y="151"/>
                    <a:pt x="291" y="143"/>
                    <a:pt x="284" y="135"/>
                  </a:cubicBezTo>
                  <a:close/>
                </a:path>
              </a:pathLst>
            </a:custGeom>
            <a:solidFill>
              <a:srgbClr val="EB718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latin typeface="方正清刻本悦宋简体" pitchFamily="2" charset="-122"/>
                <a:ea typeface="方正清刻本悦宋简体" pitchFamily="2" charset="-122"/>
              </a:endParaRPr>
            </a:p>
          </p:txBody>
        </p:sp>
        <p:sp>
          <p:nvSpPr>
            <p:cNvPr id="47" name="文本框 151">
              <a:extLst>
                <a:ext uri="{FF2B5EF4-FFF2-40B4-BE49-F238E27FC236}">
                  <a16:creationId xmlns:a16="http://schemas.microsoft.com/office/drawing/2014/main" id="{5EDEE921-585F-4141-81CE-1A89D856B507}"/>
                </a:ext>
              </a:extLst>
            </p:cNvPr>
            <p:cNvSpPr txBox="1">
              <a:spLocks noChangeArrowheads="1"/>
            </p:cNvSpPr>
            <p:nvPr/>
          </p:nvSpPr>
          <p:spPr bwMode="auto">
            <a:xfrm>
              <a:off x="1815961" y="2798797"/>
              <a:ext cx="3039825" cy="506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r>
                <a:rPr lang="zh-CN" altLang="en-US" sz="3200" dirty="0">
                  <a:solidFill>
                    <a:schemeClr val="bg1"/>
                  </a:solidFill>
                  <a:latin typeface="华文新魏" panose="02010800040101010101" pitchFamily="2" charset="-122"/>
                  <a:ea typeface="华文新魏" panose="02010800040101010101" pitchFamily="2" charset="-122"/>
                </a:rPr>
                <a:t>肆</a:t>
              </a:r>
              <a:r>
                <a:rPr lang="zh-CN" altLang="en-US" sz="3200" dirty="0">
                  <a:solidFill>
                    <a:schemeClr val="tx2">
                      <a:lumMod val="50000"/>
                    </a:schemeClr>
                  </a:solidFill>
                  <a:latin typeface="华文新魏" panose="02010800040101010101" pitchFamily="2" charset="-122"/>
                  <a:ea typeface="华文新魏" panose="02010800040101010101" pitchFamily="2" charset="-122"/>
                </a:rPr>
                <a:t>   </a:t>
              </a:r>
              <a:r>
                <a:rPr lang="zh-CN" altLang="en-US" sz="3200" dirty="0">
                  <a:solidFill>
                    <a:srgbClr val="EB7182"/>
                  </a:solidFill>
                  <a:latin typeface="华文新魏" panose="02010800040101010101" pitchFamily="2" charset="-122"/>
                  <a:ea typeface="华文新魏" panose="02010800040101010101" pitchFamily="2" charset="-122"/>
                </a:rPr>
                <a:t>明年工作计划</a:t>
              </a:r>
            </a:p>
          </p:txBody>
        </p:sp>
      </p:grpSp>
      <p:cxnSp>
        <p:nvCxnSpPr>
          <p:cNvPr id="48" name="直接连接符 27">
            <a:extLst>
              <a:ext uri="{FF2B5EF4-FFF2-40B4-BE49-F238E27FC236}">
                <a16:creationId xmlns:a16="http://schemas.microsoft.com/office/drawing/2014/main" id="{D6C235A6-16D1-4F93-A496-8B0C0039508A}"/>
              </a:ext>
            </a:extLst>
          </p:cNvPr>
          <p:cNvCxnSpPr>
            <a:cxnSpLocks noChangeShapeType="1"/>
          </p:cNvCxnSpPr>
          <p:nvPr/>
        </p:nvCxnSpPr>
        <p:spPr bwMode="auto">
          <a:xfrm>
            <a:off x="5407622" y="1416504"/>
            <a:ext cx="0" cy="3816337"/>
          </a:xfrm>
          <a:prstGeom prst="line">
            <a:avLst/>
          </a:prstGeom>
          <a:noFill/>
          <a:ln w="19050">
            <a:solidFill>
              <a:srgbClr val="EB7182">
                <a:alpha val="67842"/>
              </a:srgbClr>
            </a:solidFill>
            <a:round/>
            <a:headEnd/>
            <a:tailEnd/>
          </a:ln>
          <a:extLst>
            <a:ext uri="{909E8E84-426E-40DD-AFC4-6F175D3DCCD1}">
              <a14:hiddenFill xmlns:a14="http://schemas.microsoft.com/office/drawing/2010/main">
                <a:noFill/>
              </a14:hiddenFill>
            </a:ext>
          </a:extLst>
        </p:spPr>
      </p:cxnSp>
      <p:sp>
        <p:nvSpPr>
          <p:cNvPr id="50" name="TextBox 4">
            <a:extLst>
              <a:ext uri="{FF2B5EF4-FFF2-40B4-BE49-F238E27FC236}">
                <a16:creationId xmlns:a16="http://schemas.microsoft.com/office/drawing/2014/main" id="{6826AC30-5206-4F32-AC94-56942E78D74E}"/>
              </a:ext>
            </a:extLst>
          </p:cNvPr>
          <p:cNvSpPr txBox="1"/>
          <p:nvPr/>
        </p:nvSpPr>
        <p:spPr>
          <a:xfrm>
            <a:off x="2905807" y="2434017"/>
            <a:ext cx="2185214" cy="1200329"/>
          </a:xfrm>
          <a:prstGeom prst="rect">
            <a:avLst/>
          </a:prstGeom>
          <a:noFill/>
        </p:spPr>
        <p:txBody>
          <a:bodyPr wrap="none" rtlCol="0">
            <a:spAutoFit/>
          </a:bodyPr>
          <a:lstStyle/>
          <a:p>
            <a:pPr algn="ctr"/>
            <a:r>
              <a:rPr lang="zh-CN" altLang="en-US" sz="7200" spc="600" dirty="0">
                <a:solidFill>
                  <a:srgbClr val="EB7182"/>
                </a:solidFill>
                <a:latin typeface="华文新魏" panose="02010800040101010101" pitchFamily="2" charset="-122"/>
                <a:ea typeface="华文新魏" panose="02010800040101010101" pitchFamily="2" charset="-122"/>
              </a:rPr>
              <a:t>目录</a:t>
            </a:r>
            <a:endParaRPr lang="en-US" altLang="zh-CN" sz="7200" spc="600" dirty="0">
              <a:solidFill>
                <a:srgbClr val="EB7182"/>
              </a:solidFill>
              <a:latin typeface="华文新魏" panose="02010800040101010101" pitchFamily="2" charset="-122"/>
              <a:ea typeface="华文新魏" panose="02010800040101010101" pitchFamily="2" charset="-122"/>
            </a:endParaRPr>
          </a:p>
        </p:txBody>
      </p:sp>
      <p:grpSp>
        <p:nvGrpSpPr>
          <p:cNvPr id="51" name="组合 50">
            <a:extLst>
              <a:ext uri="{FF2B5EF4-FFF2-40B4-BE49-F238E27FC236}">
                <a16:creationId xmlns:a16="http://schemas.microsoft.com/office/drawing/2014/main" id="{13BF93E9-9A63-4A0A-8546-5E30EE566292}"/>
              </a:ext>
            </a:extLst>
          </p:cNvPr>
          <p:cNvGrpSpPr/>
          <p:nvPr/>
        </p:nvGrpSpPr>
        <p:grpSpPr>
          <a:xfrm>
            <a:off x="2975903" y="3705767"/>
            <a:ext cx="2087278" cy="152928"/>
            <a:chOff x="1839287" y="5184146"/>
            <a:chExt cx="2767715" cy="95254"/>
          </a:xfrm>
        </p:grpSpPr>
        <p:grpSp>
          <p:nvGrpSpPr>
            <p:cNvPr id="52" name="组合 51">
              <a:extLst>
                <a:ext uri="{FF2B5EF4-FFF2-40B4-BE49-F238E27FC236}">
                  <a16:creationId xmlns:a16="http://schemas.microsoft.com/office/drawing/2014/main" id="{36A0780A-0AC7-4401-95B9-52678062C6AD}"/>
                </a:ext>
              </a:extLst>
            </p:cNvPr>
            <p:cNvGrpSpPr/>
            <p:nvPr/>
          </p:nvGrpSpPr>
          <p:grpSpPr>
            <a:xfrm>
              <a:off x="2591031" y="5184150"/>
              <a:ext cx="2015971" cy="95250"/>
              <a:chOff x="2425983" y="5170170"/>
              <a:chExt cx="2015971" cy="156210"/>
            </a:xfrm>
          </p:grpSpPr>
          <p:grpSp>
            <p:nvGrpSpPr>
              <p:cNvPr id="64" name="组合 63">
                <a:extLst>
                  <a:ext uri="{FF2B5EF4-FFF2-40B4-BE49-F238E27FC236}">
                    <a16:creationId xmlns:a16="http://schemas.microsoft.com/office/drawing/2014/main" id="{7C2B9FBB-9818-47B3-B991-D7844C5BA3EF}"/>
                  </a:ext>
                </a:extLst>
              </p:cNvPr>
              <p:cNvGrpSpPr/>
              <p:nvPr/>
            </p:nvGrpSpPr>
            <p:grpSpPr>
              <a:xfrm>
                <a:off x="2425983" y="5179695"/>
                <a:ext cx="1009343" cy="146685"/>
                <a:chOff x="2425983" y="5179695"/>
                <a:chExt cx="1009343" cy="146685"/>
              </a:xfrm>
            </p:grpSpPr>
            <p:grpSp>
              <p:nvGrpSpPr>
                <p:cNvPr id="80" name="组合 79">
                  <a:extLst>
                    <a:ext uri="{FF2B5EF4-FFF2-40B4-BE49-F238E27FC236}">
                      <a16:creationId xmlns:a16="http://schemas.microsoft.com/office/drawing/2014/main" id="{017D5B35-DE76-413F-8E24-DF4472FF65A3}"/>
                    </a:ext>
                  </a:extLst>
                </p:cNvPr>
                <p:cNvGrpSpPr/>
                <p:nvPr/>
              </p:nvGrpSpPr>
              <p:grpSpPr>
                <a:xfrm>
                  <a:off x="2425983" y="5186045"/>
                  <a:ext cx="504518" cy="140335"/>
                  <a:chOff x="2425983" y="5186045"/>
                  <a:chExt cx="504518" cy="140335"/>
                </a:xfrm>
              </p:grpSpPr>
              <p:grpSp>
                <p:nvGrpSpPr>
                  <p:cNvPr id="88" name="组合 87">
                    <a:extLst>
                      <a:ext uri="{FF2B5EF4-FFF2-40B4-BE49-F238E27FC236}">
                        <a16:creationId xmlns:a16="http://schemas.microsoft.com/office/drawing/2014/main" id="{04A005C6-3C43-464A-95D3-452DA906D95B}"/>
                      </a:ext>
                    </a:extLst>
                  </p:cNvPr>
                  <p:cNvGrpSpPr/>
                  <p:nvPr/>
                </p:nvGrpSpPr>
                <p:grpSpPr>
                  <a:xfrm>
                    <a:off x="2425983" y="5189220"/>
                    <a:ext cx="253693" cy="137160"/>
                    <a:chOff x="2425983" y="5189220"/>
                    <a:chExt cx="253693" cy="137160"/>
                  </a:xfrm>
                </p:grpSpPr>
                <p:cxnSp>
                  <p:nvCxnSpPr>
                    <p:cNvPr id="92" name="直接连接符 91">
                      <a:extLst>
                        <a:ext uri="{FF2B5EF4-FFF2-40B4-BE49-F238E27FC236}">
                          <a16:creationId xmlns:a16="http://schemas.microsoft.com/office/drawing/2014/main" id="{0A6C31F8-0C12-479C-AA3A-4E1C34CB030E}"/>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AEE9D418-E81F-41B1-9C3C-79A7512D07F0}"/>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89" name="组合 88">
                    <a:extLst>
                      <a:ext uri="{FF2B5EF4-FFF2-40B4-BE49-F238E27FC236}">
                        <a16:creationId xmlns:a16="http://schemas.microsoft.com/office/drawing/2014/main" id="{DC174031-C561-4F5D-BEBA-1EB776BD9230}"/>
                      </a:ext>
                    </a:extLst>
                  </p:cNvPr>
                  <p:cNvGrpSpPr/>
                  <p:nvPr/>
                </p:nvGrpSpPr>
                <p:grpSpPr>
                  <a:xfrm>
                    <a:off x="2676808" y="5186045"/>
                    <a:ext cx="253693" cy="137160"/>
                    <a:chOff x="2425983" y="5189220"/>
                    <a:chExt cx="253693" cy="137160"/>
                  </a:xfrm>
                </p:grpSpPr>
                <p:cxnSp>
                  <p:nvCxnSpPr>
                    <p:cNvPr id="90" name="直接连接符 89">
                      <a:extLst>
                        <a:ext uri="{FF2B5EF4-FFF2-40B4-BE49-F238E27FC236}">
                          <a16:creationId xmlns:a16="http://schemas.microsoft.com/office/drawing/2014/main" id="{C2226C91-118B-4F8C-AED8-6FA75FE98EB3}"/>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3FCB9B15-BE80-421C-86D3-CAB43BAADC9D}"/>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nvGrpSpPr>
                <p:cNvPr id="81" name="组合 80">
                  <a:extLst>
                    <a:ext uri="{FF2B5EF4-FFF2-40B4-BE49-F238E27FC236}">
                      <a16:creationId xmlns:a16="http://schemas.microsoft.com/office/drawing/2014/main" id="{0949C148-B9B2-4C72-B12B-868043ADA6A8}"/>
                    </a:ext>
                  </a:extLst>
                </p:cNvPr>
                <p:cNvGrpSpPr/>
                <p:nvPr/>
              </p:nvGrpSpPr>
              <p:grpSpPr>
                <a:xfrm>
                  <a:off x="2930808" y="5179695"/>
                  <a:ext cx="504518" cy="140335"/>
                  <a:chOff x="2425983" y="5186045"/>
                  <a:chExt cx="504518" cy="140335"/>
                </a:xfrm>
              </p:grpSpPr>
              <p:grpSp>
                <p:nvGrpSpPr>
                  <p:cNvPr id="82" name="组合 81">
                    <a:extLst>
                      <a:ext uri="{FF2B5EF4-FFF2-40B4-BE49-F238E27FC236}">
                        <a16:creationId xmlns:a16="http://schemas.microsoft.com/office/drawing/2014/main" id="{1644F488-608C-4CB8-AFA8-B88FCE1049A2}"/>
                      </a:ext>
                    </a:extLst>
                  </p:cNvPr>
                  <p:cNvGrpSpPr/>
                  <p:nvPr/>
                </p:nvGrpSpPr>
                <p:grpSpPr>
                  <a:xfrm>
                    <a:off x="2425983" y="5189220"/>
                    <a:ext cx="253693" cy="137160"/>
                    <a:chOff x="2425983" y="5189220"/>
                    <a:chExt cx="253693" cy="137160"/>
                  </a:xfrm>
                </p:grpSpPr>
                <p:cxnSp>
                  <p:nvCxnSpPr>
                    <p:cNvPr id="86" name="直接连接符 85">
                      <a:extLst>
                        <a:ext uri="{FF2B5EF4-FFF2-40B4-BE49-F238E27FC236}">
                          <a16:creationId xmlns:a16="http://schemas.microsoft.com/office/drawing/2014/main" id="{F54C9308-467A-4DD6-B9A6-A0B7D38AE68B}"/>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BE9B7869-4EE1-4C98-83C8-2EE8A62E7740}"/>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83" name="组合 82">
                    <a:extLst>
                      <a:ext uri="{FF2B5EF4-FFF2-40B4-BE49-F238E27FC236}">
                        <a16:creationId xmlns:a16="http://schemas.microsoft.com/office/drawing/2014/main" id="{CA4032CF-129C-4711-BDDE-D0A69A5E2D5A}"/>
                      </a:ext>
                    </a:extLst>
                  </p:cNvPr>
                  <p:cNvGrpSpPr/>
                  <p:nvPr/>
                </p:nvGrpSpPr>
                <p:grpSpPr>
                  <a:xfrm>
                    <a:off x="2676808" y="5186045"/>
                    <a:ext cx="253693" cy="137160"/>
                    <a:chOff x="2425983" y="5189220"/>
                    <a:chExt cx="253693" cy="137160"/>
                  </a:xfrm>
                </p:grpSpPr>
                <p:cxnSp>
                  <p:nvCxnSpPr>
                    <p:cNvPr id="84" name="直接连接符 83">
                      <a:extLst>
                        <a:ext uri="{FF2B5EF4-FFF2-40B4-BE49-F238E27FC236}">
                          <a16:creationId xmlns:a16="http://schemas.microsoft.com/office/drawing/2014/main" id="{9BBA7153-EBCA-43E4-9F9A-7A75D22B304A}"/>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85" name="直接连接符 84">
                      <a:extLst>
                        <a:ext uri="{FF2B5EF4-FFF2-40B4-BE49-F238E27FC236}">
                          <a16:creationId xmlns:a16="http://schemas.microsoft.com/office/drawing/2014/main" id="{874E31C0-56E9-4320-962B-12705EF98B3E}"/>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nvGrpSpPr>
              <p:cNvPr id="65" name="组合 64">
                <a:extLst>
                  <a:ext uri="{FF2B5EF4-FFF2-40B4-BE49-F238E27FC236}">
                    <a16:creationId xmlns:a16="http://schemas.microsoft.com/office/drawing/2014/main" id="{045F1E93-E21A-44E4-A589-273681AAD285}"/>
                  </a:ext>
                </a:extLst>
              </p:cNvPr>
              <p:cNvGrpSpPr/>
              <p:nvPr/>
            </p:nvGrpSpPr>
            <p:grpSpPr>
              <a:xfrm>
                <a:off x="3432611" y="5170170"/>
                <a:ext cx="1009343" cy="146685"/>
                <a:chOff x="2425983" y="5179695"/>
                <a:chExt cx="1009343" cy="146685"/>
              </a:xfrm>
            </p:grpSpPr>
            <p:grpSp>
              <p:nvGrpSpPr>
                <p:cNvPr id="66" name="组合 65">
                  <a:extLst>
                    <a:ext uri="{FF2B5EF4-FFF2-40B4-BE49-F238E27FC236}">
                      <a16:creationId xmlns:a16="http://schemas.microsoft.com/office/drawing/2014/main" id="{A0761806-2DE2-4B28-88AA-FB21900E82A7}"/>
                    </a:ext>
                  </a:extLst>
                </p:cNvPr>
                <p:cNvGrpSpPr/>
                <p:nvPr/>
              </p:nvGrpSpPr>
              <p:grpSpPr>
                <a:xfrm>
                  <a:off x="2425983" y="5186045"/>
                  <a:ext cx="504518" cy="140335"/>
                  <a:chOff x="2425983" y="5186045"/>
                  <a:chExt cx="504518" cy="140335"/>
                </a:xfrm>
              </p:grpSpPr>
              <p:grpSp>
                <p:nvGrpSpPr>
                  <p:cNvPr id="74" name="组合 73">
                    <a:extLst>
                      <a:ext uri="{FF2B5EF4-FFF2-40B4-BE49-F238E27FC236}">
                        <a16:creationId xmlns:a16="http://schemas.microsoft.com/office/drawing/2014/main" id="{052B7313-4D28-46DD-ADC5-0390A2B527C6}"/>
                      </a:ext>
                    </a:extLst>
                  </p:cNvPr>
                  <p:cNvGrpSpPr/>
                  <p:nvPr/>
                </p:nvGrpSpPr>
                <p:grpSpPr>
                  <a:xfrm>
                    <a:off x="2425983" y="5189220"/>
                    <a:ext cx="253693" cy="137160"/>
                    <a:chOff x="2425983" y="5189220"/>
                    <a:chExt cx="253693" cy="137160"/>
                  </a:xfrm>
                </p:grpSpPr>
                <p:cxnSp>
                  <p:nvCxnSpPr>
                    <p:cNvPr id="78" name="直接连接符 77">
                      <a:extLst>
                        <a:ext uri="{FF2B5EF4-FFF2-40B4-BE49-F238E27FC236}">
                          <a16:creationId xmlns:a16="http://schemas.microsoft.com/office/drawing/2014/main" id="{555B1A87-4B9D-4C38-9DFE-7809CF87ABDF}"/>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BC97B4CC-C98D-468A-B99C-5FC588329B10}"/>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75" name="组合 74">
                    <a:extLst>
                      <a:ext uri="{FF2B5EF4-FFF2-40B4-BE49-F238E27FC236}">
                        <a16:creationId xmlns:a16="http://schemas.microsoft.com/office/drawing/2014/main" id="{1E349B8F-3C56-47B7-BB84-BD5A96F5DF56}"/>
                      </a:ext>
                    </a:extLst>
                  </p:cNvPr>
                  <p:cNvGrpSpPr/>
                  <p:nvPr/>
                </p:nvGrpSpPr>
                <p:grpSpPr>
                  <a:xfrm>
                    <a:off x="2676808" y="5186045"/>
                    <a:ext cx="253693" cy="137160"/>
                    <a:chOff x="2425983" y="5189220"/>
                    <a:chExt cx="253693" cy="137160"/>
                  </a:xfrm>
                </p:grpSpPr>
                <p:cxnSp>
                  <p:nvCxnSpPr>
                    <p:cNvPr id="76" name="直接连接符 75">
                      <a:extLst>
                        <a:ext uri="{FF2B5EF4-FFF2-40B4-BE49-F238E27FC236}">
                          <a16:creationId xmlns:a16="http://schemas.microsoft.com/office/drawing/2014/main" id="{6BF966C0-AB9E-4E91-9D2E-67FD455AB14F}"/>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6DBDA370-1E38-47EE-9648-496F9B187FA9}"/>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nvGrpSpPr>
                <p:cNvPr id="67" name="组合 66">
                  <a:extLst>
                    <a:ext uri="{FF2B5EF4-FFF2-40B4-BE49-F238E27FC236}">
                      <a16:creationId xmlns:a16="http://schemas.microsoft.com/office/drawing/2014/main" id="{BCAA00CD-2248-49E9-A259-21130B533395}"/>
                    </a:ext>
                  </a:extLst>
                </p:cNvPr>
                <p:cNvGrpSpPr/>
                <p:nvPr/>
              </p:nvGrpSpPr>
              <p:grpSpPr>
                <a:xfrm>
                  <a:off x="2930808" y="5179695"/>
                  <a:ext cx="504518" cy="140335"/>
                  <a:chOff x="2425983" y="5186045"/>
                  <a:chExt cx="504518" cy="140335"/>
                </a:xfrm>
              </p:grpSpPr>
              <p:grpSp>
                <p:nvGrpSpPr>
                  <p:cNvPr id="68" name="组合 67">
                    <a:extLst>
                      <a:ext uri="{FF2B5EF4-FFF2-40B4-BE49-F238E27FC236}">
                        <a16:creationId xmlns:a16="http://schemas.microsoft.com/office/drawing/2014/main" id="{F43689C0-29A5-409C-9C28-E2C15218D723}"/>
                      </a:ext>
                    </a:extLst>
                  </p:cNvPr>
                  <p:cNvGrpSpPr/>
                  <p:nvPr/>
                </p:nvGrpSpPr>
                <p:grpSpPr>
                  <a:xfrm>
                    <a:off x="2425983" y="5189220"/>
                    <a:ext cx="253693" cy="137160"/>
                    <a:chOff x="2425983" y="5189220"/>
                    <a:chExt cx="253693" cy="137160"/>
                  </a:xfrm>
                </p:grpSpPr>
                <p:cxnSp>
                  <p:nvCxnSpPr>
                    <p:cNvPr id="72" name="直接连接符 71">
                      <a:extLst>
                        <a:ext uri="{FF2B5EF4-FFF2-40B4-BE49-F238E27FC236}">
                          <a16:creationId xmlns:a16="http://schemas.microsoft.com/office/drawing/2014/main" id="{A9201360-A219-435C-A299-BFEDB85010F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0C1A7072-6EAD-499E-AF84-98FF2C2E2526}"/>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69" name="组合 68">
                    <a:extLst>
                      <a:ext uri="{FF2B5EF4-FFF2-40B4-BE49-F238E27FC236}">
                        <a16:creationId xmlns:a16="http://schemas.microsoft.com/office/drawing/2014/main" id="{2C84C107-9678-473D-8869-7C268F277F4C}"/>
                      </a:ext>
                    </a:extLst>
                  </p:cNvPr>
                  <p:cNvGrpSpPr/>
                  <p:nvPr/>
                </p:nvGrpSpPr>
                <p:grpSpPr>
                  <a:xfrm>
                    <a:off x="2676808" y="5186045"/>
                    <a:ext cx="253693" cy="137160"/>
                    <a:chOff x="2425983" y="5189220"/>
                    <a:chExt cx="253693" cy="137160"/>
                  </a:xfrm>
                </p:grpSpPr>
                <p:cxnSp>
                  <p:nvCxnSpPr>
                    <p:cNvPr id="70" name="直接连接符 69">
                      <a:extLst>
                        <a:ext uri="{FF2B5EF4-FFF2-40B4-BE49-F238E27FC236}">
                          <a16:creationId xmlns:a16="http://schemas.microsoft.com/office/drawing/2014/main" id="{0A92A572-8043-4D1D-8509-1310833654C9}"/>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7E1E3A57-B9D1-46CC-8C8D-530F43A0779B}"/>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grpSp>
          <p:nvGrpSpPr>
            <p:cNvPr id="53" name="组合 52">
              <a:extLst>
                <a:ext uri="{FF2B5EF4-FFF2-40B4-BE49-F238E27FC236}">
                  <a16:creationId xmlns:a16="http://schemas.microsoft.com/office/drawing/2014/main" id="{6A7AB57E-825B-4624-9296-0B8D84B0F757}"/>
                </a:ext>
              </a:extLst>
            </p:cNvPr>
            <p:cNvGrpSpPr/>
            <p:nvPr/>
          </p:nvGrpSpPr>
          <p:grpSpPr>
            <a:xfrm>
              <a:off x="1839287" y="5184146"/>
              <a:ext cx="758518" cy="87506"/>
              <a:chOff x="2676808" y="5179695"/>
              <a:chExt cx="758518" cy="143510"/>
            </a:xfrm>
          </p:grpSpPr>
          <p:grpSp>
            <p:nvGrpSpPr>
              <p:cNvPr id="54" name="组合 53">
                <a:extLst>
                  <a:ext uri="{FF2B5EF4-FFF2-40B4-BE49-F238E27FC236}">
                    <a16:creationId xmlns:a16="http://schemas.microsoft.com/office/drawing/2014/main" id="{D16E9790-0C65-4CBC-81DC-7CE1DA93ACAD}"/>
                  </a:ext>
                </a:extLst>
              </p:cNvPr>
              <p:cNvGrpSpPr/>
              <p:nvPr/>
            </p:nvGrpSpPr>
            <p:grpSpPr>
              <a:xfrm>
                <a:off x="2676808" y="5186045"/>
                <a:ext cx="253693" cy="137160"/>
                <a:chOff x="2425983" y="5189220"/>
                <a:chExt cx="253693" cy="137160"/>
              </a:xfrm>
            </p:grpSpPr>
            <p:cxnSp>
              <p:nvCxnSpPr>
                <p:cNvPr id="62" name="直接连接符 61">
                  <a:extLst>
                    <a:ext uri="{FF2B5EF4-FFF2-40B4-BE49-F238E27FC236}">
                      <a16:creationId xmlns:a16="http://schemas.microsoft.com/office/drawing/2014/main" id="{40E86609-9E3D-4A43-BA7B-A234EB32C983}"/>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8B5A88B2-C73D-4DE3-B577-2441DEC9E74B}"/>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55" name="组合 54">
                <a:extLst>
                  <a:ext uri="{FF2B5EF4-FFF2-40B4-BE49-F238E27FC236}">
                    <a16:creationId xmlns:a16="http://schemas.microsoft.com/office/drawing/2014/main" id="{09E1CD0F-AC06-4EAB-8DC8-AE4BBFC42047}"/>
                  </a:ext>
                </a:extLst>
              </p:cNvPr>
              <p:cNvGrpSpPr/>
              <p:nvPr/>
            </p:nvGrpSpPr>
            <p:grpSpPr>
              <a:xfrm>
                <a:off x="2930808" y="5179695"/>
                <a:ext cx="504518" cy="140335"/>
                <a:chOff x="2425983" y="5186045"/>
                <a:chExt cx="504518" cy="140335"/>
              </a:xfrm>
            </p:grpSpPr>
            <p:grpSp>
              <p:nvGrpSpPr>
                <p:cNvPr id="56" name="组合 55">
                  <a:extLst>
                    <a:ext uri="{FF2B5EF4-FFF2-40B4-BE49-F238E27FC236}">
                      <a16:creationId xmlns:a16="http://schemas.microsoft.com/office/drawing/2014/main" id="{45E487C1-5179-4BC4-8F31-08F5F259DBE1}"/>
                    </a:ext>
                  </a:extLst>
                </p:cNvPr>
                <p:cNvGrpSpPr/>
                <p:nvPr/>
              </p:nvGrpSpPr>
              <p:grpSpPr>
                <a:xfrm>
                  <a:off x="2425983" y="5189220"/>
                  <a:ext cx="253693" cy="137160"/>
                  <a:chOff x="2425983" y="5189220"/>
                  <a:chExt cx="253693" cy="137160"/>
                </a:xfrm>
              </p:grpSpPr>
              <p:cxnSp>
                <p:nvCxnSpPr>
                  <p:cNvPr id="60" name="直接连接符 59">
                    <a:extLst>
                      <a:ext uri="{FF2B5EF4-FFF2-40B4-BE49-F238E27FC236}">
                        <a16:creationId xmlns:a16="http://schemas.microsoft.com/office/drawing/2014/main" id="{638AB7C6-C45F-4C25-BE29-86E6D80BC114}"/>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CD1BF500-6E05-4F9A-8A0D-57BC6A02990E}"/>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57" name="组合 56">
                  <a:extLst>
                    <a:ext uri="{FF2B5EF4-FFF2-40B4-BE49-F238E27FC236}">
                      <a16:creationId xmlns:a16="http://schemas.microsoft.com/office/drawing/2014/main" id="{67348DDD-A32E-474E-9EBB-9EC46C5A4BB0}"/>
                    </a:ext>
                  </a:extLst>
                </p:cNvPr>
                <p:cNvGrpSpPr/>
                <p:nvPr/>
              </p:nvGrpSpPr>
              <p:grpSpPr>
                <a:xfrm>
                  <a:off x="2676808" y="5186045"/>
                  <a:ext cx="253693" cy="137160"/>
                  <a:chOff x="2425983" y="5189220"/>
                  <a:chExt cx="253693" cy="137160"/>
                </a:xfrm>
              </p:grpSpPr>
              <p:cxnSp>
                <p:nvCxnSpPr>
                  <p:cNvPr id="58" name="直接连接符 57">
                    <a:extLst>
                      <a:ext uri="{FF2B5EF4-FFF2-40B4-BE49-F238E27FC236}">
                        <a16:creationId xmlns:a16="http://schemas.microsoft.com/office/drawing/2014/main" id="{BA4F1187-747E-4682-8DA8-414E84B739D6}"/>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76AD7F71-0BE6-4A12-8CAD-57B4E42D6395}"/>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p:stCondLst>
                              <p:cond delay="1750"/>
                            </p:stCondLst>
                            <p:childTnLst>
                              <p:par>
                                <p:cTn id="15" presetID="16" presetClass="entr" presetSubtype="21"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barn(inVertical)">
                                      <p:cBhvr>
                                        <p:cTn id="17" dur="750"/>
                                        <p:tgtEl>
                                          <p:spTgt spid="51"/>
                                        </p:tgtEl>
                                      </p:cBhvr>
                                    </p:animEffect>
                                  </p:childTnLst>
                                </p:cTn>
                              </p:par>
                            </p:childTnLst>
                          </p:cTn>
                        </p:par>
                        <p:par>
                          <p:cTn id="18" fill="hold">
                            <p:stCondLst>
                              <p:cond delay="2500"/>
                            </p:stCondLst>
                            <p:childTnLst>
                              <p:par>
                                <p:cTn id="19" presetID="42" presetClass="entr" presetSubtype="0" fill="hold" grpId="0" nodeType="afterEffect">
                                  <p:stCondLst>
                                    <p:cond delay="0"/>
                                  </p:stCondLst>
                                  <p:childTnLst>
                                    <p:set>
                                      <p:cBhvr>
                                        <p:cTn id="20" dur="1" fill="hold">
                                          <p:stCondLst>
                                            <p:cond delay="0"/>
                                          </p:stCondLst>
                                        </p:cTn>
                                        <p:tgtEl>
                                          <p:spTgt spid="50"/>
                                        </p:tgtEl>
                                        <p:attrNameLst>
                                          <p:attrName>style.visibility</p:attrName>
                                        </p:attrNameLst>
                                      </p:cBhvr>
                                      <p:to>
                                        <p:strVal val="visible"/>
                                      </p:to>
                                    </p:set>
                                    <p:animEffect transition="in" filter="fade">
                                      <p:cBhvr>
                                        <p:cTn id="21" dur="500"/>
                                        <p:tgtEl>
                                          <p:spTgt spid="50"/>
                                        </p:tgtEl>
                                      </p:cBhvr>
                                    </p:animEffect>
                                    <p:anim calcmode="lin" valueType="num">
                                      <p:cBhvr>
                                        <p:cTn id="22" dur="500" fill="hold"/>
                                        <p:tgtEl>
                                          <p:spTgt spid="50"/>
                                        </p:tgtEl>
                                        <p:attrNameLst>
                                          <p:attrName>ppt_x</p:attrName>
                                        </p:attrNameLst>
                                      </p:cBhvr>
                                      <p:tavLst>
                                        <p:tav tm="0">
                                          <p:val>
                                            <p:strVal val="#ppt_x"/>
                                          </p:val>
                                        </p:tav>
                                        <p:tav tm="100000">
                                          <p:val>
                                            <p:strVal val="#ppt_x"/>
                                          </p:val>
                                        </p:tav>
                                      </p:tavLst>
                                    </p:anim>
                                    <p:anim calcmode="lin" valueType="num">
                                      <p:cBhvr>
                                        <p:cTn id="23" dur="500" fill="hold"/>
                                        <p:tgtEl>
                                          <p:spTgt spid="50"/>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1"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ipe(up)">
                                      <p:cBhvr>
                                        <p:cTn id="27" dur="250"/>
                                        <p:tgtEl>
                                          <p:spTgt spid="48"/>
                                        </p:tgtEl>
                                      </p:cBhvr>
                                    </p:animEffect>
                                  </p:childTnLst>
                                </p:cTn>
                              </p:par>
                            </p:childTnLst>
                          </p:cTn>
                        </p:par>
                        <p:par>
                          <p:cTn id="28" fill="hold">
                            <p:stCondLst>
                              <p:cond delay="3250"/>
                            </p:stCondLst>
                            <p:childTnLst>
                              <p:par>
                                <p:cTn id="29" presetID="2" presetClass="entr" presetSubtype="8"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fill="hold"/>
                                        <p:tgtEl>
                                          <p:spTgt spid="36"/>
                                        </p:tgtEl>
                                        <p:attrNameLst>
                                          <p:attrName>ppt_x</p:attrName>
                                        </p:attrNameLst>
                                      </p:cBhvr>
                                      <p:tavLst>
                                        <p:tav tm="0">
                                          <p:val>
                                            <p:strVal val="0-#ppt_w/2"/>
                                          </p:val>
                                        </p:tav>
                                        <p:tav tm="100000">
                                          <p:val>
                                            <p:strVal val="#ppt_x"/>
                                          </p:val>
                                        </p:tav>
                                      </p:tavLst>
                                    </p:anim>
                                    <p:anim calcmode="lin" valueType="num">
                                      <p:cBhvr additive="base">
                                        <p:cTn id="32" dur="500" fill="hold"/>
                                        <p:tgtEl>
                                          <p:spTgt spid="36"/>
                                        </p:tgtEl>
                                        <p:attrNameLst>
                                          <p:attrName>ppt_y</p:attrName>
                                        </p:attrNameLst>
                                      </p:cBhvr>
                                      <p:tavLst>
                                        <p:tav tm="0">
                                          <p:val>
                                            <p:strVal val="#ppt_y"/>
                                          </p:val>
                                        </p:tav>
                                        <p:tav tm="100000">
                                          <p:val>
                                            <p:strVal val="#ppt_y"/>
                                          </p:val>
                                        </p:tav>
                                      </p:tavLst>
                                    </p:anim>
                                  </p:childTnLst>
                                </p:cTn>
                              </p:par>
                            </p:childTnLst>
                          </p:cTn>
                        </p:par>
                        <p:par>
                          <p:cTn id="33" fill="hold">
                            <p:stCondLst>
                              <p:cond delay="3750"/>
                            </p:stCondLst>
                            <p:childTnLst>
                              <p:par>
                                <p:cTn id="34" presetID="2" presetClass="entr" presetSubtype="8"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 calcmode="lin" valueType="num">
                                      <p:cBhvr additive="base">
                                        <p:cTn id="36" dur="500" fill="hold"/>
                                        <p:tgtEl>
                                          <p:spTgt spid="42"/>
                                        </p:tgtEl>
                                        <p:attrNameLst>
                                          <p:attrName>ppt_x</p:attrName>
                                        </p:attrNameLst>
                                      </p:cBhvr>
                                      <p:tavLst>
                                        <p:tav tm="0">
                                          <p:val>
                                            <p:strVal val="0-#ppt_w/2"/>
                                          </p:val>
                                        </p:tav>
                                        <p:tav tm="100000">
                                          <p:val>
                                            <p:strVal val="#ppt_x"/>
                                          </p:val>
                                        </p:tav>
                                      </p:tavLst>
                                    </p:anim>
                                    <p:anim calcmode="lin" valueType="num">
                                      <p:cBhvr additive="base">
                                        <p:cTn id="37" dur="500" fill="hold"/>
                                        <p:tgtEl>
                                          <p:spTgt spid="42"/>
                                        </p:tgtEl>
                                        <p:attrNameLst>
                                          <p:attrName>ppt_y</p:attrName>
                                        </p:attrNameLst>
                                      </p:cBhvr>
                                      <p:tavLst>
                                        <p:tav tm="0">
                                          <p:val>
                                            <p:strVal val="#ppt_y"/>
                                          </p:val>
                                        </p:tav>
                                        <p:tav tm="100000">
                                          <p:val>
                                            <p:strVal val="#ppt_y"/>
                                          </p:val>
                                        </p:tav>
                                      </p:tavLst>
                                    </p:anim>
                                  </p:childTnLst>
                                </p:cTn>
                              </p:par>
                            </p:childTnLst>
                          </p:cTn>
                        </p:par>
                        <p:par>
                          <p:cTn id="38" fill="hold">
                            <p:stCondLst>
                              <p:cond delay="4250"/>
                            </p:stCondLst>
                            <p:childTnLst>
                              <p:par>
                                <p:cTn id="39" presetID="2" presetClass="entr" presetSubtype="8"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0-#ppt_w/2"/>
                                          </p:val>
                                        </p:tav>
                                        <p:tav tm="100000">
                                          <p:val>
                                            <p:strVal val="#ppt_x"/>
                                          </p:val>
                                        </p:tav>
                                      </p:tavLst>
                                    </p:anim>
                                    <p:anim calcmode="lin" valueType="num">
                                      <p:cBhvr additive="base">
                                        <p:cTn id="42" dur="500" fill="hold"/>
                                        <p:tgtEl>
                                          <p:spTgt spid="39"/>
                                        </p:tgtEl>
                                        <p:attrNameLst>
                                          <p:attrName>ppt_y</p:attrName>
                                        </p:attrNameLst>
                                      </p:cBhvr>
                                      <p:tavLst>
                                        <p:tav tm="0">
                                          <p:val>
                                            <p:strVal val="#ppt_y"/>
                                          </p:val>
                                        </p:tav>
                                        <p:tav tm="100000">
                                          <p:val>
                                            <p:strVal val="#ppt_y"/>
                                          </p:val>
                                        </p:tav>
                                      </p:tavLst>
                                    </p:anim>
                                  </p:childTnLst>
                                </p:cTn>
                              </p:par>
                            </p:childTnLst>
                          </p:cTn>
                        </p:par>
                        <p:par>
                          <p:cTn id="43" fill="hold">
                            <p:stCondLst>
                              <p:cond delay="4750"/>
                            </p:stCondLst>
                            <p:childTnLst>
                              <p:par>
                                <p:cTn id="44" presetID="2" presetClass="entr" presetSubtype="8" fill="hold" nodeType="afterEffect">
                                  <p:stCondLst>
                                    <p:cond delay="0"/>
                                  </p:stCondLst>
                                  <p:childTnLst>
                                    <p:set>
                                      <p:cBhvr>
                                        <p:cTn id="45" dur="1" fill="hold">
                                          <p:stCondLst>
                                            <p:cond delay="0"/>
                                          </p:stCondLst>
                                        </p:cTn>
                                        <p:tgtEl>
                                          <p:spTgt spid="45"/>
                                        </p:tgtEl>
                                        <p:attrNameLst>
                                          <p:attrName>style.visibility</p:attrName>
                                        </p:attrNameLst>
                                      </p:cBhvr>
                                      <p:to>
                                        <p:strVal val="visible"/>
                                      </p:to>
                                    </p:set>
                                    <p:anim calcmode="lin" valueType="num">
                                      <p:cBhvr additive="base">
                                        <p:cTn id="46" dur="500" fill="hold"/>
                                        <p:tgtEl>
                                          <p:spTgt spid="45"/>
                                        </p:tgtEl>
                                        <p:attrNameLst>
                                          <p:attrName>ppt_x</p:attrName>
                                        </p:attrNameLst>
                                      </p:cBhvr>
                                      <p:tavLst>
                                        <p:tav tm="0">
                                          <p:val>
                                            <p:strVal val="0-#ppt_w/2"/>
                                          </p:val>
                                        </p:tav>
                                        <p:tav tm="100000">
                                          <p:val>
                                            <p:strVal val="#ppt_x"/>
                                          </p:val>
                                        </p:tav>
                                      </p:tavLst>
                                    </p:anim>
                                    <p:anim calcmode="lin" valueType="num">
                                      <p:cBhvr additive="base">
                                        <p:cTn id="47"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16EC859B-2943-4CED-8D13-B73A6F90A3F3}"/>
              </a:ext>
            </a:extLst>
          </p:cNvPr>
          <p:cNvGrpSpPr/>
          <p:nvPr/>
        </p:nvGrpSpPr>
        <p:grpSpPr>
          <a:xfrm>
            <a:off x="770843" y="2252846"/>
            <a:ext cx="10998072" cy="3897171"/>
            <a:chOff x="968782" y="1415058"/>
            <a:chExt cx="7102002" cy="2516597"/>
          </a:xfrm>
        </p:grpSpPr>
        <p:grpSp>
          <p:nvGrpSpPr>
            <p:cNvPr id="11" name="组合 10">
              <a:extLst>
                <a:ext uri="{FF2B5EF4-FFF2-40B4-BE49-F238E27FC236}">
                  <a16:creationId xmlns:a16="http://schemas.microsoft.com/office/drawing/2014/main" id="{85849C9D-55F4-4AD9-BF73-E49B57B1A757}"/>
                </a:ext>
              </a:extLst>
            </p:cNvPr>
            <p:cNvGrpSpPr/>
            <p:nvPr/>
          </p:nvGrpSpPr>
          <p:grpSpPr>
            <a:xfrm>
              <a:off x="1046462" y="1668652"/>
              <a:ext cx="837000" cy="837000"/>
              <a:chOff x="1395283" y="2970986"/>
              <a:chExt cx="1116000" cy="1116000"/>
            </a:xfrm>
          </p:grpSpPr>
          <p:sp>
            <p:nvSpPr>
              <p:cNvPr id="78" name="椭圆 77">
                <a:extLst>
                  <a:ext uri="{FF2B5EF4-FFF2-40B4-BE49-F238E27FC236}">
                    <a16:creationId xmlns:a16="http://schemas.microsoft.com/office/drawing/2014/main" id="{FD48E6CC-2444-4B19-8B43-1EE6667BCE60}"/>
                  </a:ext>
                </a:extLst>
              </p:cNvPr>
              <p:cNvSpPr/>
              <p:nvPr/>
            </p:nvSpPr>
            <p:spPr>
              <a:xfrm>
                <a:off x="1395283" y="2970986"/>
                <a:ext cx="1116000" cy="1116000"/>
              </a:xfrm>
              <a:prstGeom prst="ellipse">
                <a:avLst/>
              </a:prstGeom>
              <a:solidFill>
                <a:srgbClr val="EB7182"/>
              </a:solidFill>
              <a:ln>
                <a:solidFill>
                  <a:srgbClr val="EB718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79" name="椭圆 78">
                <a:extLst>
                  <a:ext uri="{FF2B5EF4-FFF2-40B4-BE49-F238E27FC236}">
                    <a16:creationId xmlns:a16="http://schemas.microsoft.com/office/drawing/2014/main" id="{E80AB388-DB11-4958-98A0-69FF3AF451A8}"/>
                  </a:ext>
                </a:extLst>
              </p:cNvPr>
              <p:cNvSpPr/>
              <p:nvPr/>
            </p:nvSpPr>
            <p:spPr>
              <a:xfrm>
                <a:off x="1503283" y="3078986"/>
                <a:ext cx="900000" cy="900000"/>
              </a:xfrm>
              <a:prstGeom prst="ellipse">
                <a:avLst/>
              </a:prstGeom>
              <a:solidFill>
                <a:srgbClr val="EB7182"/>
              </a:solidFill>
              <a:ln>
                <a:solidFill>
                  <a:srgbClr val="EB71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80" name="Freeform 25">
                <a:extLst>
                  <a:ext uri="{FF2B5EF4-FFF2-40B4-BE49-F238E27FC236}">
                    <a16:creationId xmlns:a16="http://schemas.microsoft.com/office/drawing/2014/main" id="{9C98B149-F89F-4F82-B302-31E2430BE307}"/>
                  </a:ext>
                </a:extLst>
              </p:cNvPr>
              <p:cNvSpPr>
                <a:spLocks noEditPoints="1"/>
              </p:cNvSpPr>
              <p:nvPr/>
            </p:nvSpPr>
            <p:spPr bwMode="auto">
              <a:xfrm>
                <a:off x="1687605" y="3383232"/>
                <a:ext cx="531352" cy="354868"/>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bg1"/>
              </a:solidFill>
              <a:ln>
                <a:solidFill>
                  <a:srgbClr val="EB7182"/>
                </a:solidFill>
              </a:ln>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grpSp>
        <p:sp>
          <p:nvSpPr>
            <p:cNvPr id="12" name="矩形 11">
              <a:extLst>
                <a:ext uri="{FF2B5EF4-FFF2-40B4-BE49-F238E27FC236}">
                  <a16:creationId xmlns:a16="http://schemas.microsoft.com/office/drawing/2014/main" id="{95769B55-E33B-4147-A843-74F2129ACBF5}"/>
                </a:ext>
              </a:extLst>
            </p:cNvPr>
            <p:cNvSpPr/>
            <p:nvPr/>
          </p:nvSpPr>
          <p:spPr>
            <a:xfrm>
              <a:off x="968782" y="1415058"/>
              <a:ext cx="1086279" cy="2326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01.</a:t>
              </a:r>
              <a:r>
                <a:rPr lang="zh-CN" altLang="en-US" sz="2000" dirty="0">
                  <a:solidFill>
                    <a:schemeClr val="bg1">
                      <a:lumMod val="50000"/>
                    </a:schemeClr>
                  </a:solidFill>
                  <a:latin typeface="Adobe Gothic Std B" panose="020B0800000000000000" pitchFamily="34" charset="-128"/>
                  <a:ea typeface="Adobe Gothic Std B" panose="020B0800000000000000" pitchFamily="34" charset="-128"/>
                </a:rPr>
                <a:t>加入标题</a:t>
              </a:r>
              <a:endParaRPr lang="zh-CN" altLang="en-US" sz="2000" dirty="0">
                <a:solidFill>
                  <a:schemeClr val="bg1">
                    <a:lumMod val="50000"/>
                  </a:schemeClr>
                </a:solidFill>
                <a:latin typeface="Adobe Gothic Std B" panose="020B0800000000000000" pitchFamily="34" charset="-128"/>
              </a:endParaRPr>
            </a:p>
          </p:txBody>
        </p:sp>
        <p:sp>
          <p:nvSpPr>
            <p:cNvPr id="13" name="矩形 12">
              <a:extLst>
                <a:ext uri="{FF2B5EF4-FFF2-40B4-BE49-F238E27FC236}">
                  <a16:creationId xmlns:a16="http://schemas.microsoft.com/office/drawing/2014/main" id="{D1FC42CC-B98C-440D-89CA-FD1FADCC8521}"/>
                </a:ext>
              </a:extLst>
            </p:cNvPr>
            <p:cNvSpPr/>
            <p:nvPr/>
          </p:nvSpPr>
          <p:spPr>
            <a:xfrm>
              <a:off x="2672597" y="3052000"/>
              <a:ext cx="1152707" cy="2031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02.</a:t>
              </a:r>
              <a:r>
                <a:rPr lang="zh-CN" altLang="en-US" sz="2000" dirty="0">
                  <a:solidFill>
                    <a:schemeClr val="bg1">
                      <a:lumMod val="50000"/>
                    </a:schemeClr>
                  </a:solidFill>
                  <a:latin typeface="Adobe Gothic Std B" panose="020B0800000000000000" pitchFamily="34" charset="-128"/>
                  <a:ea typeface="Adobe Gothic Std B" panose="020B0800000000000000" pitchFamily="34" charset="-128"/>
                </a:rPr>
                <a:t>加入标题</a:t>
              </a:r>
              <a:endParaRPr lang="zh-CN" altLang="en-US" sz="2000" dirty="0">
                <a:solidFill>
                  <a:schemeClr val="bg1">
                    <a:lumMod val="50000"/>
                  </a:schemeClr>
                </a:solidFill>
                <a:latin typeface="Adobe Gothic Std B" panose="020B0800000000000000" pitchFamily="34" charset="-128"/>
              </a:endParaRPr>
            </a:p>
          </p:txBody>
        </p:sp>
        <p:grpSp>
          <p:nvGrpSpPr>
            <p:cNvPr id="15" name="组合 14">
              <a:extLst>
                <a:ext uri="{FF2B5EF4-FFF2-40B4-BE49-F238E27FC236}">
                  <a16:creationId xmlns:a16="http://schemas.microsoft.com/office/drawing/2014/main" id="{9E2A6B52-3C72-4576-B0E1-572DC7A98902}"/>
                </a:ext>
              </a:extLst>
            </p:cNvPr>
            <p:cNvGrpSpPr/>
            <p:nvPr/>
          </p:nvGrpSpPr>
          <p:grpSpPr>
            <a:xfrm>
              <a:off x="2104082" y="2296001"/>
              <a:ext cx="837000" cy="837000"/>
              <a:chOff x="2805442" y="3807452"/>
              <a:chExt cx="1116000" cy="1116000"/>
            </a:xfrm>
          </p:grpSpPr>
          <p:grpSp>
            <p:nvGrpSpPr>
              <p:cNvPr id="72" name="组合 71">
                <a:extLst>
                  <a:ext uri="{FF2B5EF4-FFF2-40B4-BE49-F238E27FC236}">
                    <a16:creationId xmlns:a16="http://schemas.microsoft.com/office/drawing/2014/main" id="{ECC079CE-257B-41BF-9E3F-394E5B66E71F}"/>
                  </a:ext>
                </a:extLst>
              </p:cNvPr>
              <p:cNvGrpSpPr/>
              <p:nvPr/>
            </p:nvGrpSpPr>
            <p:grpSpPr>
              <a:xfrm>
                <a:off x="2805442" y="3807452"/>
                <a:ext cx="1116000" cy="1116000"/>
                <a:chOff x="1395283" y="2970986"/>
                <a:chExt cx="1116000" cy="1116000"/>
              </a:xfrm>
            </p:grpSpPr>
            <p:sp>
              <p:nvSpPr>
                <p:cNvPr id="76" name="椭圆 75">
                  <a:extLst>
                    <a:ext uri="{FF2B5EF4-FFF2-40B4-BE49-F238E27FC236}">
                      <a16:creationId xmlns:a16="http://schemas.microsoft.com/office/drawing/2014/main" id="{ED3F810F-99AF-4E5B-A6C2-8E63CBA44922}"/>
                    </a:ext>
                  </a:extLst>
                </p:cNvPr>
                <p:cNvSpPr/>
                <p:nvPr/>
              </p:nvSpPr>
              <p:spPr>
                <a:xfrm>
                  <a:off x="1395283" y="2970986"/>
                  <a:ext cx="1116000" cy="1116000"/>
                </a:xfrm>
                <a:prstGeom prst="ellipse">
                  <a:avLst/>
                </a:prstGeom>
                <a:solidFill>
                  <a:srgbClr val="EB7182"/>
                </a:solidFill>
                <a:ln>
                  <a:solidFill>
                    <a:srgbClr val="EB718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77" name="椭圆 76">
                  <a:extLst>
                    <a:ext uri="{FF2B5EF4-FFF2-40B4-BE49-F238E27FC236}">
                      <a16:creationId xmlns:a16="http://schemas.microsoft.com/office/drawing/2014/main" id="{4014D30E-DDDC-4F37-AFE7-040B537BC09C}"/>
                    </a:ext>
                  </a:extLst>
                </p:cNvPr>
                <p:cNvSpPr/>
                <p:nvPr/>
              </p:nvSpPr>
              <p:spPr>
                <a:xfrm>
                  <a:off x="1503283" y="3078986"/>
                  <a:ext cx="900000" cy="900000"/>
                </a:xfrm>
                <a:prstGeom prst="ellipse">
                  <a:avLst/>
                </a:prstGeom>
                <a:solidFill>
                  <a:srgbClr val="EB7182"/>
                </a:solidFill>
                <a:ln>
                  <a:solidFill>
                    <a:srgbClr val="EB71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grpSp>
          <p:grpSp>
            <p:nvGrpSpPr>
              <p:cNvPr id="73" name="组合 72">
                <a:extLst>
                  <a:ext uri="{FF2B5EF4-FFF2-40B4-BE49-F238E27FC236}">
                    <a16:creationId xmlns:a16="http://schemas.microsoft.com/office/drawing/2014/main" id="{46D7E3E3-BA86-4B4E-8F13-353FE74562C7}"/>
                  </a:ext>
                </a:extLst>
              </p:cNvPr>
              <p:cNvGrpSpPr/>
              <p:nvPr/>
            </p:nvGrpSpPr>
            <p:grpSpPr>
              <a:xfrm>
                <a:off x="3196481" y="4113527"/>
                <a:ext cx="333919" cy="527241"/>
                <a:chOff x="9262097" y="1333500"/>
                <a:chExt cx="2654300" cy="4191000"/>
              </a:xfrm>
              <a:solidFill>
                <a:schemeClr val="bg1"/>
              </a:solidFill>
            </p:grpSpPr>
            <p:sp>
              <p:nvSpPr>
                <p:cNvPr id="74" name="Freeform 5">
                  <a:extLst>
                    <a:ext uri="{FF2B5EF4-FFF2-40B4-BE49-F238E27FC236}">
                      <a16:creationId xmlns:a16="http://schemas.microsoft.com/office/drawing/2014/main" id="{85C4B91A-0D7F-415D-A603-1D7652ECC0D9}"/>
                    </a:ext>
                  </a:extLst>
                </p:cNvPr>
                <p:cNvSpPr>
                  <a:spLocks noEditPoints="1"/>
                </p:cNvSpPr>
                <p:nvPr/>
              </p:nvSpPr>
              <p:spPr bwMode="auto">
                <a:xfrm>
                  <a:off x="9262097" y="1333500"/>
                  <a:ext cx="2654300" cy="3822700"/>
                </a:xfrm>
                <a:custGeom>
                  <a:avLst/>
                  <a:gdLst>
                    <a:gd name="T0" fmla="*/ 705 w 705"/>
                    <a:gd name="T1" fmla="*/ 353 h 1017"/>
                    <a:gd name="T2" fmla="*/ 352 w 705"/>
                    <a:gd name="T3" fmla="*/ 0 h 1017"/>
                    <a:gd name="T4" fmla="*/ 0 w 705"/>
                    <a:gd name="T5" fmla="*/ 353 h 1017"/>
                    <a:gd name="T6" fmla="*/ 170 w 705"/>
                    <a:gd name="T7" fmla="*/ 654 h 1017"/>
                    <a:gd name="T8" fmla="*/ 155 w 705"/>
                    <a:gd name="T9" fmla="*/ 721 h 1017"/>
                    <a:gd name="T10" fmla="*/ 125 w 705"/>
                    <a:gd name="T11" fmla="*/ 742 h 1017"/>
                    <a:gd name="T12" fmla="*/ 124 w 705"/>
                    <a:gd name="T13" fmla="*/ 859 h 1017"/>
                    <a:gd name="T14" fmla="*/ 125 w 705"/>
                    <a:gd name="T15" fmla="*/ 873 h 1017"/>
                    <a:gd name="T16" fmla="*/ 124 w 705"/>
                    <a:gd name="T17" fmla="*/ 991 h 1017"/>
                    <a:gd name="T18" fmla="*/ 161 w 705"/>
                    <a:gd name="T19" fmla="*/ 1014 h 1017"/>
                    <a:gd name="T20" fmla="*/ 582 w 705"/>
                    <a:gd name="T21" fmla="*/ 977 h 1017"/>
                    <a:gd name="T22" fmla="*/ 604 w 705"/>
                    <a:gd name="T23" fmla="*/ 899 h 1017"/>
                    <a:gd name="T24" fmla="*/ 588 w 705"/>
                    <a:gd name="T25" fmla="*/ 832 h 1017"/>
                    <a:gd name="T26" fmla="*/ 604 w 705"/>
                    <a:gd name="T27" fmla="*/ 768 h 1017"/>
                    <a:gd name="T28" fmla="*/ 581 w 705"/>
                    <a:gd name="T29" fmla="*/ 683 h 1017"/>
                    <a:gd name="T30" fmla="*/ 541 w 705"/>
                    <a:gd name="T31" fmla="*/ 687 h 1017"/>
                    <a:gd name="T32" fmla="*/ 656 w 705"/>
                    <a:gd name="T33" fmla="*/ 532 h 1017"/>
                    <a:gd name="T34" fmla="*/ 185 w 705"/>
                    <a:gd name="T35" fmla="*/ 939 h 1017"/>
                    <a:gd name="T36" fmla="*/ 186 w 705"/>
                    <a:gd name="T37" fmla="*/ 923 h 1017"/>
                    <a:gd name="T38" fmla="*/ 531 w 705"/>
                    <a:gd name="T39" fmla="*/ 899 h 1017"/>
                    <a:gd name="T40" fmla="*/ 530 w 705"/>
                    <a:gd name="T41" fmla="*/ 777 h 1017"/>
                    <a:gd name="T42" fmla="*/ 185 w 705"/>
                    <a:gd name="T43" fmla="*/ 802 h 1017"/>
                    <a:gd name="T44" fmla="*/ 530 w 705"/>
                    <a:gd name="T45" fmla="*/ 761 h 1017"/>
                    <a:gd name="T46" fmla="*/ 530 w 705"/>
                    <a:gd name="T47" fmla="*/ 777 h 1017"/>
                    <a:gd name="T48" fmla="*/ 289 w 705"/>
                    <a:gd name="T49" fmla="*/ 442 h 1017"/>
                    <a:gd name="T50" fmla="*/ 320 w 705"/>
                    <a:gd name="T51" fmla="*/ 434 h 1017"/>
                    <a:gd name="T52" fmla="*/ 380 w 705"/>
                    <a:gd name="T53" fmla="*/ 435 h 1017"/>
                    <a:gd name="T54" fmla="*/ 424 w 705"/>
                    <a:gd name="T55" fmla="*/ 443 h 1017"/>
                    <a:gd name="T56" fmla="*/ 372 w 705"/>
                    <a:gd name="T57" fmla="*/ 528 h 1017"/>
                    <a:gd name="T58" fmla="*/ 372 w 705"/>
                    <a:gd name="T59" fmla="*/ 701 h 1017"/>
                    <a:gd name="T60" fmla="*/ 342 w 705"/>
                    <a:gd name="T61" fmla="*/ 533 h 1017"/>
                    <a:gd name="T62" fmla="*/ 339 w 705"/>
                    <a:gd name="T63" fmla="*/ 523 h 1017"/>
                    <a:gd name="T64" fmla="*/ 468 w 705"/>
                    <a:gd name="T65" fmla="*/ 608 h 1017"/>
                    <a:gd name="T66" fmla="*/ 468 w 705"/>
                    <a:gd name="T67" fmla="*/ 693 h 1017"/>
                    <a:gd name="T68" fmla="*/ 408 w 705"/>
                    <a:gd name="T69" fmla="*/ 538 h 1017"/>
                    <a:gd name="T70" fmla="*/ 453 w 705"/>
                    <a:gd name="T71" fmla="*/ 397 h 1017"/>
                    <a:gd name="T72" fmla="*/ 415 w 705"/>
                    <a:gd name="T73" fmla="*/ 426 h 1017"/>
                    <a:gd name="T74" fmla="*/ 379 w 705"/>
                    <a:gd name="T75" fmla="*/ 410 h 1017"/>
                    <a:gd name="T76" fmla="*/ 351 w 705"/>
                    <a:gd name="T77" fmla="*/ 427 h 1017"/>
                    <a:gd name="T78" fmla="*/ 319 w 705"/>
                    <a:gd name="T79" fmla="*/ 411 h 1017"/>
                    <a:gd name="T80" fmla="*/ 292 w 705"/>
                    <a:gd name="T81" fmla="*/ 424 h 1017"/>
                    <a:gd name="T82" fmla="*/ 261 w 705"/>
                    <a:gd name="T83" fmla="*/ 397 h 1017"/>
                    <a:gd name="T84" fmla="*/ 305 w 705"/>
                    <a:gd name="T85" fmla="*/ 538 h 1017"/>
                    <a:gd name="T86" fmla="*/ 244 w 705"/>
                    <a:gd name="T87" fmla="*/ 701 h 1017"/>
                    <a:gd name="T88" fmla="*/ 244 w 705"/>
                    <a:gd name="T89" fmla="*/ 611 h 1017"/>
                    <a:gd name="T90" fmla="*/ 113 w 705"/>
                    <a:gd name="T91" fmla="*/ 498 h 1017"/>
                    <a:gd name="T92" fmla="*/ 155 w 705"/>
                    <a:gd name="T93" fmla="*/ 155 h 1017"/>
                    <a:gd name="T94" fmla="*/ 550 w 705"/>
                    <a:gd name="T95" fmla="*/ 155 h 1017"/>
                    <a:gd name="T96" fmla="*/ 593 w 705"/>
                    <a:gd name="T97" fmla="*/ 49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05" h="1017">
                      <a:moveTo>
                        <a:pt x="656" y="532"/>
                      </a:moveTo>
                      <a:cubicBezTo>
                        <a:pt x="687" y="479"/>
                        <a:pt x="705" y="418"/>
                        <a:pt x="705" y="353"/>
                      </a:cubicBezTo>
                      <a:cubicBezTo>
                        <a:pt x="705" y="255"/>
                        <a:pt x="665" y="167"/>
                        <a:pt x="602" y="103"/>
                      </a:cubicBezTo>
                      <a:cubicBezTo>
                        <a:pt x="538" y="40"/>
                        <a:pt x="450" y="0"/>
                        <a:pt x="352" y="0"/>
                      </a:cubicBezTo>
                      <a:cubicBezTo>
                        <a:pt x="255" y="0"/>
                        <a:pt x="167" y="40"/>
                        <a:pt x="103" y="103"/>
                      </a:cubicBezTo>
                      <a:cubicBezTo>
                        <a:pt x="39" y="167"/>
                        <a:pt x="0" y="255"/>
                        <a:pt x="0" y="353"/>
                      </a:cubicBezTo>
                      <a:cubicBezTo>
                        <a:pt x="0" y="419"/>
                        <a:pt x="18" y="482"/>
                        <a:pt x="51" y="535"/>
                      </a:cubicBezTo>
                      <a:cubicBezTo>
                        <a:pt x="81" y="584"/>
                        <a:pt x="122" y="625"/>
                        <a:pt x="170" y="654"/>
                      </a:cubicBezTo>
                      <a:cubicBezTo>
                        <a:pt x="170" y="719"/>
                        <a:pt x="170" y="719"/>
                        <a:pt x="170" y="719"/>
                      </a:cubicBezTo>
                      <a:cubicBezTo>
                        <a:pt x="155" y="721"/>
                        <a:pt x="155" y="721"/>
                        <a:pt x="155" y="721"/>
                      </a:cubicBezTo>
                      <a:cubicBezTo>
                        <a:pt x="134" y="723"/>
                        <a:pt x="134" y="723"/>
                        <a:pt x="134" y="723"/>
                      </a:cubicBezTo>
                      <a:cubicBezTo>
                        <a:pt x="125" y="742"/>
                        <a:pt x="125" y="742"/>
                        <a:pt x="125" y="742"/>
                      </a:cubicBezTo>
                      <a:cubicBezTo>
                        <a:pt x="115" y="764"/>
                        <a:pt x="111" y="785"/>
                        <a:pt x="112" y="805"/>
                      </a:cubicBezTo>
                      <a:cubicBezTo>
                        <a:pt x="113" y="825"/>
                        <a:pt x="118" y="842"/>
                        <a:pt x="124" y="859"/>
                      </a:cubicBezTo>
                      <a:cubicBezTo>
                        <a:pt x="128" y="868"/>
                        <a:pt x="128" y="868"/>
                        <a:pt x="128" y="868"/>
                      </a:cubicBezTo>
                      <a:cubicBezTo>
                        <a:pt x="125" y="873"/>
                        <a:pt x="125" y="873"/>
                        <a:pt x="125" y="873"/>
                      </a:cubicBezTo>
                      <a:cubicBezTo>
                        <a:pt x="115" y="895"/>
                        <a:pt x="111" y="916"/>
                        <a:pt x="112" y="937"/>
                      </a:cubicBezTo>
                      <a:cubicBezTo>
                        <a:pt x="113" y="956"/>
                        <a:pt x="118" y="974"/>
                        <a:pt x="124" y="991"/>
                      </a:cubicBezTo>
                      <a:cubicBezTo>
                        <a:pt x="134" y="1017"/>
                        <a:pt x="134" y="1017"/>
                        <a:pt x="134" y="1017"/>
                      </a:cubicBezTo>
                      <a:cubicBezTo>
                        <a:pt x="161" y="1014"/>
                        <a:pt x="161" y="1014"/>
                        <a:pt x="161" y="1014"/>
                      </a:cubicBezTo>
                      <a:cubicBezTo>
                        <a:pt x="561" y="979"/>
                        <a:pt x="561" y="979"/>
                        <a:pt x="561" y="979"/>
                      </a:cubicBezTo>
                      <a:cubicBezTo>
                        <a:pt x="582" y="977"/>
                        <a:pt x="582" y="977"/>
                        <a:pt x="582" y="977"/>
                      </a:cubicBezTo>
                      <a:cubicBezTo>
                        <a:pt x="591" y="958"/>
                        <a:pt x="591" y="958"/>
                        <a:pt x="591" y="958"/>
                      </a:cubicBezTo>
                      <a:cubicBezTo>
                        <a:pt x="599" y="939"/>
                        <a:pt x="604" y="919"/>
                        <a:pt x="604" y="899"/>
                      </a:cubicBezTo>
                      <a:cubicBezTo>
                        <a:pt x="604" y="880"/>
                        <a:pt x="600" y="860"/>
                        <a:pt x="591" y="839"/>
                      </a:cubicBezTo>
                      <a:cubicBezTo>
                        <a:pt x="588" y="832"/>
                        <a:pt x="588" y="832"/>
                        <a:pt x="588" y="832"/>
                      </a:cubicBezTo>
                      <a:cubicBezTo>
                        <a:pt x="591" y="826"/>
                        <a:pt x="591" y="826"/>
                        <a:pt x="591" y="826"/>
                      </a:cubicBezTo>
                      <a:cubicBezTo>
                        <a:pt x="599" y="807"/>
                        <a:pt x="604" y="788"/>
                        <a:pt x="604" y="768"/>
                      </a:cubicBezTo>
                      <a:cubicBezTo>
                        <a:pt x="604" y="748"/>
                        <a:pt x="600" y="728"/>
                        <a:pt x="591" y="708"/>
                      </a:cubicBezTo>
                      <a:cubicBezTo>
                        <a:pt x="581" y="683"/>
                        <a:pt x="581" y="683"/>
                        <a:pt x="581" y="683"/>
                      </a:cubicBezTo>
                      <a:cubicBezTo>
                        <a:pt x="554" y="686"/>
                        <a:pt x="554" y="686"/>
                        <a:pt x="554" y="686"/>
                      </a:cubicBezTo>
                      <a:cubicBezTo>
                        <a:pt x="541" y="687"/>
                        <a:pt x="541" y="687"/>
                        <a:pt x="541" y="687"/>
                      </a:cubicBezTo>
                      <a:cubicBezTo>
                        <a:pt x="541" y="650"/>
                        <a:pt x="541" y="650"/>
                        <a:pt x="541" y="650"/>
                      </a:cubicBezTo>
                      <a:cubicBezTo>
                        <a:pt x="588" y="621"/>
                        <a:pt x="627" y="580"/>
                        <a:pt x="656" y="532"/>
                      </a:cubicBezTo>
                      <a:close/>
                      <a:moveTo>
                        <a:pt x="530" y="908"/>
                      </a:moveTo>
                      <a:cubicBezTo>
                        <a:pt x="185" y="939"/>
                        <a:pt x="185" y="939"/>
                        <a:pt x="185" y="939"/>
                      </a:cubicBezTo>
                      <a:cubicBezTo>
                        <a:pt x="185" y="937"/>
                        <a:pt x="185" y="935"/>
                        <a:pt x="185" y="934"/>
                      </a:cubicBezTo>
                      <a:cubicBezTo>
                        <a:pt x="185" y="930"/>
                        <a:pt x="185" y="927"/>
                        <a:pt x="186" y="923"/>
                      </a:cubicBezTo>
                      <a:cubicBezTo>
                        <a:pt x="530" y="893"/>
                        <a:pt x="530" y="893"/>
                        <a:pt x="530" y="893"/>
                      </a:cubicBezTo>
                      <a:cubicBezTo>
                        <a:pt x="531" y="895"/>
                        <a:pt x="531" y="897"/>
                        <a:pt x="531" y="899"/>
                      </a:cubicBezTo>
                      <a:cubicBezTo>
                        <a:pt x="531" y="902"/>
                        <a:pt x="530" y="905"/>
                        <a:pt x="530" y="908"/>
                      </a:cubicBezTo>
                      <a:close/>
                      <a:moveTo>
                        <a:pt x="530" y="777"/>
                      </a:moveTo>
                      <a:cubicBezTo>
                        <a:pt x="185" y="807"/>
                        <a:pt x="185" y="807"/>
                        <a:pt x="185" y="807"/>
                      </a:cubicBezTo>
                      <a:cubicBezTo>
                        <a:pt x="185" y="806"/>
                        <a:pt x="185" y="804"/>
                        <a:pt x="185" y="802"/>
                      </a:cubicBezTo>
                      <a:cubicBezTo>
                        <a:pt x="185" y="799"/>
                        <a:pt x="185" y="795"/>
                        <a:pt x="186" y="792"/>
                      </a:cubicBezTo>
                      <a:cubicBezTo>
                        <a:pt x="530" y="761"/>
                        <a:pt x="530" y="761"/>
                        <a:pt x="530" y="761"/>
                      </a:cubicBezTo>
                      <a:cubicBezTo>
                        <a:pt x="531" y="763"/>
                        <a:pt x="531" y="766"/>
                        <a:pt x="531" y="768"/>
                      </a:cubicBezTo>
                      <a:cubicBezTo>
                        <a:pt x="531" y="771"/>
                        <a:pt x="530" y="774"/>
                        <a:pt x="530" y="777"/>
                      </a:cubicBezTo>
                      <a:close/>
                      <a:moveTo>
                        <a:pt x="339" y="523"/>
                      </a:moveTo>
                      <a:cubicBezTo>
                        <a:pt x="289" y="442"/>
                        <a:pt x="289" y="442"/>
                        <a:pt x="289" y="442"/>
                      </a:cubicBezTo>
                      <a:cubicBezTo>
                        <a:pt x="290" y="443"/>
                        <a:pt x="291" y="443"/>
                        <a:pt x="292" y="443"/>
                      </a:cubicBezTo>
                      <a:cubicBezTo>
                        <a:pt x="302" y="443"/>
                        <a:pt x="311" y="440"/>
                        <a:pt x="320" y="434"/>
                      </a:cubicBezTo>
                      <a:cubicBezTo>
                        <a:pt x="330" y="441"/>
                        <a:pt x="340" y="445"/>
                        <a:pt x="350" y="446"/>
                      </a:cubicBezTo>
                      <a:cubicBezTo>
                        <a:pt x="361" y="446"/>
                        <a:pt x="371" y="443"/>
                        <a:pt x="380" y="435"/>
                      </a:cubicBezTo>
                      <a:cubicBezTo>
                        <a:pt x="392" y="443"/>
                        <a:pt x="404" y="446"/>
                        <a:pt x="416" y="445"/>
                      </a:cubicBezTo>
                      <a:cubicBezTo>
                        <a:pt x="419" y="444"/>
                        <a:pt x="422" y="444"/>
                        <a:pt x="424" y="443"/>
                      </a:cubicBezTo>
                      <a:cubicBezTo>
                        <a:pt x="374" y="523"/>
                        <a:pt x="374" y="523"/>
                        <a:pt x="374" y="523"/>
                      </a:cubicBezTo>
                      <a:cubicBezTo>
                        <a:pt x="372" y="528"/>
                        <a:pt x="372" y="528"/>
                        <a:pt x="372" y="528"/>
                      </a:cubicBezTo>
                      <a:cubicBezTo>
                        <a:pt x="372" y="533"/>
                        <a:pt x="372" y="533"/>
                        <a:pt x="372" y="533"/>
                      </a:cubicBezTo>
                      <a:cubicBezTo>
                        <a:pt x="372" y="701"/>
                        <a:pt x="372" y="701"/>
                        <a:pt x="372" y="701"/>
                      </a:cubicBezTo>
                      <a:cubicBezTo>
                        <a:pt x="342" y="701"/>
                        <a:pt x="342" y="701"/>
                        <a:pt x="342" y="701"/>
                      </a:cubicBezTo>
                      <a:cubicBezTo>
                        <a:pt x="342" y="533"/>
                        <a:pt x="342" y="533"/>
                        <a:pt x="342" y="533"/>
                      </a:cubicBezTo>
                      <a:cubicBezTo>
                        <a:pt x="342" y="528"/>
                        <a:pt x="342" y="528"/>
                        <a:pt x="342" y="528"/>
                      </a:cubicBezTo>
                      <a:lnTo>
                        <a:pt x="339" y="523"/>
                      </a:lnTo>
                      <a:close/>
                      <a:moveTo>
                        <a:pt x="487" y="598"/>
                      </a:moveTo>
                      <a:cubicBezTo>
                        <a:pt x="468" y="608"/>
                        <a:pt x="468" y="608"/>
                        <a:pt x="468" y="608"/>
                      </a:cubicBezTo>
                      <a:cubicBezTo>
                        <a:pt x="468" y="630"/>
                        <a:pt x="468" y="630"/>
                        <a:pt x="468" y="630"/>
                      </a:cubicBezTo>
                      <a:cubicBezTo>
                        <a:pt x="468" y="693"/>
                        <a:pt x="468" y="693"/>
                        <a:pt x="468" y="693"/>
                      </a:cubicBezTo>
                      <a:cubicBezTo>
                        <a:pt x="408" y="698"/>
                        <a:pt x="408" y="698"/>
                        <a:pt x="408" y="698"/>
                      </a:cubicBezTo>
                      <a:cubicBezTo>
                        <a:pt x="408" y="538"/>
                        <a:pt x="408" y="538"/>
                        <a:pt x="408" y="538"/>
                      </a:cubicBezTo>
                      <a:cubicBezTo>
                        <a:pt x="484" y="416"/>
                        <a:pt x="484" y="416"/>
                        <a:pt x="484" y="416"/>
                      </a:cubicBezTo>
                      <a:cubicBezTo>
                        <a:pt x="453" y="397"/>
                        <a:pt x="453" y="397"/>
                        <a:pt x="453" y="397"/>
                      </a:cubicBezTo>
                      <a:cubicBezTo>
                        <a:pt x="440" y="418"/>
                        <a:pt x="440" y="418"/>
                        <a:pt x="440" y="418"/>
                      </a:cubicBezTo>
                      <a:cubicBezTo>
                        <a:pt x="431" y="422"/>
                        <a:pt x="423" y="426"/>
                        <a:pt x="415" y="426"/>
                      </a:cubicBezTo>
                      <a:cubicBezTo>
                        <a:pt x="405" y="427"/>
                        <a:pt x="396" y="425"/>
                        <a:pt x="385" y="416"/>
                      </a:cubicBezTo>
                      <a:cubicBezTo>
                        <a:pt x="379" y="410"/>
                        <a:pt x="379" y="410"/>
                        <a:pt x="379" y="410"/>
                      </a:cubicBezTo>
                      <a:cubicBezTo>
                        <a:pt x="373" y="417"/>
                        <a:pt x="373" y="417"/>
                        <a:pt x="373" y="417"/>
                      </a:cubicBezTo>
                      <a:cubicBezTo>
                        <a:pt x="365" y="424"/>
                        <a:pt x="358" y="428"/>
                        <a:pt x="351" y="427"/>
                      </a:cubicBezTo>
                      <a:cubicBezTo>
                        <a:pt x="343" y="427"/>
                        <a:pt x="334" y="423"/>
                        <a:pt x="325" y="416"/>
                      </a:cubicBezTo>
                      <a:cubicBezTo>
                        <a:pt x="319" y="411"/>
                        <a:pt x="319" y="411"/>
                        <a:pt x="319" y="411"/>
                      </a:cubicBezTo>
                      <a:cubicBezTo>
                        <a:pt x="313" y="416"/>
                        <a:pt x="313" y="416"/>
                        <a:pt x="313" y="416"/>
                      </a:cubicBezTo>
                      <a:cubicBezTo>
                        <a:pt x="307" y="422"/>
                        <a:pt x="300" y="424"/>
                        <a:pt x="292" y="424"/>
                      </a:cubicBezTo>
                      <a:cubicBezTo>
                        <a:pt x="287" y="424"/>
                        <a:pt x="281" y="423"/>
                        <a:pt x="275" y="420"/>
                      </a:cubicBezTo>
                      <a:cubicBezTo>
                        <a:pt x="261" y="397"/>
                        <a:pt x="261" y="397"/>
                        <a:pt x="261" y="397"/>
                      </a:cubicBezTo>
                      <a:cubicBezTo>
                        <a:pt x="230" y="416"/>
                        <a:pt x="230" y="416"/>
                        <a:pt x="230" y="416"/>
                      </a:cubicBezTo>
                      <a:cubicBezTo>
                        <a:pt x="305" y="538"/>
                        <a:pt x="305" y="538"/>
                        <a:pt x="305" y="538"/>
                      </a:cubicBezTo>
                      <a:cubicBezTo>
                        <a:pt x="305" y="701"/>
                        <a:pt x="305" y="701"/>
                        <a:pt x="305" y="701"/>
                      </a:cubicBezTo>
                      <a:cubicBezTo>
                        <a:pt x="244" y="701"/>
                        <a:pt x="244" y="701"/>
                        <a:pt x="244" y="701"/>
                      </a:cubicBezTo>
                      <a:cubicBezTo>
                        <a:pt x="244" y="633"/>
                        <a:pt x="244" y="633"/>
                        <a:pt x="244" y="633"/>
                      </a:cubicBezTo>
                      <a:cubicBezTo>
                        <a:pt x="244" y="611"/>
                        <a:pt x="244" y="611"/>
                        <a:pt x="244" y="611"/>
                      </a:cubicBezTo>
                      <a:cubicBezTo>
                        <a:pt x="224" y="601"/>
                        <a:pt x="224" y="601"/>
                        <a:pt x="224" y="601"/>
                      </a:cubicBezTo>
                      <a:cubicBezTo>
                        <a:pt x="178" y="577"/>
                        <a:pt x="140" y="541"/>
                        <a:pt x="113" y="498"/>
                      </a:cubicBezTo>
                      <a:cubicBezTo>
                        <a:pt x="88" y="456"/>
                        <a:pt x="73" y="406"/>
                        <a:pt x="73" y="353"/>
                      </a:cubicBezTo>
                      <a:cubicBezTo>
                        <a:pt x="73" y="276"/>
                        <a:pt x="104" y="206"/>
                        <a:pt x="155" y="155"/>
                      </a:cubicBezTo>
                      <a:cubicBezTo>
                        <a:pt x="205" y="105"/>
                        <a:pt x="275" y="73"/>
                        <a:pt x="352" y="73"/>
                      </a:cubicBezTo>
                      <a:cubicBezTo>
                        <a:pt x="429" y="73"/>
                        <a:pt x="499" y="105"/>
                        <a:pt x="550" y="155"/>
                      </a:cubicBezTo>
                      <a:cubicBezTo>
                        <a:pt x="600" y="206"/>
                        <a:pt x="632" y="276"/>
                        <a:pt x="632" y="353"/>
                      </a:cubicBezTo>
                      <a:cubicBezTo>
                        <a:pt x="632" y="405"/>
                        <a:pt x="617" y="453"/>
                        <a:pt x="593" y="495"/>
                      </a:cubicBezTo>
                      <a:cubicBezTo>
                        <a:pt x="567" y="538"/>
                        <a:pt x="531" y="573"/>
                        <a:pt x="487" y="598"/>
                      </a:cubicBez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75" name="Freeform 6">
                  <a:extLst>
                    <a:ext uri="{FF2B5EF4-FFF2-40B4-BE49-F238E27FC236}">
                      <a16:creationId xmlns:a16="http://schemas.microsoft.com/office/drawing/2014/main" id="{50BC25A5-810D-462A-B0C2-607654E23CFD}"/>
                    </a:ext>
                  </a:extLst>
                </p:cNvPr>
                <p:cNvSpPr>
                  <a:spLocks/>
                </p:cNvSpPr>
                <p:nvPr/>
              </p:nvSpPr>
              <p:spPr bwMode="auto">
                <a:xfrm>
                  <a:off x="10220947" y="5130800"/>
                  <a:ext cx="760413" cy="393700"/>
                </a:xfrm>
                <a:custGeom>
                  <a:avLst/>
                  <a:gdLst>
                    <a:gd name="T0" fmla="*/ 202 w 202"/>
                    <a:gd name="T1" fmla="*/ 0 h 105"/>
                    <a:gd name="T2" fmla="*/ 0 w 202"/>
                    <a:gd name="T3" fmla="*/ 18 h 105"/>
                    <a:gd name="T4" fmla="*/ 101 w 202"/>
                    <a:gd name="T5" fmla="*/ 105 h 105"/>
                    <a:gd name="T6" fmla="*/ 202 w 202"/>
                    <a:gd name="T7" fmla="*/ 4 h 105"/>
                    <a:gd name="T8" fmla="*/ 202 w 202"/>
                    <a:gd name="T9" fmla="*/ 0 h 105"/>
                  </a:gdLst>
                  <a:ahLst/>
                  <a:cxnLst>
                    <a:cxn ang="0">
                      <a:pos x="T0" y="T1"/>
                    </a:cxn>
                    <a:cxn ang="0">
                      <a:pos x="T2" y="T3"/>
                    </a:cxn>
                    <a:cxn ang="0">
                      <a:pos x="T4" y="T5"/>
                    </a:cxn>
                    <a:cxn ang="0">
                      <a:pos x="T6" y="T7"/>
                    </a:cxn>
                    <a:cxn ang="0">
                      <a:pos x="T8" y="T9"/>
                    </a:cxn>
                  </a:cxnLst>
                  <a:rect l="0" t="0" r="r" b="b"/>
                  <a:pathLst>
                    <a:path w="202" h="105">
                      <a:moveTo>
                        <a:pt x="202" y="0"/>
                      </a:moveTo>
                      <a:cubicBezTo>
                        <a:pt x="0" y="18"/>
                        <a:pt x="0" y="18"/>
                        <a:pt x="0" y="18"/>
                      </a:cubicBezTo>
                      <a:cubicBezTo>
                        <a:pt x="7" y="67"/>
                        <a:pt x="50" y="105"/>
                        <a:pt x="101" y="105"/>
                      </a:cubicBezTo>
                      <a:cubicBezTo>
                        <a:pt x="157" y="105"/>
                        <a:pt x="202" y="60"/>
                        <a:pt x="202" y="4"/>
                      </a:cubicBezTo>
                      <a:cubicBezTo>
                        <a:pt x="202" y="3"/>
                        <a:pt x="202" y="1"/>
                        <a:pt x="202" y="0"/>
                      </a:cubicBez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grpSp>
        </p:grpSp>
        <p:grpSp>
          <p:nvGrpSpPr>
            <p:cNvPr id="16" name="组合 15">
              <a:extLst>
                <a:ext uri="{FF2B5EF4-FFF2-40B4-BE49-F238E27FC236}">
                  <a16:creationId xmlns:a16="http://schemas.microsoft.com/office/drawing/2014/main" id="{71F3CE02-6F0F-44CB-991A-6BA1458E8742}"/>
                </a:ext>
              </a:extLst>
            </p:cNvPr>
            <p:cNvGrpSpPr/>
            <p:nvPr/>
          </p:nvGrpSpPr>
          <p:grpSpPr>
            <a:xfrm>
              <a:off x="3413774" y="1668652"/>
              <a:ext cx="837000" cy="837000"/>
              <a:chOff x="4551698" y="2970986"/>
              <a:chExt cx="1116000" cy="1116000"/>
            </a:xfrm>
          </p:grpSpPr>
          <p:grpSp>
            <p:nvGrpSpPr>
              <p:cNvPr id="68" name="组合 67">
                <a:extLst>
                  <a:ext uri="{FF2B5EF4-FFF2-40B4-BE49-F238E27FC236}">
                    <a16:creationId xmlns:a16="http://schemas.microsoft.com/office/drawing/2014/main" id="{3784884B-8CFE-48C4-A7BC-FC90AFBD02D4}"/>
                  </a:ext>
                </a:extLst>
              </p:cNvPr>
              <p:cNvGrpSpPr/>
              <p:nvPr/>
            </p:nvGrpSpPr>
            <p:grpSpPr>
              <a:xfrm>
                <a:off x="4551698" y="2970986"/>
                <a:ext cx="1116000" cy="1116000"/>
                <a:chOff x="1395283" y="2970986"/>
                <a:chExt cx="1116000" cy="1116000"/>
              </a:xfrm>
            </p:grpSpPr>
            <p:sp>
              <p:nvSpPr>
                <p:cNvPr id="70" name="椭圆 69">
                  <a:extLst>
                    <a:ext uri="{FF2B5EF4-FFF2-40B4-BE49-F238E27FC236}">
                      <a16:creationId xmlns:a16="http://schemas.microsoft.com/office/drawing/2014/main" id="{5AE80D85-29E0-4336-8345-17B249B6CCF5}"/>
                    </a:ext>
                  </a:extLst>
                </p:cNvPr>
                <p:cNvSpPr/>
                <p:nvPr/>
              </p:nvSpPr>
              <p:spPr>
                <a:xfrm>
                  <a:off x="1395283" y="2970986"/>
                  <a:ext cx="1116000" cy="1116000"/>
                </a:xfrm>
                <a:prstGeom prst="ellipse">
                  <a:avLst/>
                </a:prstGeom>
                <a:solidFill>
                  <a:srgbClr val="EB7182"/>
                </a:solidFill>
                <a:ln>
                  <a:solidFill>
                    <a:srgbClr val="EB718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71" name="椭圆 70">
                  <a:extLst>
                    <a:ext uri="{FF2B5EF4-FFF2-40B4-BE49-F238E27FC236}">
                      <a16:creationId xmlns:a16="http://schemas.microsoft.com/office/drawing/2014/main" id="{FA7888AE-9E60-4132-A56A-D8F23319837F}"/>
                    </a:ext>
                  </a:extLst>
                </p:cNvPr>
                <p:cNvSpPr/>
                <p:nvPr/>
              </p:nvSpPr>
              <p:spPr>
                <a:xfrm>
                  <a:off x="1503283" y="3078986"/>
                  <a:ext cx="900000" cy="900000"/>
                </a:xfrm>
                <a:prstGeom prst="ellipse">
                  <a:avLst/>
                </a:prstGeom>
                <a:solidFill>
                  <a:srgbClr val="EB7182"/>
                </a:solidFill>
                <a:ln>
                  <a:solidFill>
                    <a:srgbClr val="EB71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69" name="Freeform 10">
                <a:extLst>
                  <a:ext uri="{FF2B5EF4-FFF2-40B4-BE49-F238E27FC236}">
                    <a16:creationId xmlns:a16="http://schemas.microsoft.com/office/drawing/2014/main" id="{C44E7B79-74F4-487A-96DF-57F35FDF7870}"/>
                  </a:ext>
                </a:extLst>
              </p:cNvPr>
              <p:cNvSpPr>
                <a:spLocks noEditPoints="1"/>
              </p:cNvSpPr>
              <p:nvPr/>
            </p:nvSpPr>
            <p:spPr bwMode="auto">
              <a:xfrm>
                <a:off x="4984629" y="3305870"/>
                <a:ext cx="250135" cy="446230"/>
              </a:xfrm>
              <a:custGeom>
                <a:avLst/>
                <a:gdLst>
                  <a:gd name="T0" fmla="*/ 1726 w 1870"/>
                  <a:gd name="T1" fmla="*/ 1236 h 3336"/>
                  <a:gd name="T2" fmla="*/ 1840 w 1870"/>
                  <a:gd name="T3" fmla="*/ 710 h 3336"/>
                  <a:gd name="T4" fmla="*/ 1863 w 1870"/>
                  <a:gd name="T5" fmla="*/ 608 h 3336"/>
                  <a:gd name="T6" fmla="*/ 1759 w 1870"/>
                  <a:gd name="T7" fmla="*/ 585 h 3336"/>
                  <a:gd name="T8" fmla="*/ 1728 w 1870"/>
                  <a:gd name="T9" fmla="*/ 578 h 3336"/>
                  <a:gd name="T10" fmla="*/ 1764 w 1870"/>
                  <a:gd name="T11" fmla="*/ 417 h 3336"/>
                  <a:gd name="T12" fmla="*/ 1652 w 1870"/>
                  <a:gd name="T13" fmla="*/ 391 h 3336"/>
                  <a:gd name="T14" fmla="*/ 1707 w 1870"/>
                  <a:gd name="T15" fmla="*/ 144 h 3336"/>
                  <a:gd name="T16" fmla="*/ 1335 w 1870"/>
                  <a:gd name="T17" fmla="*/ 192 h 3336"/>
                  <a:gd name="T18" fmla="*/ 1309 w 1870"/>
                  <a:gd name="T19" fmla="*/ 315 h 3336"/>
                  <a:gd name="T20" fmla="*/ 1202 w 1870"/>
                  <a:gd name="T21" fmla="*/ 291 h 3336"/>
                  <a:gd name="T22" fmla="*/ 1166 w 1870"/>
                  <a:gd name="T23" fmla="*/ 455 h 3336"/>
                  <a:gd name="T24" fmla="*/ 1126 w 1870"/>
                  <a:gd name="T25" fmla="*/ 445 h 3336"/>
                  <a:gd name="T26" fmla="*/ 1022 w 1870"/>
                  <a:gd name="T27" fmla="*/ 424 h 3336"/>
                  <a:gd name="T28" fmla="*/ 1001 w 1870"/>
                  <a:gd name="T29" fmla="*/ 526 h 3336"/>
                  <a:gd name="T30" fmla="*/ 913 w 1870"/>
                  <a:gd name="T31" fmla="*/ 923 h 3336"/>
                  <a:gd name="T32" fmla="*/ 740 w 1870"/>
                  <a:gd name="T33" fmla="*/ 421 h 3336"/>
                  <a:gd name="T34" fmla="*/ 730 w 1870"/>
                  <a:gd name="T35" fmla="*/ 391 h 3336"/>
                  <a:gd name="T36" fmla="*/ 702 w 1870"/>
                  <a:gd name="T37" fmla="*/ 369 h 3336"/>
                  <a:gd name="T38" fmla="*/ 309 w 1870"/>
                  <a:gd name="T39" fmla="*/ 88 h 3336"/>
                  <a:gd name="T40" fmla="*/ 188 w 1870"/>
                  <a:gd name="T41" fmla="*/ 0 h 3336"/>
                  <a:gd name="T42" fmla="*/ 145 w 1870"/>
                  <a:gd name="T43" fmla="*/ 142 h 3336"/>
                  <a:gd name="T44" fmla="*/ 10 w 1870"/>
                  <a:gd name="T45" fmla="*/ 606 h 3336"/>
                  <a:gd name="T46" fmla="*/ 0 w 1870"/>
                  <a:gd name="T47" fmla="*/ 639 h 3336"/>
                  <a:gd name="T48" fmla="*/ 10 w 1870"/>
                  <a:gd name="T49" fmla="*/ 670 h 3336"/>
                  <a:gd name="T50" fmla="*/ 204 w 1870"/>
                  <a:gd name="T51" fmla="*/ 1236 h 3336"/>
                  <a:gd name="T52" fmla="*/ 17 w 1870"/>
                  <a:gd name="T53" fmla="*/ 1236 h 3336"/>
                  <a:gd name="T54" fmla="*/ 306 w 1870"/>
                  <a:gd name="T55" fmla="*/ 3336 h 3336"/>
                  <a:gd name="T56" fmla="*/ 1515 w 1870"/>
                  <a:gd name="T57" fmla="*/ 3336 h 3336"/>
                  <a:gd name="T58" fmla="*/ 1870 w 1870"/>
                  <a:gd name="T59" fmla="*/ 1236 h 3336"/>
                  <a:gd name="T60" fmla="*/ 1726 w 1870"/>
                  <a:gd name="T61" fmla="*/ 1236 h 3336"/>
                  <a:gd name="T62" fmla="*/ 427 w 1870"/>
                  <a:gd name="T63" fmla="*/ 1236 h 3336"/>
                  <a:gd name="T64" fmla="*/ 221 w 1870"/>
                  <a:gd name="T65" fmla="*/ 632 h 3336"/>
                  <a:gd name="T66" fmla="*/ 550 w 1870"/>
                  <a:gd name="T67" fmla="*/ 521 h 3336"/>
                  <a:gd name="T68" fmla="*/ 794 w 1870"/>
                  <a:gd name="T69" fmla="*/ 1236 h 3336"/>
                  <a:gd name="T70" fmla="*/ 427 w 1870"/>
                  <a:gd name="T71" fmla="*/ 1236 h 3336"/>
                  <a:gd name="T72" fmla="*/ 1292 w 1870"/>
                  <a:gd name="T73" fmla="*/ 3033 h 3336"/>
                  <a:gd name="T74" fmla="*/ 906 w 1870"/>
                  <a:gd name="T75" fmla="*/ 3033 h 3336"/>
                  <a:gd name="T76" fmla="*/ 1133 w 1870"/>
                  <a:gd name="T77" fmla="*/ 1470 h 3336"/>
                  <a:gd name="T78" fmla="*/ 1520 w 1870"/>
                  <a:gd name="T79" fmla="*/ 1470 h 3336"/>
                  <a:gd name="T80" fmla="*/ 1292 w 1870"/>
                  <a:gd name="T81" fmla="*/ 3033 h 3336"/>
                  <a:gd name="T82" fmla="*/ 1508 w 1870"/>
                  <a:gd name="T83" fmla="*/ 1236 h 3336"/>
                  <a:gd name="T84" fmla="*/ 1060 w 1870"/>
                  <a:gd name="T85" fmla="*/ 1236 h 3336"/>
                  <a:gd name="T86" fmla="*/ 1183 w 1870"/>
                  <a:gd name="T87" fmla="*/ 675 h 3336"/>
                  <a:gd name="T88" fmla="*/ 1612 w 1870"/>
                  <a:gd name="T89" fmla="*/ 769 h 3336"/>
                  <a:gd name="T90" fmla="*/ 1508 w 1870"/>
                  <a:gd name="T91" fmla="*/ 1236 h 3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0" h="3336">
                    <a:moveTo>
                      <a:pt x="1726" y="1236"/>
                    </a:moveTo>
                    <a:lnTo>
                      <a:pt x="1840" y="710"/>
                    </a:lnTo>
                    <a:lnTo>
                      <a:pt x="1863" y="608"/>
                    </a:lnTo>
                    <a:lnTo>
                      <a:pt x="1759" y="585"/>
                    </a:lnTo>
                    <a:lnTo>
                      <a:pt x="1728" y="578"/>
                    </a:lnTo>
                    <a:lnTo>
                      <a:pt x="1764" y="417"/>
                    </a:lnTo>
                    <a:lnTo>
                      <a:pt x="1652" y="391"/>
                    </a:lnTo>
                    <a:lnTo>
                      <a:pt x="1707" y="144"/>
                    </a:lnTo>
                    <a:lnTo>
                      <a:pt x="1335" y="192"/>
                    </a:lnTo>
                    <a:lnTo>
                      <a:pt x="1309" y="315"/>
                    </a:lnTo>
                    <a:lnTo>
                      <a:pt x="1202" y="291"/>
                    </a:lnTo>
                    <a:lnTo>
                      <a:pt x="1166" y="455"/>
                    </a:lnTo>
                    <a:lnTo>
                      <a:pt x="1126" y="445"/>
                    </a:lnTo>
                    <a:lnTo>
                      <a:pt x="1022" y="424"/>
                    </a:lnTo>
                    <a:lnTo>
                      <a:pt x="1001" y="526"/>
                    </a:lnTo>
                    <a:lnTo>
                      <a:pt x="913" y="923"/>
                    </a:lnTo>
                    <a:lnTo>
                      <a:pt x="740" y="421"/>
                    </a:lnTo>
                    <a:lnTo>
                      <a:pt x="730" y="391"/>
                    </a:lnTo>
                    <a:lnTo>
                      <a:pt x="702" y="369"/>
                    </a:lnTo>
                    <a:lnTo>
                      <a:pt x="309" y="88"/>
                    </a:lnTo>
                    <a:lnTo>
                      <a:pt x="188" y="0"/>
                    </a:lnTo>
                    <a:lnTo>
                      <a:pt x="145" y="142"/>
                    </a:lnTo>
                    <a:lnTo>
                      <a:pt x="10" y="606"/>
                    </a:lnTo>
                    <a:lnTo>
                      <a:pt x="0" y="639"/>
                    </a:lnTo>
                    <a:lnTo>
                      <a:pt x="10" y="670"/>
                    </a:lnTo>
                    <a:lnTo>
                      <a:pt x="204" y="1236"/>
                    </a:lnTo>
                    <a:lnTo>
                      <a:pt x="17" y="1236"/>
                    </a:lnTo>
                    <a:lnTo>
                      <a:pt x="306" y="3336"/>
                    </a:lnTo>
                    <a:lnTo>
                      <a:pt x="1515" y="3336"/>
                    </a:lnTo>
                    <a:lnTo>
                      <a:pt x="1870" y="1236"/>
                    </a:lnTo>
                    <a:lnTo>
                      <a:pt x="1726" y="1236"/>
                    </a:lnTo>
                    <a:close/>
                    <a:moveTo>
                      <a:pt x="427" y="1236"/>
                    </a:moveTo>
                    <a:lnTo>
                      <a:pt x="221" y="632"/>
                    </a:lnTo>
                    <a:lnTo>
                      <a:pt x="550" y="521"/>
                    </a:lnTo>
                    <a:lnTo>
                      <a:pt x="794" y="1236"/>
                    </a:lnTo>
                    <a:lnTo>
                      <a:pt x="427" y="1236"/>
                    </a:lnTo>
                    <a:close/>
                    <a:moveTo>
                      <a:pt x="1292" y="3033"/>
                    </a:moveTo>
                    <a:lnTo>
                      <a:pt x="906" y="3033"/>
                    </a:lnTo>
                    <a:lnTo>
                      <a:pt x="1133" y="1470"/>
                    </a:lnTo>
                    <a:lnTo>
                      <a:pt x="1520" y="1470"/>
                    </a:lnTo>
                    <a:lnTo>
                      <a:pt x="1292" y="3033"/>
                    </a:lnTo>
                    <a:close/>
                    <a:moveTo>
                      <a:pt x="1508" y="1236"/>
                    </a:moveTo>
                    <a:lnTo>
                      <a:pt x="1060" y="1236"/>
                    </a:lnTo>
                    <a:lnTo>
                      <a:pt x="1183" y="675"/>
                    </a:lnTo>
                    <a:lnTo>
                      <a:pt x="1612" y="769"/>
                    </a:lnTo>
                    <a:lnTo>
                      <a:pt x="1508" y="1236"/>
                    </a:lnTo>
                    <a:close/>
                  </a:path>
                </a:pathLst>
              </a:custGeom>
              <a:solidFill>
                <a:schemeClr val="bg1"/>
              </a:solidFill>
              <a:ln>
                <a:solidFill>
                  <a:srgbClr val="EB7182"/>
                </a:solidFill>
              </a:ln>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grpSp>
        <p:sp>
          <p:nvSpPr>
            <p:cNvPr id="17" name="矩形 16">
              <a:extLst>
                <a:ext uri="{FF2B5EF4-FFF2-40B4-BE49-F238E27FC236}">
                  <a16:creationId xmlns:a16="http://schemas.microsoft.com/office/drawing/2014/main" id="{CFFA9F98-1100-46F2-80E4-3E736E6F9C7F}"/>
                </a:ext>
              </a:extLst>
            </p:cNvPr>
            <p:cNvSpPr/>
            <p:nvPr/>
          </p:nvSpPr>
          <p:spPr>
            <a:xfrm>
              <a:off x="3698482" y="1439677"/>
              <a:ext cx="1092507" cy="20805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2000" dirty="0">
                  <a:solidFill>
                    <a:srgbClr val="FFFFFF">
                      <a:lumMod val="50000"/>
                    </a:srgbClr>
                  </a:solidFill>
                  <a:latin typeface="Adobe Gothic Std B" panose="020B0800000000000000" pitchFamily="34" charset="-128"/>
                  <a:ea typeface="Adobe Gothic Std B" panose="020B0800000000000000" pitchFamily="34" charset="-128"/>
                </a:rPr>
                <a:t>03.</a:t>
              </a:r>
              <a:r>
                <a:rPr lang="zh-CN" altLang="en-US" sz="2000" dirty="0">
                  <a:solidFill>
                    <a:srgbClr val="FFFFFF">
                      <a:lumMod val="50000"/>
                    </a:srgbClr>
                  </a:solidFill>
                  <a:latin typeface="Adobe Gothic Std B" panose="020B0800000000000000" pitchFamily="34" charset="-128"/>
                  <a:ea typeface="Adobe Gothic Std B" panose="020B0800000000000000" pitchFamily="34" charset="-128"/>
                </a:rPr>
                <a:t>加入标题</a:t>
              </a:r>
              <a:endParaRPr lang="zh-CN" altLang="en-US" sz="2000" dirty="0">
                <a:solidFill>
                  <a:srgbClr val="FFFFFF">
                    <a:lumMod val="50000"/>
                  </a:srgbClr>
                </a:solidFill>
                <a:latin typeface="Adobe Gothic Std B" panose="020B0800000000000000" pitchFamily="34" charset="-128"/>
              </a:endParaRPr>
            </a:p>
          </p:txBody>
        </p:sp>
        <p:grpSp>
          <p:nvGrpSpPr>
            <p:cNvPr id="18" name="组合 17">
              <a:extLst>
                <a:ext uri="{FF2B5EF4-FFF2-40B4-BE49-F238E27FC236}">
                  <a16:creationId xmlns:a16="http://schemas.microsoft.com/office/drawing/2014/main" id="{A01E1EBE-428A-4807-93BE-A7A19982C6AC}"/>
                </a:ext>
              </a:extLst>
            </p:cNvPr>
            <p:cNvGrpSpPr/>
            <p:nvPr/>
          </p:nvGrpSpPr>
          <p:grpSpPr>
            <a:xfrm>
              <a:off x="4463130" y="2830516"/>
              <a:ext cx="837000" cy="837000"/>
              <a:chOff x="5950840" y="4520138"/>
              <a:chExt cx="1116000" cy="1116000"/>
            </a:xfrm>
          </p:grpSpPr>
          <p:grpSp>
            <p:nvGrpSpPr>
              <p:cNvPr id="51" name="组合 50">
                <a:extLst>
                  <a:ext uri="{FF2B5EF4-FFF2-40B4-BE49-F238E27FC236}">
                    <a16:creationId xmlns:a16="http://schemas.microsoft.com/office/drawing/2014/main" id="{5EC490DA-BF3A-42CC-A321-11730748777F}"/>
                  </a:ext>
                </a:extLst>
              </p:cNvPr>
              <p:cNvGrpSpPr/>
              <p:nvPr/>
            </p:nvGrpSpPr>
            <p:grpSpPr>
              <a:xfrm>
                <a:off x="5950840" y="4520138"/>
                <a:ext cx="1116000" cy="1116000"/>
                <a:chOff x="1395283" y="2970986"/>
                <a:chExt cx="1116000" cy="1116000"/>
              </a:xfrm>
            </p:grpSpPr>
            <p:sp>
              <p:nvSpPr>
                <p:cNvPr id="66" name="椭圆 65">
                  <a:extLst>
                    <a:ext uri="{FF2B5EF4-FFF2-40B4-BE49-F238E27FC236}">
                      <a16:creationId xmlns:a16="http://schemas.microsoft.com/office/drawing/2014/main" id="{D517FFB7-6200-4E76-8617-59365AD1CA3C}"/>
                    </a:ext>
                  </a:extLst>
                </p:cNvPr>
                <p:cNvSpPr/>
                <p:nvPr/>
              </p:nvSpPr>
              <p:spPr>
                <a:xfrm>
                  <a:off x="1395283" y="2970986"/>
                  <a:ext cx="1116000" cy="1116000"/>
                </a:xfrm>
                <a:prstGeom prst="ellipse">
                  <a:avLst/>
                </a:prstGeom>
                <a:solidFill>
                  <a:srgbClr val="EB7182"/>
                </a:solidFill>
                <a:ln>
                  <a:solidFill>
                    <a:srgbClr val="EB718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67" name="椭圆 66">
                  <a:extLst>
                    <a:ext uri="{FF2B5EF4-FFF2-40B4-BE49-F238E27FC236}">
                      <a16:creationId xmlns:a16="http://schemas.microsoft.com/office/drawing/2014/main" id="{60179304-0437-4941-A7A8-A489D52797A2}"/>
                    </a:ext>
                  </a:extLst>
                </p:cNvPr>
                <p:cNvSpPr/>
                <p:nvPr/>
              </p:nvSpPr>
              <p:spPr>
                <a:xfrm>
                  <a:off x="1503283" y="3078986"/>
                  <a:ext cx="900000" cy="900000"/>
                </a:xfrm>
                <a:prstGeom prst="ellipse">
                  <a:avLst/>
                </a:prstGeom>
                <a:solidFill>
                  <a:srgbClr val="EB7182"/>
                </a:solidFill>
                <a:ln>
                  <a:solidFill>
                    <a:srgbClr val="EB71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grpSp>
          <p:grpSp>
            <p:nvGrpSpPr>
              <p:cNvPr id="52" name="组合 51">
                <a:extLst>
                  <a:ext uri="{FF2B5EF4-FFF2-40B4-BE49-F238E27FC236}">
                    <a16:creationId xmlns:a16="http://schemas.microsoft.com/office/drawing/2014/main" id="{DE0CD727-B522-49DC-8AFB-7717A44E4560}"/>
                  </a:ext>
                </a:extLst>
              </p:cNvPr>
              <p:cNvGrpSpPr/>
              <p:nvPr/>
            </p:nvGrpSpPr>
            <p:grpSpPr>
              <a:xfrm>
                <a:off x="6264106" y="4787774"/>
                <a:ext cx="489469" cy="538243"/>
                <a:chOff x="4298950" y="1449388"/>
                <a:chExt cx="3600450" cy="3959225"/>
              </a:xfrm>
              <a:solidFill>
                <a:schemeClr val="bg1"/>
              </a:solidFill>
            </p:grpSpPr>
            <p:sp>
              <p:nvSpPr>
                <p:cNvPr id="53" name="Freeform 14">
                  <a:extLst>
                    <a:ext uri="{FF2B5EF4-FFF2-40B4-BE49-F238E27FC236}">
                      <a16:creationId xmlns:a16="http://schemas.microsoft.com/office/drawing/2014/main" id="{158D37A5-179E-47DD-BD7B-E908141D2BE3}"/>
                    </a:ext>
                  </a:extLst>
                </p:cNvPr>
                <p:cNvSpPr>
                  <a:spLocks/>
                </p:cNvSpPr>
                <p:nvPr/>
              </p:nvSpPr>
              <p:spPr bwMode="auto">
                <a:xfrm>
                  <a:off x="4852988" y="3543301"/>
                  <a:ext cx="357188" cy="123825"/>
                </a:xfrm>
                <a:custGeom>
                  <a:avLst/>
                  <a:gdLst>
                    <a:gd name="T0" fmla="*/ 0 w 225"/>
                    <a:gd name="T1" fmla="*/ 0 h 78"/>
                    <a:gd name="T2" fmla="*/ 225 w 225"/>
                    <a:gd name="T3" fmla="*/ 0 h 78"/>
                    <a:gd name="T4" fmla="*/ 225 w 225"/>
                    <a:gd name="T5" fmla="*/ 78 h 78"/>
                    <a:gd name="T6" fmla="*/ 0 w 225"/>
                    <a:gd name="T7" fmla="*/ 78 h 78"/>
                    <a:gd name="T8" fmla="*/ 0 w 225"/>
                    <a:gd name="T9" fmla="*/ 0 h 78"/>
                    <a:gd name="T10" fmla="*/ 0 w 225"/>
                    <a:gd name="T11" fmla="*/ 0 h 78"/>
                  </a:gdLst>
                  <a:ahLst/>
                  <a:cxnLst>
                    <a:cxn ang="0">
                      <a:pos x="T0" y="T1"/>
                    </a:cxn>
                    <a:cxn ang="0">
                      <a:pos x="T2" y="T3"/>
                    </a:cxn>
                    <a:cxn ang="0">
                      <a:pos x="T4" y="T5"/>
                    </a:cxn>
                    <a:cxn ang="0">
                      <a:pos x="T6" y="T7"/>
                    </a:cxn>
                    <a:cxn ang="0">
                      <a:pos x="T8" y="T9"/>
                    </a:cxn>
                    <a:cxn ang="0">
                      <a:pos x="T10" y="T11"/>
                    </a:cxn>
                  </a:cxnLst>
                  <a:rect l="0" t="0" r="r" b="b"/>
                  <a:pathLst>
                    <a:path w="225" h="78">
                      <a:moveTo>
                        <a:pt x="0" y="0"/>
                      </a:moveTo>
                      <a:lnTo>
                        <a:pt x="225" y="0"/>
                      </a:lnTo>
                      <a:lnTo>
                        <a:pt x="225" y="78"/>
                      </a:lnTo>
                      <a:lnTo>
                        <a:pt x="0" y="78"/>
                      </a:lnTo>
                      <a:lnTo>
                        <a:pt x="0" y="0"/>
                      </a:lnTo>
                      <a:lnTo>
                        <a:pt x="0" y="0"/>
                      </a:ln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4" name="Freeform 15">
                  <a:extLst>
                    <a:ext uri="{FF2B5EF4-FFF2-40B4-BE49-F238E27FC236}">
                      <a16:creationId xmlns:a16="http://schemas.microsoft.com/office/drawing/2014/main" id="{21A81873-203E-4354-BE99-E9F247AF55EA}"/>
                    </a:ext>
                  </a:extLst>
                </p:cNvPr>
                <p:cNvSpPr>
                  <a:spLocks/>
                </p:cNvSpPr>
                <p:nvPr/>
              </p:nvSpPr>
              <p:spPr bwMode="auto">
                <a:xfrm>
                  <a:off x="5556250" y="2768601"/>
                  <a:ext cx="1155700" cy="1095375"/>
                </a:xfrm>
                <a:custGeom>
                  <a:avLst/>
                  <a:gdLst>
                    <a:gd name="T0" fmla="*/ 156 w 307"/>
                    <a:gd name="T1" fmla="*/ 176 h 291"/>
                    <a:gd name="T2" fmla="*/ 181 w 307"/>
                    <a:gd name="T3" fmla="*/ 182 h 291"/>
                    <a:gd name="T4" fmla="*/ 280 w 307"/>
                    <a:gd name="T5" fmla="*/ 87 h 291"/>
                    <a:gd name="T6" fmla="*/ 307 w 307"/>
                    <a:gd name="T7" fmla="*/ 112 h 291"/>
                    <a:gd name="T8" fmla="*/ 212 w 307"/>
                    <a:gd name="T9" fmla="*/ 222 h 291"/>
                    <a:gd name="T10" fmla="*/ 213 w 307"/>
                    <a:gd name="T11" fmla="*/ 233 h 291"/>
                    <a:gd name="T12" fmla="*/ 156 w 307"/>
                    <a:gd name="T13" fmla="*/ 291 h 291"/>
                    <a:gd name="T14" fmla="*/ 98 w 307"/>
                    <a:gd name="T15" fmla="*/ 233 h 291"/>
                    <a:gd name="T16" fmla="*/ 109 w 307"/>
                    <a:gd name="T17" fmla="*/ 201 h 291"/>
                    <a:gd name="T18" fmla="*/ 0 w 307"/>
                    <a:gd name="T19" fmla="*/ 16 h 291"/>
                    <a:gd name="T20" fmla="*/ 29 w 307"/>
                    <a:gd name="T21" fmla="*/ 0 h 291"/>
                    <a:gd name="T22" fmla="*/ 139 w 307"/>
                    <a:gd name="T23" fmla="*/ 178 h 291"/>
                    <a:gd name="T24" fmla="*/ 156 w 307"/>
                    <a:gd name="T25" fmla="*/ 176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7" h="291">
                      <a:moveTo>
                        <a:pt x="156" y="176"/>
                      </a:moveTo>
                      <a:cubicBezTo>
                        <a:pt x="165" y="176"/>
                        <a:pt x="173" y="178"/>
                        <a:pt x="181" y="182"/>
                      </a:cubicBezTo>
                      <a:cubicBezTo>
                        <a:pt x="210" y="146"/>
                        <a:pt x="243" y="114"/>
                        <a:pt x="280" y="87"/>
                      </a:cubicBezTo>
                      <a:cubicBezTo>
                        <a:pt x="289" y="95"/>
                        <a:pt x="298" y="104"/>
                        <a:pt x="307" y="112"/>
                      </a:cubicBezTo>
                      <a:cubicBezTo>
                        <a:pt x="279" y="155"/>
                        <a:pt x="247" y="191"/>
                        <a:pt x="212" y="222"/>
                      </a:cubicBezTo>
                      <a:cubicBezTo>
                        <a:pt x="213" y="226"/>
                        <a:pt x="213" y="229"/>
                        <a:pt x="213" y="233"/>
                      </a:cubicBezTo>
                      <a:cubicBezTo>
                        <a:pt x="213" y="265"/>
                        <a:pt x="187" y="291"/>
                        <a:pt x="156" y="291"/>
                      </a:cubicBezTo>
                      <a:cubicBezTo>
                        <a:pt x="124" y="291"/>
                        <a:pt x="98" y="265"/>
                        <a:pt x="98" y="233"/>
                      </a:cubicBezTo>
                      <a:cubicBezTo>
                        <a:pt x="98" y="221"/>
                        <a:pt x="102" y="210"/>
                        <a:pt x="109" y="201"/>
                      </a:cubicBezTo>
                      <a:cubicBezTo>
                        <a:pt x="66" y="143"/>
                        <a:pt x="30" y="82"/>
                        <a:pt x="0" y="16"/>
                      </a:cubicBezTo>
                      <a:cubicBezTo>
                        <a:pt x="10" y="11"/>
                        <a:pt x="20" y="5"/>
                        <a:pt x="29" y="0"/>
                      </a:cubicBezTo>
                      <a:cubicBezTo>
                        <a:pt x="72" y="57"/>
                        <a:pt x="109" y="116"/>
                        <a:pt x="139" y="178"/>
                      </a:cubicBezTo>
                      <a:cubicBezTo>
                        <a:pt x="144" y="177"/>
                        <a:pt x="150" y="176"/>
                        <a:pt x="156" y="176"/>
                      </a:cubicBez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5" name="Freeform 16">
                  <a:extLst>
                    <a:ext uri="{FF2B5EF4-FFF2-40B4-BE49-F238E27FC236}">
                      <a16:creationId xmlns:a16="http://schemas.microsoft.com/office/drawing/2014/main" id="{701FE982-76BC-4C60-B3AE-9DA1294EC32B}"/>
                    </a:ext>
                  </a:extLst>
                </p:cNvPr>
                <p:cNvSpPr>
                  <a:spLocks/>
                </p:cNvSpPr>
                <p:nvPr/>
              </p:nvSpPr>
              <p:spPr bwMode="auto">
                <a:xfrm>
                  <a:off x="4298950" y="1449388"/>
                  <a:ext cx="3536950" cy="3959225"/>
                </a:xfrm>
                <a:custGeom>
                  <a:avLst/>
                  <a:gdLst>
                    <a:gd name="T0" fmla="*/ 408 w 940"/>
                    <a:gd name="T1" fmla="*/ 214 h 1053"/>
                    <a:gd name="T2" fmla="*/ 407 w 940"/>
                    <a:gd name="T3" fmla="*/ 312 h 1053"/>
                    <a:gd name="T4" fmla="*/ 678 w 940"/>
                    <a:gd name="T5" fmla="*/ 157 h 1053"/>
                    <a:gd name="T6" fmla="*/ 408 w 940"/>
                    <a:gd name="T7" fmla="*/ 0 h 1053"/>
                    <a:gd name="T8" fmla="*/ 408 w 940"/>
                    <a:gd name="T9" fmla="*/ 101 h 1053"/>
                    <a:gd name="T10" fmla="*/ 140 w 940"/>
                    <a:gd name="T11" fmla="*/ 236 h 1053"/>
                    <a:gd name="T12" fmla="*/ 0 w 940"/>
                    <a:gd name="T13" fmla="*/ 574 h 1053"/>
                    <a:gd name="T14" fmla="*/ 140 w 940"/>
                    <a:gd name="T15" fmla="*/ 913 h 1053"/>
                    <a:gd name="T16" fmla="*/ 479 w 940"/>
                    <a:gd name="T17" fmla="*/ 1053 h 1053"/>
                    <a:gd name="T18" fmla="*/ 817 w 940"/>
                    <a:gd name="T19" fmla="*/ 913 h 1053"/>
                    <a:gd name="T20" fmla="*/ 934 w 940"/>
                    <a:gd name="T21" fmla="*/ 721 h 1053"/>
                    <a:gd name="T22" fmla="*/ 940 w 940"/>
                    <a:gd name="T23" fmla="*/ 704 h 1053"/>
                    <a:gd name="T24" fmla="*/ 833 w 940"/>
                    <a:gd name="T25" fmla="*/ 672 h 1053"/>
                    <a:gd name="T26" fmla="*/ 827 w 940"/>
                    <a:gd name="T27" fmla="*/ 688 h 1053"/>
                    <a:gd name="T28" fmla="*/ 738 w 940"/>
                    <a:gd name="T29" fmla="*/ 834 h 1053"/>
                    <a:gd name="T30" fmla="*/ 479 w 940"/>
                    <a:gd name="T31" fmla="*/ 941 h 1053"/>
                    <a:gd name="T32" fmla="*/ 219 w 940"/>
                    <a:gd name="T33" fmla="*/ 834 h 1053"/>
                    <a:gd name="T34" fmla="*/ 112 w 940"/>
                    <a:gd name="T35" fmla="*/ 574 h 1053"/>
                    <a:gd name="T36" fmla="*/ 219 w 940"/>
                    <a:gd name="T37" fmla="*/ 315 h 1053"/>
                    <a:gd name="T38" fmla="*/ 408 w 940"/>
                    <a:gd name="T39" fmla="*/ 214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0" h="1053">
                      <a:moveTo>
                        <a:pt x="408" y="214"/>
                      </a:moveTo>
                      <a:cubicBezTo>
                        <a:pt x="407" y="312"/>
                        <a:pt x="407" y="312"/>
                        <a:pt x="407" y="312"/>
                      </a:cubicBezTo>
                      <a:cubicBezTo>
                        <a:pt x="678" y="157"/>
                        <a:pt x="678" y="157"/>
                        <a:pt x="678" y="157"/>
                      </a:cubicBezTo>
                      <a:cubicBezTo>
                        <a:pt x="408" y="0"/>
                        <a:pt x="408" y="0"/>
                        <a:pt x="408" y="0"/>
                      </a:cubicBezTo>
                      <a:cubicBezTo>
                        <a:pt x="408" y="101"/>
                        <a:pt x="408" y="101"/>
                        <a:pt x="408" y="101"/>
                      </a:cubicBezTo>
                      <a:cubicBezTo>
                        <a:pt x="306" y="116"/>
                        <a:pt x="213" y="163"/>
                        <a:pt x="140" y="236"/>
                      </a:cubicBezTo>
                      <a:cubicBezTo>
                        <a:pt x="50" y="326"/>
                        <a:pt x="0" y="447"/>
                        <a:pt x="0" y="574"/>
                      </a:cubicBezTo>
                      <a:cubicBezTo>
                        <a:pt x="0" y="702"/>
                        <a:pt x="50" y="823"/>
                        <a:pt x="140" y="913"/>
                      </a:cubicBezTo>
                      <a:cubicBezTo>
                        <a:pt x="230" y="1003"/>
                        <a:pt x="351" y="1053"/>
                        <a:pt x="479" y="1053"/>
                      </a:cubicBezTo>
                      <a:cubicBezTo>
                        <a:pt x="606" y="1053"/>
                        <a:pt x="727" y="1003"/>
                        <a:pt x="817" y="913"/>
                      </a:cubicBezTo>
                      <a:cubicBezTo>
                        <a:pt x="871" y="859"/>
                        <a:pt x="911" y="793"/>
                        <a:pt x="934" y="721"/>
                      </a:cubicBezTo>
                      <a:cubicBezTo>
                        <a:pt x="940" y="704"/>
                        <a:pt x="940" y="704"/>
                        <a:pt x="940" y="704"/>
                      </a:cubicBezTo>
                      <a:cubicBezTo>
                        <a:pt x="833" y="672"/>
                        <a:pt x="833" y="672"/>
                        <a:pt x="833" y="672"/>
                      </a:cubicBezTo>
                      <a:cubicBezTo>
                        <a:pt x="827" y="688"/>
                        <a:pt x="827" y="688"/>
                        <a:pt x="827" y="688"/>
                      </a:cubicBezTo>
                      <a:cubicBezTo>
                        <a:pt x="809" y="743"/>
                        <a:pt x="779" y="793"/>
                        <a:pt x="738" y="834"/>
                      </a:cubicBezTo>
                      <a:cubicBezTo>
                        <a:pt x="669" y="903"/>
                        <a:pt x="576" y="941"/>
                        <a:pt x="479" y="941"/>
                      </a:cubicBezTo>
                      <a:cubicBezTo>
                        <a:pt x="381" y="941"/>
                        <a:pt x="288" y="903"/>
                        <a:pt x="219" y="834"/>
                      </a:cubicBezTo>
                      <a:cubicBezTo>
                        <a:pt x="150" y="765"/>
                        <a:pt x="112" y="672"/>
                        <a:pt x="112" y="574"/>
                      </a:cubicBezTo>
                      <a:cubicBezTo>
                        <a:pt x="112" y="477"/>
                        <a:pt x="150" y="384"/>
                        <a:pt x="219" y="315"/>
                      </a:cubicBezTo>
                      <a:cubicBezTo>
                        <a:pt x="271" y="263"/>
                        <a:pt x="336" y="228"/>
                        <a:pt x="408" y="214"/>
                      </a:cubicBez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6" name="Freeform 17">
                  <a:extLst>
                    <a:ext uri="{FF2B5EF4-FFF2-40B4-BE49-F238E27FC236}">
                      <a16:creationId xmlns:a16="http://schemas.microsoft.com/office/drawing/2014/main" id="{C4EB9DBA-EDC0-4AFD-ABA9-9437C33EBDD5}"/>
                    </a:ext>
                  </a:extLst>
                </p:cNvPr>
                <p:cNvSpPr>
                  <a:spLocks/>
                </p:cNvSpPr>
                <p:nvPr/>
              </p:nvSpPr>
              <p:spPr bwMode="auto">
                <a:xfrm>
                  <a:off x="7377113" y="2935288"/>
                  <a:ext cx="519113" cy="525463"/>
                </a:xfrm>
                <a:custGeom>
                  <a:avLst/>
                  <a:gdLst>
                    <a:gd name="T0" fmla="*/ 23 w 138"/>
                    <a:gd name="T1" fmla="*/ 124 h 140"/>
                    <a:gd name="T2" fmla="*/ 6 w 138"/>
                    <a:gd name="T3" fmla="*/ 55 h 140"/>
                    <a:gd name="T4" fmla="*/ 0 w 138"/>
                    <a:gd name="T5" fmla="*/ 39 h 140"/>
                    <a:gd name="T6" fmla="*/ 105 w 138"/>
                    <a:gd name="T7" fmla="*/ 0 h 140"/>
                    <a:gd name="T8" fmla="*/ 111 w 138"/>
                    <a:gd name="T9" fmla="*/ 17 h 140"/>
                    <a:gd name="T10" fmla="*/ 135 w 138"/>
                    <a:gd name="T11" fmla="*/ 117 h 140"/>
                    <a:gd name="T12" fmla="*/ 138 w 138"/>
                    <a:gd name="T13" fmla="*/ 136 h 140"/>
                    <a:gd name="T14" fmla="*/ 26 w 138"/>
                    <a:gd name="T15" fmla="*/ 140 h 140"/>
                    <a:gd name="T16" fmla="*/ 23 w 138"/>
                    <a:gd name="T17" fmla="*/ 12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8" h="140">
                      <a:moveTo>
                        <a:pt x="23" y="124"/>
                      </a:moveTo>
                      <a:cubicBezTo>
                        <a:pt x="20" y="101"/>
                        <a:pt x="14" y="78"/>
                        <a:pt x="6" y="55"/>
                      </a:cubicBezTo>
                      <a:cubicBezTo>
                        <a:pt x="0" y="39"/>
                        <a:pt x="0" y="39"/>
                        <a:pt x="0" y="39"/>
                      </a:cubicBezTo>
                      <a:cubicBezTo>
                        <a:pt x="105" y="0"/>
                        <a:pt x="105" y="0"/>
                        <a:pt x="105" y="0"/>
                      </a:cubicBezTo>
                      <a:cubicBezTo>
                        <a:pt x="111" y="17"/>
                        <a:pt x="111" y="17"/>
                        <a:pt x="111" y="17"/>
                      </a:cubicBezTo>
                      <a:cubicBezTo>
                        <a:pt x="123" y="49"/>
                        <a:pt x="131" y="82"/>
                        <a:pt x="135" y="117"/>
                      </a:cubicBezTo>
                      <a:cubicBezTo>
                        <a:pt x="138" y="136"/>
                        <a:pt x="138" y="136"/>
                        <a:pt x="138" y="136"/>
                      </a:cubicBezTo>
                      <a:cubicBezTo>
                        <a:pt x="26" y="140"/>
                        <a:pt x="26" y="140"/>
                        <a:pt x="26" y="140"/>
                      </a:cubicBezTo>
                      <a:cubicBezTo>
                        <a:pt x="23" y="124"/>
                        <a:pt x="23" y="124"/>
                        <a:pt x="23" y="124"/>
                      </a:cubicBez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7" name="Freeform 18">
                  <a:extLst>
                    <a:ext uri="{FF2B5EF4-FFF2-40B4-BE49-F238E27FC236}">
                      <a16:creationId xmlns:a16="http://schemas.microsoft.com/office/drawing/2014/main" id="{B9ECD202-36AB-4FB6-8BBB-B0D1EBCB0BAF}"/>
                    </a:ext>
                  </a:extLst>
                </p:cNvPr>
                <p:cNvSpPr>
                  <a:spLocks/>
                </p:cNvSpPr>
                <p:nvPr/>
              </p:nvSpPr>
              <p:spPr bwMode="auto">
                <a:xfrm>
                  <a:off x="7445375" y="3502026"/>
                  <a:ext cx="454025" cy="538163"/>
                </a:xfrm>
                <a:custGeom>
                  <a:avLst/>
                  <a:gdLst>
                    <a:gd name="T0" fmla="*/ 3 w 121"/>
                    <a:gd name="T1" fmla="*/ 95 h 143"/>
                    <a:gd name="T2" fmla="*/ 9 w 121"/>
                    <a:gd name="T3" fmla="*/ 28 h 143"/>
                    <a:gd name="T4" fmla="*/ 9 w 121"/>
                    <a:gd name="T5" fmla="*/ 22 h 143"/>
                    <a:gd name="T6" fmla="*/ 9 w 121"/>
                    <a:gd name="T7" fmla="*/ 4 h 143"/>
                    <a:gd name="T8" fmla="*/ 121 w 121"/>
                    <a:gd name="T9" fmla="*/ 0 h 143"/>
                    <a:gd name="T10" fmla="*/ 121 w 121"/>
                    <a:gd name="T11" fmla="*/ 18 h 143"/>
                    <a:gd name="T12" fmla="*/ 121 w 121"/>
                    <a:gd name="T13" fmla="*/ 28 h 143"/>
                    <a:gd name="T14" fmla="*/ 112 w 121"/>
                    <a:gd name="T15" fmla="*/ 124 h 143"/>
                    <a:gd name="T16" fmla="*/ 108 w 121"/>
                    <a:gd name="T17" fmla="*/ 143 h 143"/>
                    <a:gd name="T18" fmla="*/ 0 w 121"/>
                    <a:gd name="T19" fmla="*/ 111 h 143"/>
                    <a:gd name="T20" fmla="*/ 3 w 121"/>
                    <a:gd name="T21" fmla="*/ 9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143">
                      <a:moveTo>
                        <a:pt x="3" y="95"/>
                      </a:moveTo>
                      <a:cubicBezTo>
                        <a:pt x="7" y="73"/>
                        <a:pt x="9" y="51"/>
                        <a:pt x="9" y="28"/>
                      </a:cubicBezTo>
                      <a:cubicBezTo>
                        <a:pt x="9" y="26"/>
                        <a:pt x="9" y="24"/>
                        <a:pt x="9" y="22"/>
                      </a:cubicBezTo>
                      <a:cubicBezTo>
                        <a:pt x="9" y="4"/>
                        <a:pt x="9" y="4"/>
                        <a:pt x="9" y="4"/>
                      </a:cubicBezTo>
                      <a:cubicBezTo>
                        <a:pt x="121" y="0"/>
                        <a:pt x="121" y="0"/>
                        <a:pt x="121" y="0"/>
                      </a:cubicBezTo>
                      <a:cubicBezTo>
                        <a:pt x="121" y="18"/>
                        <a:pt x="121" y="18"/>
                        <a:pt x="121" y="18"/>
                      </a:cubicBezTo>
                      <a:cubicBezTo>
                        <a:pt x="121" y="22"/>
                        <a:pt x="121" y="25"/>
                        <a:pt x="121" y="28"/>
                      </a:cubicBezTo>
                      <a:cubicBezTo>
                        <a:pt x="121" y="60"/>
                        <a:pt x="118" y="93"/>
                        <a:pt x="112" y="124"/>
                      </a:cubicBezTo>
                      <a:cubicBezTo>
                        <a:pt x="108" y="143"/>
                        <a:pt x="108" y="143"/>
                        <a:pt x="108" y="143"/>
                      </a:cubicBezTo>
                      <a:cubicBezTo>
                        <a:pt x="0" y="111"/>
                        <a:pt x="0" y="111"/>
                        <a:pt x="0" y="111"/>
                      </a:cubicBezTo>
                      <a:cubicBezTo>
                        <a:pt x="3" y="95"/>
                        <a:pt x="3" y="95"/>
                        <a:pt x="3" y="95"/>
                      </a:cubicBez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8" name="Freeform 19">
                  <a:extLst>
                    <a:ext uri="{FF2B5EF4-FFF2-40B4-BE49-F238E27FC236}">
                      <a16:creationId xmlns:a16="http://schemas.microsoft.com/office/drawing/2014/main" id="{9A1C2B50-32D1-4C9C-A4CA-BD3FCE906E7C}"/>
                    </a:ext>
                  </a:extLst>
                </p:cNvPr>
                <p:cNvSpPr>
                  <a:spLocks/>
                </p:cNvSpPr>
                <p:nvPr/>
              </p:nvSpPr>
              <p:spPr bwMode="auto">
                <a:xfrm>
                  <a:off x="7154863" y="2460626"/>
                  <a:ext cx="595313" cy="568325"/>
                </a:xfrm>
                <a:custGeom>
                  <a:avLst/>
                  <a:gdLst>
                    <a:gd name="T0" fmla="*/ 45 w 158"/>
                    <a:gd name="T1" fmla="*/ 137 h 151"/>
                    <a:gd name="T2" fmla="*/ 11 w 158"/>
                    <a:gd name="T3" fmla="*/ 83 h 151"/>
                    <a:gd name="T4" fmla="*/ 0 w 158"/>
                    <a:gd name="T5" fmla="*/ 69 h 151"/>
                    <a:gd name="T6" fmla="*/ 89 w 158"/>
                    <a:gd name="T7" fmla="*/ 0 h 151"/>
                    <a:gd name="T8" fmla="*/ 99 w 158"/>
                    <a:gd name="T9" fmla="*/ 14 h 151"/>
                    <a:gd name="T10" fmla="*/ 149 w 158"/>
                    <a:gd name="T11" fmla="*/ 94 h 151"/>
                    <a:gd name="T12" fmla="*/ 158 w 158"/>
                    <a:gd name="T13" fmla="*/ 112 h 151"/>
                    <a:gd name="T14" fmla="*/ 53 w 158"/>
                    <a:gd name="T15" fmla="*/ 151 h 151"/>
                    <a:gd name="T16" fmla="*/ 45 w 158"/>
                    <a:gd name="T17" fmla="*/ 137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8" h="151">
                      <a:moveTo>
                        <a:pt x="45" y="137"/>
                      </a:moveTo>
                      <a:cubicBezTo>
                        <a:pt x="36" y="118"/>
                        <a:pt x="24" y="100"/>
                        <a:pt x="11" y="83"/>
                      </a:cubicBezTo>
                      <a:cubicBezTo>
                        <a:pt x="0" y="69"/>
                        <a:pt x="0" y="69"/>
                        <a:pt x="0" y="69"/>
                      </a:cubicBezTo>
                      <a:cubicBezTo>
                        <a:pt x="89" y="0"/>
                        <a:pt x="89" y="0"/>
                        <a:pt x="89" y="0"/>
                      </a:cubicBezTo>
                      <a:cubicBezTo>
                        <a:pt x="99" y="14"/>
                        <a:pt x="99" y="14"/>
                        <a:pt x="99" y="14"/>
                      </a:cubicBezTo>
                      <a:cubicBezTo>
                        <a:pt x="119" y="39"/>
                        <a:pt x="135" y="66"/>
                        <a:pt x="149" y="94"/>
                      </a:cubicBezTo>
                      <a:cubicBezTo>
                        <a:pt x="158" y="112"/>
                        <a:pt x="158" y="112"/>
                        <a:pt x="158" y="112"/>
                      </a:cubicBezTo>
                      <a:cubicBezTo>
                        <a:pt x="53" y="151"/>
                        <a:pt x="53" y="151"/>
                        <a:pt x="53" y="151"/>
                      </a:cubicBezTo>
                      <a:cubicBezTo>
                        <a:pt x="45" y="137"/>
                        <a:pt x="45" y="137"/>
                        <a:pt x="45" y="137"/>
                      </a:cubicBez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59" name="Freeform 20">
                  <a:extLst>
                    <a:ext uri="{FF2B5EF4-FFF2-40B4-BE49-F238E27FC236}">
                      <a16:creationId xmlns:a16="http://schemas.microsoft.com/office/drawing/2014/main" id="{65E3B8B3-C9E7-424A-99BD-D8A036393A76}"/>
                    </a:ext>
                  </a:extLst>
                </p:cNvPr>
                <p:cNvSpPr>
                  <a:spLocks/>
                </p:cNvSpPr>
                <p:nvPr/>
              </p:nvSpPr>
              <p:spPr bwMode="auto">
                <a:xfrm>
                  <a:off x="6816725" y="2095501"/>
                  <a:ext cx="631825" cy="579438"/>
                </a:xfrm>
                <a:custGeom>
                  <a:avLst/>
                  <a:gdLst>
                    <a:gd name="T0" fmla="*/ 80 w 168"/>
                    <a:gd name="T1" fmla="*/ 154 h 154"/>
                    <a:gd name="T2" fmla="*/ 69 w 168"/>
                    <a:gd name="T3" fmla="*/ 143 h 154"/>
                    <a:gd name="T4" fmla="*/ 16 w 168"/>
                    <a:gd name="T5" fmla="*/ 99 h 154"/>
                    <a:gd name="T6" fmla="*/ 0 w 168"/>
                    <a:gd name="T7" fmla="*/ 88 h 154"/>
                    <a:gd name="T8" fmla="*/ 70 w 168"/>
                    <a:gd name="T9" fmla="*/ 0 h 154"/>
                    <a:gd name="T10" fmla="*/ 83 w 168"/>
                    <a:gd name="T11" fmla="*/ 10 h 154"/>
                    <a:gd name="T12" fmla="*/ 148 w 168"/>
                    <a:gd name="T13" fmla="*/ 64 h 154"/>
                    <a:gd name="T14" fmla="*/ 155 w 168"/>
                    <a:gd name="T15" fmla="*/ 71 h 154"/>
                    <a:gd name="T16" fmla="*/ 168 w 168"/>
                    <a:gd name="T17" fmla="*/ 85 h 154"/>
                    <a:gd name="T18" fmla="*/ 80 w 168"/>
                    <a:gd name="T1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54">
                      <a:moveTo>
                        <a:pt x="80" y="154"/>
                      </a:moveTo>
                      <a:cubicBezTo>
                        <a:pt x="69" y="143"/>
                        <a:pt x="69" y="143"/>
                        <a:pt x="69" y="143"/>
                      </a:cubicBezTo>
                      <a:cubicBezTo>
                        <a:pt x="53" y="127"/>
                        <a:pt x="35" y="112"/>
                        <a:pt x="16" y="99"/>
                      </a:cubicBezTo>
                      <a:cubicBezTo>
                        <a:pt x="0" y="88"/>
                        <a:pt x="0" y="88"/>
                        <a:pt x="0" y="88"/>
                      </a:cubicBezTo>
                      <a:cubicBezTo>
                        <a:pt x="70" y="0"/>
                        <a:pt x="70" y="0"/>
                        <a:pt x="70" y="0"/>
                      </a:cubicBezTo>
                      <a:cubicBezTo>
                        <a:pt x="83" y="10"/>
                        <a:pt x="83" y="10"/>
                        <a:pt x="83" y="10"/>
                      </a:cubicBezTo>
                      <a:cubicBezTo>
                        <a:pt x="107" y="26"/>
                        <a:pt x="128" y="44"/>
                        <a:pt x="148" y="64"/>
                      </a:cubicBezTo>
                      <a:cubicBezTo>
                        <a:pt x="150" y="66"/>
                        <a:pt x="153" y="69"/>
                        <a:pt x="155" y="71"/>
                      </a:cubicBezTo>
                      <a:cubicBezTo>
                        <a:pt x="168" y="85"/>
                        <a:pt x="168" y="85"/>
                        <a:pt x="168" y="85"/>
                      </a:cubicBezTo>
                      <a:cubicBezTo>
                        <a:pt x="80" y="154"/>
                        <a:pt x="80" y="154"/>
                        <a:pt x="80" y="154"/>
                      </a:cubicBez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60" name="Freeform 21">
                  <a:extLst>
                    <a:ext uri="{FF2B5EF4-FFF2-40B4-BE49-F238E27FC236}">
                      <a16:creationId xmlns:a16="http://schemas.microsoft.com/office/drawing/2014/main" id="{FAA0AB02-73EA-4130-96EF-1D83CE60E561}"/>
                    </a:ext>
                  </a:extLst>
                </p:cNvPr>
                <p:cNvSpPr>
                  <a:spLocks/>
                </p:cNvSpPr>
                <p:nvPr/>
              </p:nvSpPr>
              <p:spPr bwMode="auto">
                <a:xfrm>
                  <a:off x="6102350" y="4476751"/>
                  <a:ext cx="123825" cy="357188"/>
                </a:xfrm>
                <a:custGeom>
                  <a:avLst/>
                  <a:gdLst>
                    <a:gd name="T0" fmla="*/ 0 w 78"/>
                    <a:gd name="T1" fmla="*/ 225 h 225"/>
                    <a:gd name="T2" fmla="*/ 0 w 78"/>
                    <a:gd name="T3" fmla="*/ 0 h 225"/>
                    <a:gd name="T4" fmla="*/ 78 w 78"/>
                    <a:gd name="T5" fmla="*/ 0 h 225"/>
                    <a:gd name="T6" fmla="*/ 78 w 78"/>
                    <a:gd name="T7" fmla="*/ 225 h 225"/>
                    <a:gd name="T8" fmla="*/ 0 w 78"/>
                    <a:gd name="T9" fmla="*/ 225 h 225"/>
                    <a:gd name="T10" fmla="*/ 0 w 78"/>
                    <a:gd name="T11" fmla="*/ 225 h 225"/>
                  </a:gdLst>
                  <a:ahLst/>
                  <a:cxnLst>
                    <a:cxn ang="0">
                      <a:pos x="T0" y="T1"/>
                    </a:cxn>
                    <a:cxn ang="0">
                      <a:pos x="T2" y="T3"/>
                    </a:cxn>
                    <a:cxn ang="0">
                      <a:pos x="T4" y="T5"/>
                    </a:cxn>
                    <a:cxn ang="0">
                      <a:pos x="T6" y="T7"/>
                    </a:cxn>
                    <a:cxn ang="0">
                      <a:pos x="T8" y="T9"/>
                    </a:cxn>
                    <a:cxn ang="0">
                      <a:pos x="T10" y="T11"/>
                    </a:cxn>
                  </a:cxnLst>
                  <a:rect l="0" t="0" r="r" b="b"/>
                  <a:pathLst>
                    <a:path w="78" h="225">
                      <a:moveTo>
                        <a:pt x="0" y="225"/>
                      </a:moveTo>
                      <a:lnTo>
                        <a:pt x="0" y="0"/>
                      </a:lnTo>
                      <a:lnTo>
                        <a:pt x="78" y="0"/>
                      </a:lnTo>
                      <a:lnTo>
                        <a:pt x="78" y="225"/>
                      </a:lnTo>
                      <a:lnTo>
                        <a:pt x="0" y="225"/>
                      </a:lnTo>
                      <a:lnTo>
                        <a:pt x="0" y="225"/>
                      </a:ln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61" name="Freeform 22">
                  <a:extLst>
                    <a:ext uri="{FF2B5EF4-FFF2-40B4-BE49-F238E27FC236}">
                      <a16:creationId xmlns:a16="http://schemas.microsoft.com/office/drawing/2014/main" id="{FC133117-ACFA-462F-ACB2-17B9B99C1567}"/>
                    </a:ext>
                  </a:extLst>
                </p:cNvPr>
                <p:cNvSpPr>
                  <a:spLocks/>
                </p:cNvSpPr>
                <p:nvPr/>
              </p:nvSpPr>
              <p:spPr bwMode="auto">
                <a:xfrm>
                  <a:off x="6753225" y="4133851"/>
                  <a:ext cx="338138" cy="342900"/>
                </a:xfrm>
                <a:custGeom>
                  <a:avLst/>
                  <a:gdLst>
                    <a:gd name="T0" fmla="*/ 158 w 213"/>
                    <a:gd name="T1" fmla="*/ 216 h 216"/>
                    <a:gd name="T2" fmla="*/ 0 w 213"/>
                    <a:gd name="T3" fmla="*/ 57 h 216"/>
                    <a:gd name="T4" fmla="*/ 54 w 213"/>
                    <a:gd name="T5" fmla="*/ 0 h 216"/>
                    <a:gd name="T6" fmla="*/ 213 w 213"/>
                    <a:gd name="T7" fmla="*/ 161 h 216"/>
                    <a:gd name="T8" fmla="*/ 158 w 213"/>
                    <a:gd name="T9" fmla="*/ 216 h 216"/>
                    <a:gd name="T10" fmla="*/ 158 w 213"/>
                    <a:gd name="T11" fmla="*/ 216 h 216"/>
                  </a:gdLst>
                  <a:ahLst/>
                  <a:cxnLst>
                    <a:cxn ang="0">
                      <a:pos x="T0" y="T1"/>
                    </a:cxn>
                    <a:cxn ang="0">
                      <a:pos x="T2" y="T3"/>
                    </a:cxn>
                    <a:cxn ang="0">
                      <a:pos x="T4" y="T5"/>
                    </a:cxn>
                    <a:cxn ang="0">
                      <a:pos x="T6" y="T7"/>
                    </a:cxn>
                    <a:cxn ang="0">
                      <a:pos x="T8" y="T9"/>
                    </a:cxn>
                    <a:cxn ang="0">
                      <a:pos x="T10" y="T11"/>
                    </a:cxn>
                  </a:cxnLst>
                  <a:rect l="0" t="0" r="r" b="b"/>
                  <a:pathLst>
                    <a:path w="213" h="216">
                      <a:moveTo>
                        <a:pt x="158" y="216"/>
                      </a:moveTo>
                      <a:lnTo>
                        <a:pt x="0" y="57"/>
                      </a:lnTo>
                      <a:lnTo>
                        <a:pt x="54" y="0"/>
                      </a:lnTo>
                      <a:lnTo>
                        <a:pt x="213" y="161"/>
                      </a:lnTo>
                      <a:lnTo>
                        <a:pt x="158" y="216"/>
                      </a:lnTo>
                      <a:lnTo>
                        <a:pt x="158" y="216"/>
                      </a:ln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62" name="Freeform 23">
                  <a:extLst>
                    <a:ext uri="{FF2B5EF4-FFF2-40B4-BE49-F238E27FC236}">
                      <a16:creationId xmlns:a16="http://schemas.microsoft.com/office/drawing/2014/main" id="{B66BC475-B778-4DC1-BE77-509F2A6BA20A}"/>
                    </a:ext>
                  </a:extLst>
                </p:cNvPr>
                <p:cNvSpPr>
                  <a:spLocks/>
                </p:cNvSpPr>
                <p:nvPr/>
              </p:nvSpPr>
              <p:spPr bwMode="auto">
                <a:xfrm>
                  <a:off x="5210175" y="4194176"/>
                  <a:ext cx="338138" cy="338138"/>
                </a:xfrm>
                <a:custGeom>
                  <a:avLst/>
                  <a:gdLst>
                    <a:gd name="T0" fmla="*/ 0 w 213"/>
                    <a:gd name="T1" fmla="*/ 159 h 213"/>
                    <a:gd name="T2" fmla="*/ 159 w 213"/>
                    <a:gd name="T3" fmla="*/ 0 h 213"/>
                    <a:gd name="T4" fmla="*/ 213 w 213"/>
                    <a:gd name="T5" fmla="*/ 54 h 213"/>
                    <a:gd name="T6" fmla="*/ 54 w 213"/>
                    <a:gd name="T7" fmla="*/ 213 h 213"/>
                    <a:gd name="T8" fmla="*/ 0 w 213"/>
                    <a:gd name="T9" fmla="*/ 159 h 213"/>
                    <a:gd name="T10" fmla="*/ 0 w 213"/>
                    <a:gd name="T11" fmla="*/ 159 h 213"/>
                  </a:gdLst>
                  <a:ahLst/>
                  <a:cxnLst>
                    <a:cxn ang="0">
                      <a:pos x="T0" y="T1"/>
                    </a:cxn>
                    <a:cxn ang="0">
                      <a:pos x="T2" y="T3"/>
                    </a:cxn>
                    <a:cxn ang="0">
                      <a:pos x="T4" y="T5"/>
                    </a:cxn>
                    <a:cxn ang="0">
                      <a:pos x="T6" y="T7"/>
                    </a:cxn>
                    <a:cxn ang="0">
                      <a:pos x="T8" y="T9"/>
                    </a:cxn>
                    <a:cxn ang="0">
                      <a:pos x="T10" y="T11"/>
                    </a:cxn>
                  </a:cxnLst>
                  <a:rect l="0" t="0" r="r" b="b"/>
                  <a:pathLst>
                    <a:path w="213" h="213">
                      <a:moveTo>
                        <a:pt x="0" y="159"/>
                      </a:moveTo>
                      <a:lnTo>
                        <a:pt x="159" y="0"/>
                      </a:lnTo>
                      <a:lnTo>
                        <a:pt x="213" y="54"/>
                      </a:lnTo>
                      <a:lnTo>
                        <a:pt x="54" y="213"/>
                      </a:lnTo>
                      <a:lnTo>
                        <a:pt x="0" y="159"/>
                      </a:lnTo>
                      <a:lnTo>
                        <a:pt x="0" y="159"/>
                      </a:ln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63" name="Freeform 24">
                  <a:extLst>
                    <a:ext uri="{FF2B5EF4-FFF2-40B4-BE49-F238E27FC236}">
                      <a16:creationId xmlns:a16="http://schemas.microsoft.com/office/drawing/2014/main" id="{55E6D418-37B3-4369-AFB2-2F535E65F72D}"/>
                    </a:ext>
                  </a:extLst>
                </p:cNvPr>
                <p:cNvSpPr>
                  <a:spLocks/>
                </p:cNvSpPr>
                <p:nvPr/>
              </p:nvSpPr>
              <p:spPr bwMode="auto">
                <a:xfrm>
                  <a:off x="5149850" y="2652713"/>
                  <a:ext cx="342900" cy="338138"/>
                </a:xfrm>
                <a:custGeom>
                  <a:avLst/>
                  <a:gdLst>
                    <a:gd name="T0" fmla="*/ 57 w 216"/>
                    <a:gd name="T1" fmla="*/ 0 h 213"/>
                    <a:gd name="T2" fmla="*/ 216 w 216"/>
                    <a:gd name="T3" fmla="*/ 159 h 213"/>
                    <a:gd name="T4" fmla="*/ 161 w 216"/>
                    <a:gd name="T5" fmla="*/ 213 h 213"/>
                    <a:gd name="T6" fmla="*/ 0 w 216"/>
                    <a:gd name="T7" fmla="*/ 54 h 213"/>
                    <a:gd name="T8" fmla="*/ 57 w 216"/>
                    <a:gd name="T9" fmla="*/ 0 h 213"/>
                    <a:gd name="T10" fmla="*/ 57 w 216"/>
                    <a:gd name="T11" fmla="*/ 0 h 213"/>
                  </a:gdLst>
                  <a:ahLst/>
                  <a:cxnLst>
                    <a:cxn ang="0">
                      <a:pos x="T0" y="T1"/>
                    </a:cxn>
                    <a:cxn ang="0">
                      <a:pos x="T2" y="T3"/>
                    </a:cxn>
                    <a:cxn ang="0">
                      <a:pos x="T4" y="T5"/>
                    </a:cxn>
                    <a:cxn ang="0">
                      <a:pos x="T6" y="T7"/>
                    </a:cxn>
                    <a:cxn ang="0">
                      <a:pos x="T8" y="T9"/>
                    </a:cxn>
                    <a:cxn ang="0">
                      <a:pos x="T10" y="T11"/>
                    </a:cxn>
                  </a:cxnLst>
                  <a:rect l="0" t="0" r="r" b="b"/>
                  <a:pathLst>
                    <a:path w="216" h="213">
                      <a:moveTo>
                        <a:pt x="57" y="0"/>
                      </a:moveTo>
                      <a:lnTo>
                        <a:pt x="216" y="159"/>
                      </a:lnTo>
                      <a:lnTo>
                        <a:pt x="161" y="213"/>
                      </a:lnTo>
                      <a:lnTo>
                        <a:pt x="0" y="54"/>
                      </a:lnTo>
                      <a:lnTo>
                        <a:pt x="57" y="0"/>
                      </a:lnTo>
                      <a:lnTo>
                        <a:pt x="57" y="0"/>
                      </a:ln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64" name="Freeform 25">
                  <a:extLst>
                    <a:ext uri="{FF2B5EF4-FFF2-40B4-BE49-F238E27FC236}">
                      <a16:creationId xmlns:a16="http://schemas.microsoft.com/office/drawing/2014/main" id="{0176DD52-1005-42EC-8C29-20F87B23FAAD}"/>
                    </a:ext>
                  </a:extLst>
                </p:cNvPr>
                <p:cNvSpPr>
                  <a:spLocks/>
                </p:cNvSpPr>
                <p:nvPr/>
              </p:nvSpPr>
              <p:spPr bwMode="auto">
                <a:xfrm>
                  <a:off x="6692900" y="2592388"/>
                  <a:ext cx="341313" cy="342900"/>
                </a:xfrm>
                <a:custGeom>
                  <a:avLst/>
                  <a:gdLst>
                    <a:gd name="T0" fmla="*/ 215 w 215"/>
                    <a:gd name="T1" fmla="*/ 57 h 216"/>
                    <a:gd name="T2" fmla="*/ 161 w 215"/>
                    <a:gd name="T3" fmla="*/ 0 h 216"/>
                    <a:gd name="T4" fmla="*/ 0 w 215"/>
                    <a:gd name="T5" fmla="*/ 161 h 216"/>
                    <a:gd name="T6" fmla="*/ 57 w 215"/>
                    <a:gd name="T7" fmla="*/ 216 h 216"/>
                    <a:gd name="T8" fmla="*/ 215 w 215"/>
                    <a:gd name="T9" fmla="*/ 57 h 216"/>
                    <a:gd name="T10" fmla="*/ 215 w 215"/>
                    <a:gd name="T11" fmla="*/ 57 h 216"/>
                  </a:gdLst>
                  <a:ahLst/>
                  <a:cxnLst>
                    <a:cxn ang="0">
                      <a:pos x="T0" y="T1"/>
                    </a:cxn>
                    <a:cxn ang="0">
                      <a:pos x="T2" y="T3"/>
                    </a:cxn>
                    <a:cxn ang="0">
                      <a:pos x="T4" y="T5"/>
                    </a:cxn>
                    <a:cxn ang="0">
                      <a:pos x="T6" y="T7"/>
                    </a:cxn>
                    <a:cxn ang="0">
                      <a:pos x="T8" y="T9"/>
                    </a:cxn>
                    <a:cxn ang="0">
                      <a:pos x="T10" y="T11"/>
                    </a:cxn>
                  </a:cxnLst>
                  <a:rect l="0" t="0" r="r" b="b"/>
                  <a:pathLst>
                    <a:path w="215" h="216">
                      <a:moveTo>
                        <a:pt x="215" y="57"/>
                      </a:moveTo>
                      <a:lnTo>
                        <a:pt x="161" y="0"/>
                      </a:lnTo>
                      <a:lnTo>
                        <a:pt x="0" y="161"/>
                      </a:lnTo>
                      <a:lnTo>
                        <a:pt x="57" y="216"/>
                      </a:lnTo>
                      <a:lnTo>
                        <a:pt x="215" y="57"/>
                      </a:lnTo>
                      <a:lnTo>
                        <a:pt x="215" y="57"/>
                      </a:ln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65" name="Rectangle 26">
                  <a:extLst>
                    <a:ext uri="{FF2B5EF4-FFF2-40B4-BE49-F238E27FC236}">
                      <a16:creationId xmlns:a16="http://schemas.microsoft.com/office/drawing/2014/main" id="{51697B40-ECEE-4639-93AB-BD928A50AA18}"/>
                    </a:ext>
                  </a:extLst>
                </p:cNvPr>
                <p:cNvSpPr>
                  <a:spLocks noChangeArrowheads="1"/>
                </p:cNvSpPr>
                <p:nvPr/>
              </p:nvSpPr>
              <p:spPr bwMode="auto">
                <a:xfrm>
                  <a:off x="7034213" y="3460751"/>
                  <a:ext cx="357188" cy="123825"/>
                </a:xfrm>
                <a:prstGeom prst="rect">
                  <a:avLst/>
                </a:prstGeom>
                <a:grpFill/>
                <a:ln w="9525">
                  <a:solidFill>
                    <a:srgbClr val="EB7182"/>
                  </a:solidFill>
                  <a:miter lim="800000"/>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grpSp>
        </p:grpSp>
        <p:sp>
          <p:nvSpPr>
            <p:cNvPr id="19" name="矩形 18">
              <a:extLst>
                <a:ext uri="{FF2B5EF4-FFF2-40B4-BE49-F238E27FC236}">
                  <a16:creationId xmlns:a16="http://schemas.microsoft.com/office/drawing/2014/main" id="{1837857F-4941-439E-8BE5-13032B588FE3}"/>
                </a:ext>
              </a:extLst>
            </p:cNvPr>
            <p:cNvSpPr/>
            <p:nvPr/>
          </p:nvSpPr>
          <p:spPr>
            <a:xfrm>
              <a:off x="4928224" y="3712860"/>
              <a:ext cx="1325409" cy="2187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04.</a:t>
              </a:r>
              <a:r>
                <a:rPr lang="zh-CN" altLang="en-US" sz="2000" dirty="0">
                  <a:solidFill>
                    <a:schemeClr val="bg1">
                      <a:lumMod val="50000"/>
                    </a:schemeClr>
                  </a:solidFill>
                  <a:latin typeface="Adobe Gothic Std B" panose="020B0800000000000000" pitchFamily="34" charset="-128"/>
                  <a:ea typeface="Adobe Gothic Std B" panose="020B0800000000000000" pitchFamily="34" charset="-128"/>
                </a:rPr>
                <a:t>加入标题</a:t>
              </a:r>
              <a:endParaRPr lang="zh-CN" altLang="en-US" sz="2000" dirty="0">
                <a:solidFill>
                  <a:schemeClr val="bg1">
                    <a:lumMod val="50000"/>
                  </a:schemeClr>
                </a:solidFill>
                <a:latin typeface="Adobe Gothic Std B" panose="020B0800000000000000" pitchFamily="34" charset="-128"/>
              </a:endParaRPr>
            </a:p>
          </p:txBody>
        </p:sp>
        <p:sp>
          <p:nvSpPr>
            <p:cNvPr id="20" name="矩形 19">
              <a:extLst>
                <a:ext uri="{FF2B5EF4-FFF2-40B4-BE49-F238E27FC236}">
                  <a16:creationId xmlns:a16="http://schemas.microsoft.com/office/drawing/2014/main" id="{A8FEF976-A459-4191-90A9-0F2EF2094D02}"/>
                </a:ext>
              </a:extLst>
            </p:cNvPr>
            <p:cNvSpPr/>
            <p:nvPr/>
          </p:nvSpPr>
          <p:spPr>
            <a:xfrm>
              <a:off x="6100457" y="3052000"/>
              <a:ext cx="1100141" cy="2325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05.</a:t>
              </a:r>
              <a:r>
                <a:rPr lang="zh-CN" altLang="en-US" sz="2000" dirty="0">
                  <a:solidFill>
                    <a:schemeClr val="bg1">
                      <a:lumMod val="50000"/>
                    </a:schemeClr>
                  </a:solidFill>
                  <a:latin typeface="Adobe Gothic Std B" panose="020B0800000000000000" pitchFamily="34" charset="-128"/>
                  <a:ea typeface="Adobe Gothic Std B" panose="020B0800000000000000" pitchFamily="34" charset="-128"/>
                </a:rPr>
                <a:t>加入标题</a:t>
              </a:r>
              <a:endParaRPr lang="zh-CN" altLang="en-US" sz="2000" dirty="0">
                <a:solidFill>
                  <a:schemeClr val="bg1">
                    <a:lumMod val="50000"/>
                  </a:schemeClr>
                </a:solidFill>
                <a:latin typeface="Adobe Gothic Std B" panose="020B0800000000000000" pitchFamily="34" charset="-128"/>
              </a:endParaRPr>
            </a:p>
          </p:txBody>
        </p:sp>
        <p:grpSp>
          <p:nvGrpSpPr>
            <p:cNvPr id="21" name="组合 20">
              <a:extLst>
                <a:ext uri="{FF2B5EF4-FFF2-40B4-BE49-F238E27FC236}">
                  <a16:creationId xmlns:a16="http://schemas.microsoft.com/office/drawing/2014/main" id="{7013EA65-25DF-4098-B898-FE72E6027C87}"/>
                </a:ext>
              </a:extLst>
            </p:cNvPr>
            <p:cNvGrpSpPr/>
            <p:nvPr/>
          </p:nvGrpSpPr>
          <p:grpSpPr>
            <a:xfrm>
              <a:off x="5754209" y="2169695"/>
              <a:ext cx="837000" cy="837000"/>
              <a:chOff x="7672278" y="3639044"/>
              <a:chExt cx="1116000" cy="1116000"/>
            </a:xfrm>
          </p:grpSpPr>
          <p:grpSp>
            <p:nvGrpSpPr>
              <p:cNvPr id="39" name="组合 38">
                <a:extLst>
                  <a:ext uri="{FF2B5EF4-FFF2-40B4-BE49-F238E27FC236}">
                    <a16:creationId xmlns:a16="http://schemas.microsoft.com/office/drawing/2014/main" id="{7946C17B-5190-4939-8A59-DF873BB7C5D5}"/>
                  </a:ext>
                </a:extLst>
              </p:cNvPr>
              <p:cNvGrpSpPr/>
              <p:nvPr/>
            </p:nvGrpSpPr>
            <p:grpSpPr>
              <a:xfrm>
                <a:off x="7672278" y="3639044"/>
                <a:ext cx="1116000" cy="1116000"/>
                <a:chOff x="1395283" y="2970986"/>
                <a:chExt cx="1116000" cy="1116000"/>
              </a:xfrm>
            </p:grpSpPr>
            <p:sp>
              <p:nvSpPr>
                <p:cNvPr id="49" name="椭圆 48">
                  <a:extLst>
                    <a:ext uri="{FF2B5EF4-FFF2-40B4-BE49-F238E27FC236}">
                      <a16:creationId xmlns:a16="http://schemas.microsoft.com/office/drawing/2014/main" id="{16F069F5-6B6C-49EA-AFB2-15EA0CC1A1C2}"/>
                    </a:ext>
                  </a:extLst>
                </p:cNvPr>
                <p:cNvSpPr/>
                <p:nvPr/>
              </p:nvSpPr>
              <p:spPr>
                <a:xfrm>
                  <a:off x="1395283" y="2970986"/>
                  <a:ext cx="1116000" cy="1116000"/>
                </a:xfrm>
                <a:prstGeom prst="ellipse">
                  <a:avLst/>
                </a:prstGeom>
                <a:solidFill>
                  <a:srgbClr val="EB7182"/>
                </a:solidFill>
                <a:ln>
                  <a:solidFill>
                    <a:srgbClr val="EB718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sp>
              <p:nvSpPr>
                <p:cNvPr id="50" name="椭圆 49">
                  <a:extLst>
                    <a:ext uri="{FF2B5EF4-FFF2-40B4-BE49-F238E27FC236}">
                      <a16:creationId xmlns:a16="http://schemas.microsoft.com/office/drawing/2014/main" id="{3CFD39CB-DAAC-4E2A-B219-D076E6776B88}"/>
                    </a:ext>
                  </a:extLst>
                </p:cNvPr>
                <p:cNvSpPr/>
                <p:nvPr/>
              </p:nvSpPr>
              <p:spPr>
                <a:xfrm>
                  <a:off x="1503283" y="3078986"/>
                  <a:ext cx="900000" cy="900000"/>
                </a:xfrm>
                <a:prstGeom prst="ellipse">
                  <a:avLst/>
                </a:prstGeom>
                <a:solidFill>
                  <a:srgbClr val="EB7182"/>
                </a:solidFill>
                <a:ln>
                  <a:solidFill>
                    <a:srgbClr val="EB71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dobe Gothic Std B" panose="020B0800000000000000" pitchFamily="34" charset="-128"/>
                  </a:endParaRPr>
                </a:p>
              </p:txBody>
            </p:sp>
          </p:grpSp>
          <p:grpSp>
            <p:nvGrpSpPr>
              <p:cNvPr id="40" name="组合 39">
                <a:extLst>
                  <a:ext uri="{FF2B5EF4-FFF2-40B4-BE49-F238E27FC236}">
                    <a16:creationId xmlns:a16="http://schemas.microsoft.com/office/drawing/2014/main" id="{B3881220-3026-4847-B4E7-FECFF12F1C38}"/>
                  </a:ext>
                </a:extLst>
              </p:cNvPr>
              <p:cNvGrpSpPr/>
              <p:nvPr/>
            </p:nvGrpSpPr>
            <p:grpSpPr>
              <a:xfrm>
                <a:off x="8036508" y="4002061"/>
                <a:ext cx="400079" cy="400998"/>
                <a:chOff x="4024313" y="1354138"/>
                <a:chExt cx="4143375" cy="4152900"/>
              </a:xfrm>
              <a:solidFill>
                <a:schemeClr val="bg1"/>
              </a:solidFill>
            </p:grpSpPr>
            <p:sp>
              <p:nvSpPr>
                <p:cNvPr id="41" name="Freeform 30">
                  <a:extLst>
                    <a:ext uri="{FF2B5EF4-FFF2-40B4-BE49-F238E27FC236}">
                      <a16:creationId xmlns:a16="http://schemas.microsoft.com/office/drawing/2014/main" id="{6E7CD2EE-4F65-456B-971D-5DA5F1AD5517}"/>
                    </a:ext>
                  </a:extLst>
                </p:cNvPr>
                <p:cNvSpPr>
                  <a:spLocks/>
                </p:cNvSpPr>
                <p:nvPr/>
              </p:nvSpPr>
              <p:spPr bwMode="auto">
                <a:xfrm>
                  <a:off x="5197476" y="2343151"/>
                  <a:ext cx="1951038" cy="654050"/>
                </a:xfrm>
                <a:custGeom>
                  <a:avLst/>
                  <a:gdLst>
                    <a:gd name="T0" fmla="*/ 1229 w 1229"/>
                    <a:gd name="T1" fmla="*/ 12 h 412"/>
                    <a:gd name="T2" fmla="*/ 1118 w 1229"/>
                    <a:gd name="T3" fmla="*/ 7 h 412"/>
                    <a:gd name="T4" fmla="*/ 1006 w 1229"/>
                    <a:gd name="T5" fmla="*/ 0 h 412"/>
                    <a:gd name="T6" fmla="*/ 1037 w 1229"/>
                    <a:gd name="T7" fmla="*/ 61 h 412"/>
                    <a:gd name="T8" fmla="*/ 604 w 1229"/>
                    <a:gd name="T9" fmla="*/ 308 h 412"/>
                    <a:gd name="T10" fmla="*/ 426 w 1229"/>
                    <a:gd name="T11" fmla="*/ 182 h 412"/>
                    <a:gd name="T12" fmla="*/ 407 w 1229"/>
                    <a:gd name="T13" fmla="*/ 170 h 412"/>
                    <a:gd name="T14" fmla="*/ 386 w 1229"/>
                    <a:gd name="T15" fmla="*/ 177 h 412"/>
                    <a:gd name="T16" fmla="*/ 0 w 1229"/>
                    <a:gd name="T17" fmla="*/ 324 h 412"/>
                    <a:gd name="T18" fmla="*/ 33 w 1229"/>
                    <a:gd name="T19" fmla="*/ 407 h 412"/>
                    <a:gd name="T20" fmla="*/ 395 w 1229"/>
                    <a:gd name="T21" fmla="*/ 270 h 412"/>
                    <a:gd name="T22" fmla="*/ 575 w 1229"/>
                    <a:gd name="T23" fmla="*/ 397 h 412"/>
                    <a:gd name="T24" fmla="*/ 599 w 1229"/>
                    <a:gd name="T25" fmla="*/ 412 h 412"/>
                    <a:gd name="T26" fmla="*/ 623 w 1229"/>
                    <a:gd name="T27" fmla="*/ 400 h 412"/>
                    <a:gd name="T28" fmla="*/ 1080 w 1229"/>
                    <a:gd name="T29" fmla="*/ 142 h 412"/>
                    <a:gd name="T30" fmla="*/ 1108 w 1229"/>
                    <a:gd name="T31" fmla="*/ 199 h 412"/>
                    <a:gd name="T32" fmla="*/ 1170 w 1229"/>
                    <a:gd name="T33" fmla="*/ 106 h 412"/>
                    <a:gd name="T34" fmla="*/ 1229 w 1229"/>
                    <a:gd name="T35" fmla="*/ 12 h 412"/>
                    <a:gd name="T36" fmla="*/ 1229 w 1229"/>
                    <a:gd name="T37" fmla="*/ 1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9" h="412">
                      <a:moveTo>
                        <a:pt x="1229" y="12"/>
                      </a:moveTo>
                      <a:lnTo>
                        <a:pt x="1118" y="7"/>
                      </a:lnTo>
                      <a:lnTo>
                        <a:pt x="1006" y="0"/>
                      </a:lnTo>
                      <a:lnTo>
                        <a:pt x="1037" y="61"/>
                      </a:lnTo>
                      <a:lnTo>
                        <a:pt x="604" y="308"/>
                      </a:lnTo>
                      <a:lnTo>
                        <a:pt x="426" y="182"/>
                      </a:lnTo>
                      <a:lnTo>
                        <a:pt x="407" y="170"/>
                      </a:lnTo>
                      <a:lnTo>
                        <a:pt x="386" y="177"/>
                      </a:lnTo>
                      <a:lnTo>
                        <a:pt x="0" y="324"/>
                      </a:lnTo>
                      <a:lnTo>
                        <a:pt x="33" y="407"/>
                      </a:lnTo>
                      <a:lnTo>
                        <a:pt x="395" y="270"/>
                      </a:lnTo>
                      <a:lnTo>
                        <a:pt x="575" y="397"/>
                      </a:lnTo>
                      <a:lnTo>
                        <a:pt x="599" y="412"/>
                      </a:lnTo>
                      <a:lnTo>
                        <a:pt x="623" y="400"/>
                      </a:lnTo>
                      <a:lnTo>
                        <a:pt x="1080" y="142"/>
                      </a:lnTo>
                      <a:lnTo>
                        <a:pt x="1108" y="199"/>
                      </a:lnTo>
                      <a:lnTo>
                        <a:pt x="1170" y="106"/>
                      </a:lnTo>
                      <a:lnTo>
                        <a:pt x="1229" y="12"/>
                      </a:lnTo>
                      <a:lnTo>
                        <a:pt x="1229" y="12"/>
                      </a:ln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2" name="Freeform 31">
                  <a:extLst>
                    <a:ext uri="{FF2B5EF4-FFF2-40B4-BE49-F238E27FC236}">
                      <a16:creationId xmlns:a16="http://schemas.microsoft.com/office/drawing/2014/main" id="{A214D336-A534-4CDA-83D9-9CFB445B6723}"/>
                    </a:ext>
                  </a:extLst>
                </p:cNvPr>
                <p:cNvSpPr>
                  <a:spLocks/>
                </p:cNvSpPr>
                <p:nvPr/>
              </p:nvSpPr>
              <p:spPr bwMode="auto">
                <a:xfrm>
                  <a:off x="6791326" y="2816226"/>
                  <a:ext cx="198438" cy="654050"/>
                </a:xfrm>
                <a:custGeom>
                  <a:avLst/>
                  <a:gdLst>
                    <a:gd name="T0" fmla="*/ 0 w 125"/>
                    <a:gd name="T1" fmla="*/ 0 h 412"/>
                    <a:gd name="T2" fmla="*/ 0 w 125"/>
                    <a:gd name="T3" fmla="*/ 412 h 412"/>
                    <a:gd name="T4" fmla="*/ 125 w 125"/>
                    <a:gd name="T5" fmla="*/ 412 h 412"/>
                    <a:gd name="T6" fmla="*/ 125 w 125"/>
                    <a:gd name="T7" fmla="*/ 0 h 412"/>
                    <a:gd name="T8" fmla="*/ 0 w 125"/>
                    <a:gd name="T9" fmla="*/ 0 h 412"/>
                    <a:gd name="T10" fmla="*/ 0 w 125"/>
                    <a:gd name="T11" fmla="*/ 0 h 412"/>
                  </a:gdLst>
                  <a:ahLst/>
                  <a:cxnLst>
                    <a:cxn ang="0">
                      <a:pos x="T0" y="T1"/>
                    </a:cxn>
                    <a:cxn ang="0">
                      <a:pos x="T2" y="T3"/>
                    </a:cxn>
                    <a:cxn ang="0">
                      <a:pos x="T4" y="T5"/>
                    </a:cxn>
                    <a:cxn ang="0">
                      <a:pos x="T6" y="T7"/>
                    </a:cxn>
                    <a:cxn ang="0">
                      <a:pos x="T8" y="T9"/>
                    </a:cxn>
                    <a:cxn ang="0">
                      <a:pos x="T10" y="T11"/>
                    </a:cxn>
                  </a:cxnLst>
                  <a:rect l="0" t="0" r="r" b="b"/>
                  <a:pathLst>
                    <a:path w="125" h="412">
                      <a:moveTo>
                        <a:pt x="0" y="0"/>
                      </a:moveTo>
                      <a:lnTo>
                        <a:pt x="0" y="412"/>
                      </a:lnTo>
                      <a:lnTo>
                        <a:pt x="125" y="412"/>
                      </a:lnTo>
                      <a:lnTo>
                        <a:pt x="125" y="0"/>
                      </a:lnTo>
                      <a:lnTo>
                        <a:pt x="0" y="0"/>
                      </a:lnTo>
                      <a:lnTo>
                        <a:pt x="0" y="0"/>
                      </a:ln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3" name="Freeform 32">
                  <a:extLst>
                    <a:ext uri="{FF2B5EF4-FFF2-40B4-BE49-F238E27FC236}">
                      <a16:creationId xmlns:a16="http://schemas.microsoft.com/office/drawing/2014/main" id="{EE3EBE14-9B78-4842-87F7-F52C76A6D3D6}"/>
                    </a:ext>
                  </a:extLst>
                </p:cNvPr>
                <p:cNvSpPr>
                  <a:spLocks/>
                </p:cNvSpPr>
                <p:nvPr/>
              </p:nvSpPr>
              <p:spPr bwMode="auto">
                <a:xfrm>
                  <a:off x="6475413" y="2997201"/>
                  <a:ext cx="203200" cy="473075"/>
                </a:xfrm>
                <a:custGeom>
                  <a:avLst/>
                  <a:gdLst>
                    <a:gd name="T0" fmla="*/ 0 w 128"/>
                    <a:gd name="T1" fmla="*/ 0 h 298"/>
                    <a:gd name="T2" fmla="*/ 0 w 128"/>
                    <a:gd name="T3" fmla="*/ 298 h 298"/>
                    <a:gd name="T4" fmla="*/ 128 w 128"/>
                    <a:gd name="T5" fmla="*/ 298 h 298"/>
                    <a:gd name="T6" fmla="*/ 128 w 128"/>
                    <a:gd name="T7" fmla="*/ 0 h 298"/>
                    <a:gd name="T8" fmla="*/ 0 w 128"/>
                    <a:gd name="T9" fmla="*/ 0 h 298"/>
                    <a:gd name="T10" fmla="*/ 0 w 128"/>
                    <a:gd name="T11" fmla="*/ 0 h 298"/>
                  </a:gdLst>
                  <a:ahLst/>
                  <a:cxnLst>
                    <a:cxn ang="0">
                      <a:pos x="T0" y="T1"/>
                    </a:cxn>
                    <a:cxn ang="0">
                      <a:pos x="T2" y="T3"/>
                    </a:cxn>
                    <a:cxn ang="0">
                      <a:pos x="T4" y="T5"/>
                    </a:cxn>
                    <a:cxn ang="0">
                      <a:pos x="T6" y="T7"/>
                    </a:cxn>
                    <a:cxn ang="0">
                      <a:pos x="T8" y="T9"/>
                    </a:cxn>
                    <a:cxn ang="0">
                      <a:pos x="T10" y="T11"/>
                    </a:cxn>
                  </a:cxnLst>
                  <a:rect l="0" t="0" r="r" b="b"/>
                  <a:pathLst>
                    <a:path w="128" h="298">
                      <a:moveTo>
                        <a:pt x="0" y="0"/>
                      </a:moveTo>
                      <a:lnTo>
                        <a:pt x="0" y="298"/>
                      </a:lnTo>
                      <a:lnTo>
                        <a:pt x="128" y="298"/>
                      </a:lnTo>
                      <a:lnTo>
                        <a:pt x="128" y="0"/>
                      </a:lnTo>
                      <a:lnTo>
                        <a:pt x="0" y="0"/>
                      </a:lnTo>
                      <a:lnTo>
                        <a:pt x="0" y="0"/>
                      </a:ln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4" name="Freeform 33">
                  <a:extLst>
                    <a:ext uri="{FF2B5EF4-FFF2-40B4-BE49-F238E27FC236}">
                      <a16:creationId xmlns:a16="http://schemas.microsoft.com/office/drawing/2014/main" id="{A1F5DC9E-D33A-43F6-9513-9DCE5176F8B8}"/>
                    </a:ext>
                  </a:extLst>
                </p:cNvPr>
                <p:cNvSpPr>
                  <a:spLocks/>
                </p:cNvSpPr>
                <p:nvPr/>
              </p:nvSpPr>
              <p:spPr bwMode="auto">
                <a:xfrm>
                  <a:off x="6159501" y="3230563"/>
                  <a:ext cx="203200" cy="239713"/>
                </a:xfrm>
                <a:custGeom>
                  <a:avLst/>
                  <a:gdLst>
                    <a:gd name="T0" fmla="*/ 0 w 128"/>
                    <a:gd name="T1" fmla="*/ 0 h 151"/>
                    <a:gd name="T2" fmla="*/ 0 w 128"/>
                    <a:gd name="T3" fmla="*/ 151 h 151"/>
                    <a:gd name="T4" fmla="*/ 128 w 128"/>
                    <a:gd name="T5" fmla="*/ 151 h 151"/>
                    <a:gd name="T6" fmla="*/ 128 w 128"/>
                    <a:gd name="T7" fmla="*/ 0 h 151"/>
                    <a:gd name="T8" fmla="*/ 0 w 128"/>
                    <a:gd name="T9" fmla="*/ 0 h 151"/>
                    <a:gd name="T10" fmla="*/ 0 w 128"/>
                    <a:gd name="T11" fmla="*/ 0 h 151"/>
                  </a:gdLst>
                  <a:ahLst/>
                  <a:cxnLst>
                    <a:cxn ang="0">
                      <a:pos x="T0" y="T1"/>
                    </a:cxn>
                    <a:cxn ang="0">
                      <a:pos x="T2" y="T3"/>
                    </a:cxn>
                    <a:cxn ang="0">
                      <a:pos x="T4" y="T5"/>
                    </a:cxn>
                    <a:cxn ang="0">
                      <a:pos x="T6" y="T7"/>
                    </a:cxn>
                    <a:cxn ang="0">
                      <a:pos x="T8" y="T9"/>
                    </a:cxn>
                    <a:cxn ang="0">
                      <a:pos x="T10" y="T11"/>
                    </a:cxn>
                  </a:cxnLst>
                  <a:rect l="0" t="0" r="r" b="b"/>
                  <a:pathLst>
                    <a:path w="128" h="151">
                      <a:moveTo>
                        <a:pt x="0" y="0"/>
                      </a:moveTo>
                      <a:lnTo>
                        <a:pt x="0" y="151"/>
                      </a:lnTo>
                      <a:lnTo>
                        <a:pt x="128" y="151"/>
                      </a:lnTo>
                      <a:lnTo>
                        <a:pt x="128" y="0"/>
                      </a:lnTo>
                      <a:lnTo>
                        <a:pt x="0" y="0"/>
                      </a:lnTo>
                      <a:lnTo>
                        <a:pt x="0" y="0"/>
                      </a:ln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5" name="Freeform 34">
                  <a:extLst>
                    <a:ext uri="{FF2B5EF4-FFF2-40B4-BE49-F238E27FC236}">
                      <a16:creationId xmlns:a16="http://schemas.microsoft.com/office/drawing/2014/main" id="{B29A45CE-97D0-4A44-A82D-0A02D6FF73D1}"/>
                    </a:ext>
                  </a:extLst>
                </p:cNvPr>
                <p:cNvSpPr>
                  <a:spLocks/>
                </p:cNvSpPr>
                <p:nvPr/>
              </p:nvSpPr>
              <p:spPr bwMode="auto">
                <a:xfrm>
                  <a:off x="5848351" y="3074988"/>
                  <a:ext cx="198438" cy="395288"/>
                </a:xfrm>
                <a:custGeom>
                  <a:avLst/>
                  <a:gdLst>
                    <a:gd name="T0" fmla="*/ 0 w 125"/>
                    <a:gd name="T1" fmla="*/ 0 h 249"/>
                    <a:gd name="T2" fmla="*/ 0 w 125"/>
                    <a:gd name="T3" fmla="*/ 249 h 249"/>
                    <a:gd name="T4" fmla="*/ 125 w 125"/>
                    <a:gd name="T5" fmla="*/ 249 h 249"/>
                    <a:gd name="T6" fmla="*/ 125 w 125"/>
                    <a:gd name="T7" fmla="*/ 0 h 249"/>
                    <a:gd name="T8" fmla="*/ 0 w 125"/>
                    <a:gd name="T9" fmla="*/ 0 h 249"/>
                    <a:gd name="T10" fmla="*/ 0 w 125"/>
                    <a:gd name="T11" fmla="*/ 0 h 249"/>
                  </a:gdLst>
                  <a:ahLst/>
                  <a:cxnLst>
                    <a:cxn ang="0">
                      <a:pos x="T0" y="T1"/>
                    </a:cxn>
                    <a:cxn ang="0">
                      <a:pos x="T2" y="T3"/>
                    </a:cxn>
                    <a:cxn ang="0">
                      <a:pos x="T4" y="T5"/>
                    </a:cxn>
                    <a:cxn ang="0">
                      <a:pos x="T6" y="T7"/>
                    </a:cxn>
                    <a:cxn ang="0">
                      <a:pos x="T8" y="T9"/>
                    </a:cxn>
                    <a:cxn ang="0">
                      <a:pos x="T10" y="T11"/>
                    </a:cxn>
                  </a:cxnLst>
                  <a:rect l="0" t="0" r="r" b="b"/>
                  <a:pathLst>
                    <a:path w="125" h="249">
                      <a:moveTo>
                        <a:pt x="0" y="0"/>
                      </a:moveTo>
                      <a:lnTo>
                        <a:pt x="0" y="249"/>
                      </a:lnTo>
                      <a:lnTo>
                        <a:pt x="125" y="249"/>
                      </a:lnTo>
                      <a:lnTo>
                        <a:pt x="125" y="0"/>
                      </a:lnTo>
                      <a:lnTo>
                        <a:pt x="0" y="0"/>
                      </a:lnTo>
                      <a:lnTo>
                        <a:pt x="0" y="0"/>
                      </a:ln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6" name="Freeform 35">
                  <a:extLst>
                    <a:ext uri="{FF2B5EF4-FFF2-40B4-BE49-F238E27FC236}">
                      <a16:creationId xmlns:a16="http://schemas.microsoft.com/office/drawing/2014/main" id="{7E670CD5-696A-4588-9F68-FAC5172701E9}"/>
                    </a:ext>
                  </a:extLst>
                </p:cNvPr>
                <p:cNvSpPr>
                  <a:spLocks/>
                </p:cNvSpPr>
                <p:nvPr/>
              </p:nvSpPr>
              <p:spPr bwMode="auto">
                <a:xfrm>
                  <a:off x="5527676" y="3033713"/>
                  <a:ext cx="200025" cy="436563"/>
                </a:xfrm>
                <a:custGeom>
                  <a:avLst/>
                  <a:gdLst>
                    <a:gd name="T0" fmla="*/ 0 w 126"/>
                    <a:gd name="T1" fmla="*/ 0 h 275"/>
                    <a:gd name="T2" fmla="*/ 0 w 126"/>
                    <a:gd name="T3" fmla="*/ 275 h 275"/>
                    <a:gd name="T4" fmla="*/ 126 w 126"/>
                    <a:gd name="T5" fmla="*/ 275 h 275"/>
                    <a:gd name="T6" fmla="*/ 126 w 126"/>
                    <a:gd name="T7" fmla="*/ 0 h 275"/>
                    <a:gd name="T8" fmla="*/ 0 w 126"/>
                    <a:gd name="T9" fmla="*/ 0 h 275"/>
                    <a:gd name="T10" fmla="*/ 0 w 126"/>
                    <a:gd name="T11" fmla="*/ 0 h 275"/>
                  </a:gdLst>
                  <a:ahLst/>
                  <a:cxnLst>
                    <a:cxn ang="0">
                      <a:pos x="T0" y="T1"/>
                    </a:cxn>
                    <a:cxn ang="0">
                      <a:pos x="T2" y="T3"/>
                    </a:cxn>
                    <a:cxn ang="0">
                      <a:pos x="T4" y="T5"/>
                    </a:cxn>
                    <a:cxn ang="0">
                      <a:pos x="T6" y="T7"/>
                    </a:cxn>
                    <a:cxn ang="0">
                      <a:pos x="T8" y="T9"/>
                    </a:cxn>
                    <a:cxn ang="0">
                      <a:pos x="T10" y="T11"/>
                    </a:cxn>
                  </a:cxnLst>
                  <a:rect l="0" t="0" r="r" b="b"/>
                  <a:pathLst>
                    <a:path w="126" h="275">
                      <a:moveTo>
                        <a:pt x="0" y="0"/>
                      </a:moveTo>
                      <a:lnTo>
                        <a:pt x="0" y="275"/>
                      </a:lnTo>
                      <a:lnTo>
                        <a:pt x="126" y="275"/>
                      </a:lnTo>
                      <a:lnTo>
                        <a:pt x="126" y="0"/>
                      </a:lnTo>
                      <a:lnTo>
                        <a:pt x="0" y="0"/>
                      </a:lnTo>
                      <a:lnTo>
                        <a:pt x="0" y="0"/>
                      </a:ln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7" name="Freeform 36">
                  <a:extLst>
                    <a:ext uri="{FF2B5EF4-FFF2-40B4-BE49-F238E27FC236}">
                      <a16:creationId xmlns:a16="http://schemas.microsoft.com/office/drawing/2014/main" id="{0CBB60B2-BE33-433F-858A-2FF05A2D41E7}"/>
                    </a:ext>
                  </a:extLst>
                </p:cNvPr>
                <p:cNvSpPr>
                  <a:spLocks/>
                </p:cNvSpPr>
                <p:nvPr/>
              </p:nvSpPr>
              <p:spPr bwMode="auto">
                <a:xfrm>
                  <a:off x="5216526" y="3151188"/>
                  <a:ext cx="198438" cy="319088"/>
                </a:xfrm>
                <a:custGeom>
                  <a:avLst/>
                  <a:gdLst>
                    <a:gd name="T0" fmla="*/ 0 w 125"/>
                    <a:gd name="T1" fmla="*/ 0 h 201"/>
                    <a:gd name="T2" fmla="*/ 0 w 125"/>
                    <a:gd name="T3" fmla="*/ 201 h 201"/>
                    <a:gd name="T4" fmla="*/ 125 w 125"/>
                    <a:gd name="T5" fmla="*/ 201 h 201"/>
                    <a:gd name="T6" fmla="*/ 125 w 125"/>
                    <a:gd name="T7" fmla="*/ 0 h 201"/>
                    <a:gd name="T8" fmla="*/ 0 w 125"/>
                    <a:gd name="T9" fmla="*/ 0 h 201"/>
                    <a:gd name="T10" fmla="*/ 0 w 125"/>
                    <a:gd name="T11" fmla="*/ 0 h 201"/>
                  </a:gdLst>
                  <a:ahLst/>
                  <a:cxnLst>
                    <a:cxn ang="0">
                      <a:pos x="T0" y="T1"/>
                    </a:cxn>
                    <a:cxn ang="0">
                      <a:pos x="T2" y="T3"/>
                    </a:cxn>
                    <a:cxn ang="0">
                      <a:pos x="T4" y="T5"/>
                    </a:cxn>
                    <a:cxn ang="0">
                      <a:pos x="T6" y="T7"/>
                    </a:cxn>
                    <a:cxn ang="0">
                      <a:pos x="T8" y="T9"/>
                    </a:cxn>
                    <a:cxn ang="0">
                      <a:pos x="T10" y="T11"/>
                    </a:cxn>
                  </a:cxnLst>
                  <a:rect l="0" t="0" r="r" b="b"/>
                  <a:pathLst>
                    <a:path w="125" h="201">
                      <a:moveTo>
                        <a:pt x="0" y="0"/>
                      </a:moveTo>
                      <a:lnTo>
                        <a:pt x="0" y="201"/>
                      </a:lnTo>
                      <a:lnTo>
                        <a:pt x="125" y="201"/>
                      </a:lnTo>
                      <a:lnTo>
                        <a:pt x="125" y="0"/>
                      </a:lnTo>
                      <a:lnTo>
                        <a:pt x="0" y="0"/>
                      </a:lnTo>
                      <a:lnTo>
                        <a:pt x="0" y="0"/>
                      </a:ln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sp>
              <p:nvSpPr>
                <p:cNvPr id="48" name="Freeform 37">
                  <a:extLst>
                    <a:ext uri="{FF2B5EF4-FFF2-40B4-BE49-F238E27FC236}">
                      <a16:creationId xmlns:a16="http://schemas.microsoft.com/office/drawing/2014/main" id="{CF0EC842-518A-4A59-B07F-D8942086AF0A}"/>
                    </a:ext>
                  </a:extLst>
                </p:cNvPr>
                <p:cNvSpPr>
                  <a:spLocks noEditPoints="1"/>
                </p:cNvSpPr>
                <p:nvPr/>
              </p:nvSpPr>
              <p:spPr bwMode="auto">
                <a:xfrm>
                  <a:off x="4024313" y="1354138"/>
                  <a:ext cx="4143375" cy="4152900"/>
                </a:xfrm>
                <a:custGeom>
                  <a:avLst/>
                  <a:gdLst>
                    <a:gd name="T0" fmla="*/ 2610 w 2610"/>
                    <a:gd name="T1" fmla="*/ 258 h 2616"/>
                    <a:gd name="T2" fmla="*/ 2610 w 2610"/>
                    <a:gd name="T3" fmla="*/ 0 h 2616"/>
                    <a:gd name="T4" fmla="*/ 0 w 2610"/>
                    <a:gd name="T5" fmla="*/ 0 h 2616"/>
                    <a:gd name="T6" fmla="*/ 0 w 2610"/>
                    <a:gd name="T7" fmla="*/ 258 h 2616"/>
                    <a:gd name="T8" fmla="*/ 90 w 2610"/>
                    <a:gd name="T9" fmla="*/ 258 h 2616"/>
                    <a:gd name="T10" fmla="*/ 90 w 2610"/>
                    <a:gd name="T11" fmla="*/ 1596 h 2616"/>
                    <a:gd name="T12" fmla="*/ 0 w 2610"/>
                    <a:gd name="T13" fmla="*/ 1596 h 2616"/>
                    <a:gd name="T14" fmla="*/ 0 w 2610"/>
                    <a:gd name="T15" fmla="*/ 1854 h 2616"/>
                    <a:gd name="T16" fmla="*/ 1175 w 2610"/>
                    <a:gd name="T17" fmla="*/ 1854 h 2616"/>
                    <a:gd name="T18" fmla="*/ 1175 w 2610"/>
                    <a:gd name="T19" fmla="*/ 2361 h 2616"/>
                    <a:gd name="T20" fmla="*/ 651 w 2610"/>
                    <a:gd name="T21" fmla="*/ 2361 h 2616"/>
                    <a:gd name="T22" fmla="*/ 651 w 2610"/>
                    <a:gd name="T23" fmla="*/ 2616 h 2616"/>
                    <a:gd name="T24" fmla="*/ 1956 w 2610"/>
                    <a:gd name="T25" fmla="*/ 2616 h 2616"/>
                    <a:gd name="T26" fmla="*/ 1956 w 2610"/>
                    <a:gd name="T27" fmla="*/ 2361 h 2616"/>
                    <a:gd name="T28" fmla="*/ 1433 w 2610"/>
                    <a:gd name="T29" fmla="*/ 2361 h 2616"/>
                    <a:gd name="T30" fmla="*/ 1433 w 2610"/>
                    <a:gd name="T31" fmla="*/ 1854 h 2616"/>
                    <a:gd name="T32" fmla="*/ 2610 w 2610"/>
                    <a:gd name="T33" fmla="*/ 1854 h 2616"/>
                    <a:gd name="T34" fmla="*/ 2610 w 2610"/>
                    <a:gd name="T35" fmla="*/ 1596 h 2616"/>
                    <a:gd name="T36" fmla="*/ 2512 w 2610"/>
                    <a:gd name="T37" fmla="*/ 1596 h 2616"/>
                    <a:gd name="T38" fmla="*/ 2512 w 2610"/>
                    <a:gd name="T39" fmla="*/ 258 h 2616"/>
                    <a:gd name="T40" fmla="*/ 2610 w 2610"/>
                    <a:gd name="T41" fmla="*/ 258 h 2616"/>
                    <a:gd name="T42" fmla="*/ 2243 w 2610"/>
                    <a:gd name="T43" fmla="*/ 1582 h 2616"/>
                    <a:gd name="T44" fmla="*/ 358 w 2610"/>
                    <a:gd name="T45" fmla="*/ 1582 h 2616"/>
                    <a:gd name="T46" fmla="*/ 358 w 2610"/>
                    <a:gd name="T47" fmla="*/ 270 h 2616"/>
                    <a:gd name="T48" fmla="*/ 2243 w 2610"/>
                    <a:gd name="T49" fmla="*/ 270 h 2616"/>
                    <a:gd name="T50" fmla="*/ 2243 w 2610"/>
                    <a:gd name="T51" fmla="*/ 1582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10" h="2616">
                      <a:moveTo>
                        <a:pt x="2610" y="258"/>
                      </a:moveTo>
                      <a:lnTo>
                        <a:pt x="2610" y="0"/>
                      </a:lnTo>
                      <a:lnTo>
                        <a:pt x="0" y="0"/>
                      </a:lnTo>
                      <a:lnTo>
                        <a:pt x="0" y="258"/>
                      </a:lnTo>
                      <a:lnTo>
                        <a:pt x="90" y="258"/>
                      </a:lnTo>
                      <a:lnTo>
                        <a:pt x="90" y="1596"/>
                      </a:lnTo>
                      <a:lnTo>
                        <a:pt x="0" y="1596"/>
                      </a:lnTo>
                      <a:lnTo>
                        <a:pt x="0" y="1854"/>
                      </a:lnTo>
                      <a:lnTo>
                        <a:pt x="1175" y="1854"/>
                      </a:lnTo>
                      <a:lnTo>
                        <a:pt x="1175" y="2361"/>
                      </a:lnTo>
                      <a:lnTo>
                        <a:pt x="651" y="2361"/>
                      </a:lnTo>
                      <a:lnTo>
                        <a:pt x="651" y="2616"/>
                      </a:lnTo>
                      <a:lnTo>
                        <a:pt x="1956" y="2616"/>
                      </a:lnTo>
                      <a:lnTo>
                        <a:pt x="1956" y="2361"/>
                      </a:lnTo>
                      <a:lnTo>
                        <a:pt x="1433" y="2361"/>
                      </a:lnTo>
                      <a:lnTo>
                        <a:pt x="1433" y="1854"/>
                      </a:lnTo>
                      <a:lnTo>
                        <a:pt x="2610" y="1854"/>
                      </a:lnTo>
                      <a:lnTo>
                        <a:pt x="2610" y="1596"/>
                      </a:lnTo>
                      <a:lnTo>
                        <a:pt x="2512" y="1596"/>
                      </a:lnTo>
                      <a:lnTo>
                        <a:pt x="2512" y="258"/>
                      </a:lnTo>
                      <a:lnTo>
                        <a:pt x="2610" y="258"/>
                      </a:lnTo>
                      <a:close/>
                      <a:moveTo>
                        <a:pt x="2243" y="1582"/>
                      </a:moveTo>
                      <a:lnTo>
                        <a:pt x="358" y="1582"/>
                      </a:lnTo>
                      <a:lnTo>
                        <a:pt x="358" y="270"/>
                      </a:lnTo>
                      <a:lnTo>
                        <a:pt x="2243" y="270"/>
                      </a:lnTo>
                      <a:lnTo>
                        <a:pt x="2243" y="1582"/>
                      </a:ln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latin typeface="Adobe Gothic Std B" panose="020B0800000000000000" pitchFamily="34" charset="-128"/>
                  </a:endParaRPr>
                </a:p>
              </p:txBody>
            </p:sp>
          </p:grpSp>
        </p:grpSp>
        <p:sp>
          <p:nvSpPr>
            <p:cNvPr id="22" name="矩形 21">
              <a:extLst>
                <a:ext uri="{FF2B5EF4-FFF2-40B4-BE49-F238E27FC236}">
                  <a16:creationId xmlns:a16="http://schemas.microsoft.com/office/drawing/2014/main" id="{3F617100-8B7F-4BA4-A88D-A6C68328D676}"/>
                </a:ext>
              </a:extLst>
            </p:cNvPr>
            <p:cNvSpPr/>
            <p:nvPr/>
          </p:nvSpPr>
          <p:spPr>
            <a:xfrm>
              <a:off x="6987738" y="2398197"/>
              <a:ext cx="1083046" cy="2238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lumMod val="50000"/>
                    </a:schemeClr>
                  </a:solidFill>
                  <a:latin typeface="Adobe Gothic Std B" panose="020B0800000000000000" pitchFamily="34" charset="-128"/>
                  <a:ea typeface="Adobe Gothic Std B" panose="020B0800000000000000" pitchFamily="34" charset="-128"/>
                </a:rPr>
                <a:t>06.</a:t>
              </a:r>
              <a:r>
                <a:rPr lang="zh-CN" altLang="en-US" sz="2000" dirty="0">
                  <a:solidFill>
                    <a:schemeClr val="bg1">
                      <a:lumMod val="50000"/>
                    </a:schemeClr>
                  </a:solidFill>
                  <a:latin typeface="Adobe Gothic Std B" panose="020B0800000000000000" pitchFamily="34" charset="-128"/>
                  <a:ea typeface="Adobe Gothic Std B" panose="020B0800000000000000" pitchFamily="34" charset="-128"/>
                </a:rPr>
                <a:t>加入标题</a:t>
              </a:r>
              <a:endParaRPr lang="zh-CN" altLang="en-US" sz="2000" dirty="0">
                <a:solidFill>
                  <a:schemeClr val="bg1">
                    <a:lumMod val="50000"/>
                  </a:schemeClr>
                </a:solidFill>
                <a:latin typeface="Adobe Gothic Std B" panose="020B0800000000000000" pitchFamily="34" charset="-128"/>
              </a:endParaRPr>
            </a:p>
          </p:txBody>
        </p:sp>
        <p:grpSp>
          <p:nvGrpSpPr>
            <p:cNvPr id="23" name="组合 22">
              <a:extLst>
                <a:ext uri="{FF2B5EF4-FFF2-40B4-BE49-F238E27FC236}">
                  <a16:creationId xmlns:a16="http://schemas.microsoft.com/office/drawing/2014/main" id="{671D1D89-F9AF-4D12-8A44-2B4DB9AF2D9B}"/>
                </a:ext>
              </a:extLst>
            </p:cNvPr>
            <p:cNvGrpSpPr/>
            <p:nvPr/>
          </p:nvGrpSpPr>
          <p:grpSpPr>
            <a:xfrm>
              <a:off x="6765974" y="1441531"/>
              <a:ext cx="837000" cy="837000"/>
              <a:chOff x="9021298" y="2668159"/>
              <a:chExt cx="1116000" cy="1116000"/>
            </a:xfrm>
          </p:grpSpPr>
          <p:grpSp>
            <p:nvGrpSpPr>
              <p:cNvPr id="30" name="组合 29">
                <a:extLst>
                  <a:ext uri="{FF2B5EF4-FFF2-40B4-BE49-F238E27FC236}">
                    <a16:creationId xmlns:a16="http://schemas.microsoft.com/office/drawing/2014/main" id="{101FFE1C-2BB1-4373-90D5-6766D741159B}"/>
                  </a:ext>
                </a:extLst>
              </p:cNvPr>
              <p:cNvGrpSpPr/>
              <p:nvPr/>
            </p:nvGrpSpPr>
            <p:grpSpPr>
              <a:xfrm>
                <a:off x="9021298" y="2668159"/>
                <a:ext cx="1116000" cy="1116000"/>
                <a:chOff x="1395283" y="2970986"/>
                <a:chExt cx="1116000" cy="1116000"/>
              </a:xfrm>
            </p:grpSpPr>
            <p:sp>
              <p:nvSpPr>
                <p:cNvPr id="37" name="椭圆 36">
                  <a:extLst>
                    <a:ext uri="{FF2B5EF4-FFF2-40B4-BE49-F238E27FC236}">
                      <a16:creationId xmlns:a16="http://schemas.microsoft.com/office/drawing/2014/main" id="{C2A53CE9-CE27-45A6-ABAC-370A74C787E6}"/>
                    </a:ext>
                  </a:extLst>
                </p:cNvPr>
                <p:cNvSpPr/>
                <p:nvPr/>
              </p:nvSpPr>
              <p:spPr>
                <a:xfrm>
                  <a:off x="1395283" y="2970986"/>
                  <a:ext cx="1116000" cy="1116000"/>
                </a:xfrm>
                <a:prstGeom prst="ellipse">
                  <a:avLst/>
                </a:prstGeom>
                <a:solidFill>
                  <a:srgbClr val="EB7182"/>
                </a:solidFill>
                <a:ln>
                  <a:solidFill>
                    <a:srgbClr val="EB718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8" name="椭圆 37">
                  <a:extLst>
                    <a:ext uri="{FF2B5EF4-FFF2-40B4-BE49-F238E27FC236}">
                      <a16:creationId xmlns:a16="http://schemas.microsoft.com/office/drawing/2014/main" id="{175A5903-B432-471F-B726-C531F665006B}"/>
                    </a:ext>
                  </a:extLst>
                </p:cNvPr>
                <p:cNvSpPr/>
                <p:nvPr/>
              </p:nvSpPr>
              <p:spPr>
                <a:xfrm>
                  <a:off x="1503283" y="3078986"/>
                  <a:ext cx="900000" cy="900000"/>
                </a:xfrm>
                <a:prstGeom prst="ellipse">
                  <a:avLst/>
                </a:prstGeom>
                <a:solidFill>
                  <a:srgbClr val="EB7182"/>
                </a:solidFill>
                <a:ln>
                  <a:solidFill>
                    <a:srgbClr val="EB71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grpSp>
          <p:grpSp>
            <p:nvGrpSpPr>
              <p:cNvPr id="31" name="组合 30">
                <a:extLst>
                  <a:ext uri="{FF2B5EF4-FFF2-40B4-BE49-F238E27FC236}">
                    <a16:creationId xmlns:a16="http://schemas.microsoft.com/office/drawing/2014/main" id="{F4561406-61B1-4BC0-B7CC-EBD5A8458163}"/>
                  </a:ext>
                </a:extLst>
              </p:cNvPr>
              <p:cNvGrpSpPr/>
              <p:nvPr/>
            </p:nvGrpSpPr>
            <p:grpSpPr>
              <a:xfrm>
                <a:off x="9327140" y="3011257"/>
                <a:ext cx="500648" cy="390636"/>
                <a:chOff x="8949623" y="1963738"/>
                <a:chExt cx="3763963" cy="2936876"/>
              </a:xfrm>
              <a:solidFill>
                <a:schemeClr val="bg1"/>
              </a:solidFill>
            </p:grpSpPr>
            <p:sp>
              <p:nvSpPr>
                <p:cNvPr id="32" name="Freeform 41">
                  <a:extLst>
                    <a:ext uri="{FF2B5EF4-FFF2-40B4-BE49-F238E27FC236}">
                      <a16:creationId xmlns:a16="http://schemas.microsoft.com/office/drawing/2014/main" id="{268A8A32-9EB7-4A51-BD33-4ED6A96AA5D5}"/>
                    </a:ext>
                  </a:extLst>
                </p:cNvPr>
                <p:cNvSpPr>
                  <a:spLocks/>
                </p:cNvSpPr>
                <p:nvPr/>
              </p:nvSpPr>
              <p:spPr bwMode="auto">
                <a:xfrm>
                  <a:off x="10105323" y="3703638"/>
                  <a:ext cx="642938" cy="1196975"/>
                </a:xfrm>
                <a:custGeom>
                  <a:avLst/>
                  <a:gdLst>
                    <a:gd name="T0" fmla="*/ 28 w 171"/>
                    <a:gd name="T1" fmla="*/ 318 h 318"/>
                    <a:gd name="T2" fmla="*/ 143 w 171"/>
                    <a:gd name="T3" fmla="*/ 318 h 318"/>
                    <a:gd name="T4" fmla="*/ 171 w 171"/>
                    <a:gd name="T5" fmla="*/ 291 h 318"/>
                    <a:gd name="T6" fmla="*/ 171 w 171"/>
                    <a:gd name="T7" fmla="*/ 43 h 318"/>
                    <a:gd name="T8" fmla="*/ 93 w 171"/>
                    <a:gd name="T9" fmla="*/ 0 h 318"/>
                    <a:gd name="T10" fmla="*/ 0 w 171"/>
                    <a:gd name="T11" fmla="*/ 55 h 318"/>
                    <a:gd name="T12" fmla="*/ 0 w 171"/>
                    <a:gd name="T13" fmla="*/ 291 h 318"/>
                    <a:gd name="T14" fmla="*/ 28 w 171"/>
                    <a:gd name="T15" fmla="*/ 318 h 3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318">
                      <a:moveTo>
                        <a:pt x="28" y="318"/>
                      </a:moveTo>
                      <a:cubicBezTo>
                        <a:pt x="66" y="318"/>
                        <a:pt x="105" y="318"/>
                        <a:pt x="143" y="318"/>
                      </a:cubicBezTo>
                      <a:cubicBezTo>
                        <a:pt x="158" y="318"/>
                        <a:pt x="171" y="306"/>
                        <a:pt x="171" y="291"/>
                      </a:cubicBezTo>
                      <a:cubicBezTo>
                        <a:pt x="171" y="43"/>
                        <a:pt x="171" y="43"/>
                        <a:pt x="171" y="43"/>
                      </a:cubicBezTo>
                      <a:cubicBezTo>
                        <a:pt x="93" y="0"/>
                        <a:pt x="93" y="0"/>
                        <a:pt x="93" y="0"/>
                      </a:cubicBezTo>
                      <a:cubicBezTo>
                        <a:pt x="0" y="55"/>
                        <a:pt x="0" y="55"/>
                        <a:pt x="0" y="55"/>
                      </a:cubicBezTo>
                      <a:cubicBezTo>
                        <a:pt x="0" y="291"/>
                        <a:pt x="0" y="291"/>
                        <a:pt x="0" y="291"/>
                      </a:cubicBezTo>
                      <a:cubicBezTo>
                        <a:pt x="0" y="306"/>
                        <a:pt x="13" y="318"/>
                        <a:pt x="28" y="318"/>
                      </a:cubicBez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sp>
              <p:nvSpPr>
                <p:cNvPr id="33" name="Freeform 42">
                  <a:extLst>
                    <a:ext uri="{FF2B5EF4-FFF2-40B4-BE49-F238E27FC236}">
                      <a16:creationId xmlns:a16="http://schemas.microsoft.com/office/drawing/2014/main" id="{B9CFA295-C9A5-42CE-BFCD-27E76C161AB4}"/>
                    </a:ext>
                  </a:extLst>
                </p:cNvPr>
                <p:cNvSpPr>
                  <a:spLocks/>
                </p:cNvSpPr>
                <p:nvPr/>
              </p:nvSpPr>
              <p:spPr bwMode="auto">
                <a:xfrm>
                  <a:off x="8949623" y="1963738"/>
                  <a:ext cx="3763963" cy="2203450"/>
                </a:xfrm>
                <a:custGeom>
                  <a:avLst/>
                  <a:gdLst>
                    <a:gd name="T0" fmla="*/ 0 w 2371"/>
                    <a:gd name="T1" fmla="*/ 1208 h 1388"/>
                    <a:gd name="T2" fmla="*/ 891 w 2371"/>
                    <a:gd name="T3" fmla="*/ 681 h 1388"/>
                    <a:gd name="T4" fmla="*/ 943 w 2371"/>
                    <a:gd name="T5" fmla="*/ 650 h 1388"/>
                    <a:gd name="T6" fmla="*/ 995 w 2371"/>
                    <a:gd name="T7" fmla="*/ 679 h 1388"/>
                    <a:gd name="T8" fmla="*/ 1263 w 2371"/>
                    <a:gd name="T9" fmla="*/ 826 h 1388"/>
                    <a:gd name="T10" fmla="*/ 1976 w 2371"/>
                    <a:gd name="T11" fmla="*/ 214 h 1388"/>
                    <a:gd name="T12" fmla="*/ 1874 w 2371"/>
                    <a:gd name="T13" fmla="*/ 98 h 1388"/>
                    <a:gd name="T14" fmla="*/ 2123 w 2371"/>
                    <a:gd name="T15" fmla="*/ 48 h 1388"/>
                    <a:gd name="T16" fmla="*/ 2371 w 2371"/>
                    <a:gd name="T17" fmla="*/ 0 h 1388"/>
                    <a:gd name="T18" fmla="*/ 2291 w 2371"/>
                    <a:gd name="T19" fmla="*/ 240 h 1388"/>
                    <a:gd name="T20" fmla="*/ 2208 w 2371"/>
                    <a:gd name="T21" fmla="*/ 482 h 1388"/>
                    <a:gd name="T22" fmla="*/ 2113 w 2371"/>
                    <a:gd name="T23" fmla="*/ 373 h 1388"/>
                    <a:gd name="T24" fmla="*/ 1343 w 2371"/>
                    <a:gd name="T25" fmla="*/ 1032 h 1388"/>
                    <a:gd name="T26" fmla="*/ 1289 w 2371"/>
                    <a:gd name="T27" fmla="*/ 1080 h 1388"/>
                    <a:gd name="T28" fmla="*/ 1225 w 2371"/>
                    <a:gd name="T29" fmla="*/ 1046 h 1388"/>
                    <a:gd name="T30" fmla="*/ 945 w 2371"/>
                    <a:gd name="T31" fmla="*/ 892 h 1388"/>
                    <a:gd name="T32" fmla="*/ 109 w 2371"/>
                    <a:gd name="T33" fmla="*/ 1388 h 1388"/>
                    <a:gd name="T34" fmla="*/ 0 w 2371"/>
                    <a:gd name="T35" fmla="*/ 1208 h 1388"/>
                    <a:gd name="T36" fmla="*/ 0 w 2371"/>
                    <a:gd name="T37" fmla="*/ 1208 h 1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71" h="1388">
                      <a:moveTo>
                        <a:pt x="0" y="1208"/>
                      </a:moveTo>
                      <a:lnTo>
                        <a:pt x="891" y="681"/>
                      </a:lnTo>
                      <a:lnTo>
                        <a:pt x="943" y="650"/>
                      </a:lnTo>
                      <a:lnTo>
                        <a:pt x="995" y="679"/>
                      </a:lnTo>
                      <a:lnTo>
                        <a:pt x="1263" y="826"/>
                      </a:lnTo>
                      <a:lnTo>
                        <a:pt x="1976" y="214"/>
                      </a:lnTo>
                      <a:lnTo>
                        <a:pt x="1874" y="98"/>
                      </a:lnTo>
                      <a:lnTo>
                        <a:pt x="2123" y="48"/>
                      </a:lnTo>
                      <a:lnTo>
                        <a:pt x="2371" y="0"/>
                      </a:lnTo>
                      <a:lnTo>
                        <a:pt x="2291" y="240"/>
                      </a:lnTo>
                      <a:lnTo>
                        <a:pt x="2208" y="482"/>
                      </a:lnTo>
                      <a:lnTo>
                        <a:pt x="2113" y="373"/>
                      </a:lnTo>
                      <a:lnTo>
                        <a:pt x="1343" y="1032"/>
                      </a:lnTo>
                      <a:lnTo>
                        <a:pt x="1289" y="1080"/>
                      </a:lnTo>
                      <a:lnTo>
                        <a:pt x="1225" y="1046"/>
                      </a:lnTo>
                      <a:lnTo>
                        <a:pt x="945" y="892"/>
                      </a:lnTo>
                      <a:lnTo>
                        <a:pt x="109" y="1388"/>
                      </a:lnTo>
                      <a:lnTo>
                        <a:pt x="0" y="1208"/>
                      </a:lnTo>
                      <a:lnTo>
                        <a:pt x="0" y="1208"/>
                      </a:ln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sp>
              <p:nvSpPr>
                <p:cNvPr id="34" name="Freeform 43">
                  <a:extLst>
                    <a:ext uri="{FF2B5EF4-FFF2-40B4-BE49-F238E27FC236}">
                      <a16:creationId xmlns:a16="http://schemas.microsoft.com/office/drawing/2014/main" id="{D83935C9-9CDA-43C6-9E9A-22FF6EB5A14F}"/>
                    </a:ext>
                  </a:extLst>
                </p:cNvPr>
                <p:cNvSpPr>
                  <a:spLocks/>
                </p:cNvSpPr>
                <p:nvPr/>
              </p:nvSpPr>
              <p:spPr bwMode="auto">
                <a:xfrm>
                  <a:off x="9206798" y="4065588"/>
                  <a:ext cx="638175" cy="835025"/>
                </a:xfrm>
                <a:custGeom>
                  <a:avLst/>
                  <a:gdLst>
                    <a:gd name="T0" fmla="*/ 27 w 170"/>
                    <a:gd name="T1" fmla="*/ 222 h 222"/>
                    <a:gd name="T2" fmla="*/ 142 w 170"/>
                    <a:gd name="T3" fmla="*/ 222 h 222"/>
                    <a:gd name="T4" fmla="*/ 170 w 170"/>
                    <a:gd name="T5" fmla="*/ 195 h 222"/>
                    <a:gd name="T6" fmla="*/ 170 w 170"/>
                    <a:gd name="T7" fmla="*/ 0 h 222"/>
                    <a:gd name="T8" fmla="*/ 0 w 170"/>
                    <a:gd name="T9" fmla="*/ 101 h 222"/>
                    <a:gd name="T10" fmla="*/ 0 w 170"/>
                    <a:gd name="T11" fmla="*/ 195 h 222"/>
                    <a:gd name="T12" fmla="*/ 27 w 170"/>
                    <a:gd name="T13" fmla="*/ 222 h 222"/>
                  </a:gdLst>
                  <a:ahLst/>
                  <a:cxnLst>
                    <a:cxn ang="0">
                      <a:pos x="T0" y="T1"/>
                    </a:cxn>
                    <a:cxn ang="0">
                      <a:pos x="T2" y="T3"/>
                    </a:cxn>
                    <a:cxn ang="0">
                      <a:pos x="T4" y="T5"/>
                    </a:cxn>
                    <a:cxn ang="0">
                      <a:pos x="T6" y="T7"/>
                    </a:cxn>
                    <a:cxn ang="0">
                      <a:pos x="T8" y="T9"/>
                    </a:cxn>
                    <a:cxn ang="0">
                      <a:pos x="T10" y="T11"/>
                    </a:cxn>
                    <a:cxn ang="0">
                      <a:pos x="T12" y="T13"/>
                    </a:cxn>
                  </a:cxnLst>
                  <a:rect l="0" t="0" r="r" b="b"/>
                  <a:pathLst>
                    <a:path w="170" h="222">
                      <a:moveTo>
                        <a:pt x="27" y="222"/>
                      </a:moveTo>
                      <a:cubicBezTo>
                        <a:pt x="142" y="222"/>
                        <a:pt x="142" y="222"/>
                        <a:pt x="142" y="222"/>
                      </a:cubicBezTo>
                      <a:cubicBezTo>
                        <a:pt x="158" y="222"/>
                        <a:pt x="170" y="210"/>
                        <a:pt x="170" y="195"/>
                      </a:cubicBezTo>
                      <a:cubicBezTo>
                        <a:pt x="170" y="0"/>
                        <a:pt x="170" y="0"/>
                        <a:pt x="170" y="0"/>
                      </a:cubicBezTo>
                      <a:cubicBezTo>
                        <a:pt x="0" y="101"/>
                        <a:pt x="0" y="101"/>
                        <a:pt x="0" y="101"/>
                      </a:cubicBezTo>
                      <a:cubicBezTo>
                        <a:pt x="0" y="195"/>
                        <a:pt x="0" y="195"/>
                        <a:pt x="0" y="195"/>
                      </a:cubicBezTo>
                      <a:cubicBezTo>
                        <a:pt x="0" y="210"/>
                        <a:pt x="12" y="222"/>
                        <a:pt x="27" y="222"/>
                      </a:cubicBez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sp>
              <p:nvSpPr>
                <p:cNvPr id="35" name="Freeform 44">
                  <a:extLst>
                    <a:ext uri="{FF2B5EF4-FFF2-40B4-BE49-F238E27FC236}">
                      <a16:creationId xmlns:a16="http://schemas.microsoft.com/office/drawing/2014/main" id="{BB0403C4-0691-4563-9338-EDD233F7402E}"/>
                    </a:ext>
                  </a:extLst>
                </p:cNvPr>
                <p:cNvSpPr>
                  <a:spLocks/>
                </p:cNvSpPr>
                <p:nvPr/>
              </p:nvSpPr>
              <p:spPr bwMode="auto">
                <a:xfrm>
                  <a:off x="11007023" y="3470276"/>
                  <a:ext cx="639763" cy="1430338"/>
                </a:xfrm>
                <a:custGeom>
                  <a:avLst/>
                  <a:gdLst>
                    <a:gd name="T0" fmla="*/ 28 w 170"/>
                    <a:gd name="T1" fmla="*/ 380 h 380"/>
                    <a:gd name="T2" fmla="*/ 142 w 170"/>
                    <a:gd name="T3" fmla="*/ 380 h 380"/>
                    <a:gd name="T4" fmla="*/ 170 w 170"/>
                    <a:gd name="T5" fmla="*/ 353 h 380"/>
                    <a:gd name="T6" fmla="*/ 170 w 170"/>
                    <a:gd name="T7" fmla="*/ 4 h 380"/>
                    <a:gd name="T8" fmla="*/ 170 w 170"/>
                    <a:gd name="T9" fmla="*/ 0 h 380"/>
                    <a:gd name="T10" fmla="*/ 2 w 170"/>
                    <a:gd name="T11" fmla="*/ 144 h 380"/>
                    <a:gd name="T12" fmla="*/ 0 w 170"/>
                    <a:gd name="T13" fmla="*/ 143 h 380"/>
                    <a:gd name="T14" fmla="*/ 0 w 170"/>
                    <a:gd name="T15" fmla="*/ 353 h 380"/>
                    <a:gd name="T16" fmla="*/ 28 w 170"/>
                    <a:gd name="T17" fmla="*/ 38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380">
                      <a:moveTo>
                        <a:pt x="28" y="380"/>
                      </a:moveTo>
                      <a:cubicBezTo>
                        <a:pt x="66" y="380"/>
                        <a:pt x="104" y="380"/>
                        <a:pt x="142" y="380"/>
                      </a:cubicBezTo>
                      <a:cubicBezTo>
                        <a:pt x="158" y="380"/>
                        <a:pt x="170" y="368"/>
                        <a:pt x="170" y="353"/>
                      </a:cubicBezTo>
                      <a:cubicBezTo>
                        <a:pt x="170" y="237"/>
                        <a:pt x="170" y="121"/>
                        <a:pt x="170" y="4"/>
                      </a:cubicBezTo>
                      <a:cubicBezTo>
                        <a:pt x="170" y="3"/>
                        <a:pt x="170" y="2"/>
                        <a:pt x="170" y="0"/>
                      </a:cubicBezTo>
                      <a:cubicBezTo>
                        <a:pt x="2" y="144"/>
                        <a:pt x="2" y="144"/>
                        <a:pt x="2" y="144"/>
                      </a:cubicBezTo>
                      <a:cubicBezTo>
                        <a:pt x="0" y="143"/>
                        <a:pt x="0" y="143"/>
                        <a:pt x="0" y="143"/>
                      </a:cubicBezTo>
                      <a:cubicBezTo>
                        <a:pt x="0" y="353"/>
                        <a:pt x="0" y="353"/>
                        <a:pt x="0" y="353"/>
                      </a:cubicBezTo>
                      <a:cubicBezTo>
                        <a:pt x="0" y="368"/>
                        <a:pt x="12" y="380"/>
                        <a:pt x="28" y="380"/>
                      </a:cubicBez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sp>
              <p:nvSpPr>
                <p:cNvPr id="36" name="Freeform 45">
                  <a:extLst>
                    <a:ext uri="{FF2B5EF4-FFF2-40B4-BE49-F238E27FC236}">
                      <a16:creationId xmlns:a16="http://schemas.microsoft.com/office/drawing/2014/main" id="{B0577DC7-E572-4251-8633-121C9F66FEB6}"/>
                    </a:ext>
                  </a:extLst>
                </p:cNvPr>
                <p:cNvSpPr>
                  <a:spLocks/>
                </p:cNvSpPr>
                <p:nvPr/>
              </p:nvSpPr>
              <p:spPr bwMode="auto">
                <a:xfrm>
                  <a:off x="11905548" y="2921001"/>
                  <a:ext cx="642938" cy="1979613"/>
                </a:xfrm>
                <a:custGeom>
                  <a:avLst/>
                  <a:gdLst>
                    <a:gd name="T0" fmla="*/ 28 w 171"/>
                    <a:gd name="T1" fmla="*/ 526 h 526"/>
                    <a:gd name="T2" fmla="*/ 143 w 171"/>
                    <a:gd name="T3" fmla="*/ 526 h 526"/>
                    <a:gd name="T4" fmla="*/ 171 w 171"/>
                    <a:gd name="T5" fmla="*/ 499 h 526"/>
                    <a:gd name="T6" fmla="*/ 171 w 171"/>
                    <a:gd name="T7" fmla="*/ 78 h 526"/>
                    <a:gd name="T8" fmla="*/ 102 w 171"/>
                    <a:gd name="T9" fmla="*/ 0 h 526"/>
                    <a:gd name="T10" fmla="*/ 0 w 171"/>
                    <a:gd name="T11" fmla="*/ 87 h 526"/>
                    <a:gd name="T12" fmla="*/ 0 w 171"/>
                    <a:gd name="T13" fmla="*/ 499 h 526"/>
                    <a:gd name="T14" fmla="*/ 28 w 171"/>
                    <a:gd name="T15" fmla="*/ 526 h 5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526">
                      <a:moveTo>
                        <a:pt x="28" y="526"/>
                      </a:moveTo>
                      <a:cubicBezTo>
                        <a:pt x="143" y="526"/>
                        <a:pt x="143" y="526"/>
                        <a:pt x="143" y="526"/>
                      </a:cubicBezTo>
                      <a:cubicBezTo>
                        <a:pt x="158" y="526"/>
                        <a:pt x="171" y="514"/>
                        <a:pt x="171" y="499"/>
                      </a:cubicBezTo>
                      <a:cubicBezTo>
                        <a:pt x="171" y="78"/>
                        <a:pt x="171" y="78"/>
                        <a:pt x="171" y="78"/>
                      </a:cubicBezTo>
                      <a:cubicBezTo>
                        <a:pt x="102" y="0"/>
                        <a:pt x="102" y="0"/>
                        <a:pt x="102" y="0"/>
                      </a:cubicBezTo>
                      <a:cubicBezTo>
                        <a:pt x="0" y="87"/>
                        <a:pt x="0" y="87"/>
                        <a:pt x="0" y="87"/>
                      </a:cubicBezTo>
                      <a:cubicBezTo>
                        <a:pt x="0" y="499"/>
                        <a:pt x="0" y="499"/>
                        <a:pt x="0" y="499"/>
                      </a:cubicBezTo>
                      <a:cubicBezTo>
                        <a:pt x="0" y="514"/>
                        <a:pt x="13" y="526"/>
                        <a:pt x="28" y="526"/>
                      </a:cubicBezTo>
                      <a:close/>
                    </a:path>
                  </a:pathLst>
                </a:custGeom>
                <a:grpFill/>
                <a:ln w="9525">
                  <a:solidFill>
                    <a:srgbClr val="EB7182"/>
                  </a:solidFill>
                  <a:round/>
                  <a:headEnd/>
                  <a:tailEnd/>
                </a:ln>
                <a:extLst/>
              </p:spPr>
              <p:txBody>
                <a:bodyPr vert="horz" wrap="square" lIns="68580" tIns="34290" rIns="68580" bIns="34290" numCol="1" anchor="t" anchorCtr="0" compatLnSpc="1">
                  <a:prstTxWarp prst="textNoShape">
                    <a:avLst/>
                  </a:prstTxWarp>
                </a:bodyPr>
                <a:lstStyle/>
                <a:p>
                  <a:endParaRPr lang="zh-CN" altLang="en-US">
                    <a:solidFill>
                      <a:schemeClr val="bg1">
                        <a:lumMod val="50000"/>
                      </a:schemeClr>
                    </a:solidFill>
                  </a:endParaRPr>
                </a:p>
              </p:txBody>
            </p:sp>
          </p:grpSp>
        </p:grpSp>
        <p:cxnSp>
          <p:nvCxnSpPr>
            <p:cNvPr id="24" name="直接连接符 23">
              <a:extLst>
                <a:ext uri="{FF2B5EF4-FFF2-40B4-BE49-F238E27FC236}">
                  <a16:creationId xmlns:a16="http://schemas.microsoft.com/office/drawing/2014/main" id="{FA8EAC34-04D7-40E9-8683-0C69F9572BB9}"/>
                </a:ext>
              </a:extLst>
            </p:cNvPr>
            <p:cNvCxnSpPr>
              <a:stCxn id="78" idx="6"/>
              <a:endCxn id="76" idx="1"/>
            </p:cNvCxnSpPr>
            <p:nvPr/>
          </p:nvCxnSpPr>
          <p:spPr>
            <a:xfrm>
              <a:off x="1883463" y="2087152"/>
              <a:ext cx="343195" cy="331425"/>
            </a:xfrm>
            <a:prstGeom prst="line">
              <a:avLst/>
            </a:prstGeom>
            <a:ln>
              <a:solidFill>
                <a:srgbClr val="EB7182"/>
              </a:solidFill>
              <a:prstDash val="sysDash"/>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33DD8F9C-AA83-431C-B161-777D44E1A584}"/>
                </a:ext>
              </a:extLst>
            </p:cNvPr>
            <p:cNvCxnSpPr/>
            <p:nvPr/>
          </p:nvCxnSpPr>
          <p:spPr>
            <a:xfrm flipV="1">
              <a:off x="2916236" y="2801214"/>
              <a:ext cx="909068" cy="47948"/>
            </a:xfrm>
            <a:prstGeom prst="line">
              <a:avLst/>
            </a:prstGeom>
            <a:ln>
              <a:solidFill>
                <a:srgbClr val="EB7182"/>
              </a:solidFill>
              <a:prstDash val="sysDash"/>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13B9B606-F145-45C6-B243-78416C4E5C54}"/>
                </a:ext>
              </a:extLst>
            </p:cNvPr>
            <p:cNvCxnSpPr/>
            <p:nvPr/>
          </p:nvCxnSpPr>
          <p:spPr>
            <a:xfrm flipH="1" flipV="1">
              <a:off x="3738472" y="2499791"/>
              <a:ext cx="86832" cy="316715"/>
            </a:xfrm>
            <a:prstGeom prst="line">
              <a:avLst/>
            </a:prstGeom>
            <a:ln>
              <a:solidFill>
                <a:srgbClr val="EB7182"/>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10E12B0D-885A-4540-A0CA-B462973B4F3C}"/>
                </a:ext>
              </a:extLst>
            </p:cNvPr>
            <p:cNvCxnSpPr/>
            <p:nvPr/>
          </p:nvCxnSpPr>
          <p:spPr>
            <a:xfrm>
              <a:off x="3814543" y="2810104"/>
              <a:ext cx="661496" cy="287016"/>
            </a:xfrm>
            <a:prstGeom prst="line">
              <a:avLst/>
            </a:prstGeom>
            <a:ln>
              <a:solidFill>
                <a:srgbClr val="EB7182"/>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AB1CB180-DBF3-4AA8-BE09-D9113208255E}"/>
                </a:ext>
              </a:extLst>
            </p:cNvPr>
            <p:cNvCxnSpPr>
              <a:stCxn id="66" idx="7"/>
              <a:endCxn id="49" idx="3"/>
            </p:cNvCxnSpPr>
            <p:nvPr/>
          </p:nvCxnSpPr>
          <p:spPr>
            <a:xfrm flipV="1">
              <a:off x="5177554" y="2884119"/>
              <a:ext cx="699230" cy="68972"/>
            </a:xfrm>
            <a:prstGeom prst="line">
              <a:avLst/>
            </a:prstGeom>
            <a:ln>
              <a:solidFill>
                <a:srgbClr val="EB7182"/>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E82F8910-30F6-4C4C-86C1-F297E2307BC5}"/>
                </a:ext>
              </a:extLst>
            </p:cNvPr>
            <p:cNvCxnSpPr>
              <a:stCxn id="49" idx="6"/>
              <a:endCxn id="37" idx="3"/>
            </p:cNvCxnSpPr>
            <p:nvPr/>
          </p:nvCxnSpPr>
          <p:spPr>
            <a:xfrm flipV="1">
              <a:off x="6591208" y="2155956"/>
              <a:ext cx="297341" cy="432239"/>
            </a:xfrm>
            <a:prstGeom prst="line">
              <a:avLst/>
            </a:prstGeom>
            <a:ln>
              <a:solidFill>
                <a:srgbClr val="EB7182"/>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1675475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250" fill="hold"/>
                                        <p:tgtEl>
                                          <p:spTgt spid="8"/>
                                        </p:tgtEl>
                                        <p:attrNameLst>
                                          <p:attrName>ppt_x</p:attrName>
                                        </p:attrNameLst>
                                      </p:cBhvr>
                                      <p:tavLst>
                                        <p:tav tm="0">
                                          <p:val>
                                            <p:strVal val="0-#ppt_w/2"/>
                                          </p:val>
                                        </p:tav>
                                        <p:tav tm="100000">
                                          <p:val>
                                            <p:strVal val="#ppt_x"/>
                                          </p:val>
                                        </p:tav>
                                      </p:tavLst>
                                    </p:anim>
                                    <p:anim calcmode="lin" valueType="num">
                                      <p:cBhvr additive="base">
                                        <p:cTn id="12" dur="125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E8AF0FE6-87D1-4B46-8293-D7962B40949B}"/>
              </a:ext>
            </a:extLst>
          </p:cNvPr>
          <p:cNvGrpSpPr/>
          <p:nvPr/>
        </p:nvGrpSpPr>
        <p:grpSpPr>
          <a:xfrm>
            <a:off x="1542912" y="2086665"/>
            <a:ext cx="4516396" cy="3545814"/>
            <a:chOff x="-903008" y="1379806"/>
            <a:chExt cx="5871151" cy="4609430"/>
          </a:xfrm>
          <a:solidFill>
            <a:srgbClr val="389F9C"/>
          </a:solidFill>
        </p:grpSpPr>
        <p:sp>
          <p:nvSpPr>
            <p:cNvPr id="11" name="Freeform 5">
              <a:extLst>
                <a:ext uri="{FF2B5EF4-FFF2-40B4-BE49-F238E27FC236}">
                  <a16:creationId xmlns:a16="http://schemas.microsoft.com/office/drawing/2014/main" id="{CA4BA347-5E71-4F0B-8A90-0E802F6FC895}"/>
                </a:ext>
              </a:extLst>
            </p:cNvPr>
            <p:cNvSpPr>
              <a:spLocks/>
            </p:cNvSpPr>
            <p:nvPr/>
          </p:nvSpPr>
          <p:spPr bwMode="auto">
            <a:xfrm>
              <a:off x="789593" y="2584049"/>
              <a:ext cx="2487944" cy="853296"/>
            </a:xfrm>
            <a:custGeom>
              <a:avLst/>
              <a:gdLst>
                <a:gd name="T0" fmla="*/ 281 w 1245"/>
                <a:gd name="T1" fmla="*/ 0 h 427"/>
                <a:gd name="T2" fmla="*/ 0 w 1245"/>
                <a:gd name="T3" fmla="*/ 427 h 427"/>
                <a:gd name="T4" fmla="*/ 1245 w 1245"/>
                <a:gd name="T5" fmla="*/ 427 h 427"/>
                <a:gd name="T6" fmla="*/ 963 w 1245"/>
                <a:gd name="T7" fmla="*/ 0 h 427"/>
                <a:gd name="T8" fmla="*/ 281 w 1245"/>
                <a:gd name="T9" fmla="*/ 0 h 427"/>
              </a:gdLst>
              <a:ahLst/>
              <a:cxnLst>
                <a:cxn ang="0">
                  <a:pos x="T0" y="T1"/>
                </a:cxn>
                <a:cxn ang="0">
                  <a:pos x="T2" y="T3"/>
                </a:cxn>
                <a:cxn ang="0">
                  <a:pos x="T4" y="T5"/>
                </a:cxn>
                <a:cxn ang="0">
                  <a:pos x="T6" y="T7"/>
                </a:cxn>
                <a:cxn ang="0">
                  <a:pos x="T8" y="T9"/>
                </a:cxn>
              </a:cxnLst>
              <a:rect l="0" t="0" r="r" b="b"/>
              <a:pathLst>
                <a:path w="1245" h="427">
                  <a:moveTo>
                    <a:pt x="281" y="0"/>
                  </a:moveTo>
                  <a:lnTo>
                    <a:pt x="0" y="427"/>
                  </a:lnTo>
                  <a:lnTo>
                    <a:pt x="1245" y="427"/>
                  </a:lnTo>
                  <a:lnTo>
                    <a:pt x="963" y="0"/>
                  </a:lnTo>
                  <a:lnTo>
                    <a:pt x="281" y="0"/>
                  </a:lnTo>
                  <a:close/>
                </a:path>
              </a:pathLst>
            </a:custGeom>
            <a:solidFill>
              <a:srgbClr val="EB718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2" name="Freeform 6">
              <a:extLst>
                <a:ext uri="{FF2B5EF4-FFF2-40B4-BE49-F238E27FC236}">
                  <a16:creationId xmlns:a16="http://schemas.microsoft.com/office/drawing/2014/main" id="{086DEB17-42EE-442C-9B90-3F67F442EAAF}"/>
                </a:ext>
              </a:extLst>
            </p:cNvPr>
            <p:cNvSpPr>
              <a:spLocks/>
            </p:cNvSpPr>
            <p:nvPr/>
          </p:nvSpPr>
          <p:spPr bwMode="auto">
            <a:xfrm>
              <a:off x="224061" y="3437344"/>
              <a:ext cx="3617013" cy="851297"/>
            </a:xfrm>
            <a:custGeom>
              <a:avLst/>
              <a:gdLst>
                <a:gd name="T0" fmla="*/ 283 w 1810"/>
                <a:gd name="T1" fmla="*/ 0 h 426"/>
                <a:gd name="T2" fmla="*/ 0 w 1810"/>
                <a:gd name="T3" fmla="*/ 426 h 426"/>
                <a:gd name="T4" fmla="*/ 1810 w 1810"/>
                <a:gd name="T5" fmla="*/ 426 h 426"/>
                <a:gd name="T6" fmla="*/ 1528 w 1810"/>
                <a:gd name="T7" fmla="*/ 0 h 426"/>
                <a:gd name="T8" fmla="*/ 283 w 1810"/>
                <a:gd name="T9" fmla="*/ 0 h 426"/>
              </a:gdLst>
              <a:ahLst/>
              <a:cxnLst>
                <a:cxn ang="0">
                  <a:pos x="T0" y="T1"/>
                </a:cxn>
                <a:cxn ang="0">
                  <a:pos x="T2" y="T3"/>
                </a:cxn>
                <a:cxn ang="0">
                  <a:pos x="T4" y="T5"/>
                </a:cxn>
                <a:cxn ang="0">
                  <a:pos x="T6" y="T7"/>
                </a:cxn>
                <a:cxn ang="0">
                  <a:pos x="T8" y="T9"/>
                </a:cxn>
              </a:cxnLst>
              <a:rect l="0" t="0" r="r" b="b"/>
              <a:pathLst>
                <a:path w="1810" h="426">
                  <a:moveTo>
                    <a:pt x="283" y="0"/>
                  </a:moveTo>
                  <a:lnTo>
                    <a:pt x="0" y="426"/>
                  </a:lnTo>
                  <a:lnTo>
                    <a:pt x="1810" y="426"/>
                  </a:lnTo>
                  <a:lnTo>
                    <a:pt x="1528" y="0"/>
                  </a:lnTo>
                  <a:lnTo>
                    <a:pt x="283" y="0"/>
                  </a:lnTo>
                  <a:close/>
                </a:path>
              </a:pathLst>
            </a:custGeom>
            <a:solidFill>
              <a:srgbClr val="EB7182">
                <a:alpha val="78000"/>
              </a:srgbClr>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3" name="Freeform 7">
              <a:extLst>
                <a:ext uri="{FF2B5EF4-FFF2-40B4-BE49-F238E27FC236}">
                  <a16:creationId xmlns:a16="http://schemas.microsoft.com/office/drawing/2014/main" id="{5E32DD06-578F-46F5-9315-05BCC7BF307B}"/>
                </a:ext>
              </a:extLst>
            </p:cNvPr>
            <p:cNvSpPr>
              <a:spLocks/>
            </p:cNvSpPr>
            <p:nvPr/>
          </p:nvSpPr>
          <p:spPr bwMode="auto">
            <a:xfrm>
              <a:off x="-337476" y="4288641"/>
              <a:ext cx="4740084" cy="849299"/>
            </a:xfrm>
            <a:custGeom>
              <a:avLst/>
              <a:gdLst>
                <a:gd name="T0" fmla="*/ 281 w 2372"/>
                <a:gd name="T1" fmla="*/ 0 h 425"/>
                <a:gd name="T2" fmla="*/ 0 w 2372"/>
                <a:gd name="T3" fmla="*/ 425 h 425"/>
                <a:gd name="T4" fmla="*/ 2372 w 2372"/>
                <a:gd name="T5" fmla="*/ 425 h 425"/>
                <a:gd name="T6" fmla="*/ 2091 w 2372"/>
                <a:gd name="T7" fmla="*/ 0 h 425"/>
                <a:gd name="T8" fmla="*/ 281 w 2372"/>
                <a:gd name="T9" fmla="*/ 0 h 425"/>
              </a:gdLst>
              <a:ahLst/>
              <a:cxnLst>
                <a:cxn ang="0">
                  <a:pos x="T0" y="T1"/>
                </a:cxn>
                <a:cxn ang="0">
                  <a:pos x="T2" y="T3"/>
                </a:cxn>
                <a:cxn ang="0">
                  <a:pos x="T4" y="T5"/>
                </a:cxn>
                <a:cxn ang="0">
                  <a:pos x="T6" y="T7"/>
                </a:cxn>
                <a:cxn ang="0">
                  <a:pos x="T8" y="T9"/>
                </a:cxn>
              </a:cxnLst>
              <a:rect l="0" t="0" r="r" b="b"/>
              <a:pathLst>
                <a:path w="2372" h="425">
                  <a:moveTo>
                    <a:pt x="281" y="0"/>
                  </a:moveTo>
                  <a:lnTo>
                    <a:pt x="0" y="425"/>
                  </a:lnTo>
                  <a:lnTo>
                    <a:pt x="2372" y="425"/>
                  </a:lnTo>
                  <a:lnTo>
                    <a:pt x="2091" y="0"/>
                  </a:lnTo>
                  <a:lnTo>
                    <a:pt x="281" y="0"/>
                  </a:lnTo>
                  <a:close/>
                </a:path>
              </a:pathLst>
            </a:custGeom>
            <a:solidFill>
              <a:srgbClr val="EB718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15" name="Freeform 8">
              <a:extLst>
                <a:ext uri="{FF2B5EF4-FFF2-40B4-BE49-F238E27FC236}">
                  <a16:creationId xmlns:a16="http://schemas.microsoft.com/office/drawing/2014/main" id="{8FB1AE24-0F5E-4FB8-AAFF-ED0CB8A635A0}"/>
                </a:ext>
              </a:extLst>
            </p:cNvPr>
            <p:cNvSpPr>
              <a:spLocks/>
            </p:cNvSpPr>
            <p:nvPr/>
          </p:nvSpPr>
          <p:spPr bwMode="auto">
            <a:xfrm>
              <a:off x="-903008" y="5137939"/>
              <a:ext cx="5871151" cy="851297"/>
            </a:xfrm>
            <a:custGeom>
              <a:avLst/>
              <a:gdLst>
                <a:gd name="T0" fmla="*/ 283 w 2938"/>
                <a:gd name="T1" fmla="*/ 0 h 426"/>
                <a:gd name="T2" fmla="*/ 2655 w 2938"/>
                <a:gd name="T3" fmla="*/ 0 h 426"/>
                <a:gd name="T4" fmla="*/ 2938 w 2938"/>
                <a:gd name="T5" fmla="*/ 426 h 426"/>
                <a:gd name="T6" fmla="*/ 0 w 2938"/>
                <a:gd name="T7" fmla="*/ 426 h 426"/>
                <a:gd name="T8" fmla="*/ 283 w 2938"/>
                <a:gd name="T9" fmla="*/ 0 h 426"/>
              </a:gdLst>
              <a:ahLst/>
              <a:cxnLst>
                <a:cxn ang="0">
                  <a:pos x="T0" y="T1"/>
                </a:cxn>
                <a:cxn ang="0">
                  <a:pos x="T2" y="T3"/>
                </a:cxn>
                <a:cxn ang="0">
                  <a:pos x="T4" y="T5"/>
                </a:cxn>
                <a:cxn ang="0">
                  <a:pos x="T6" y="T7"/>
                </a:cxn>
                <a:cxn ang="0">
                  <a:pos x="T8" y="T9"/>
                </a:cxn>
              </a:cxnLst>
              <a:rect l="0" t="0" r="r" b="b"/>
              <a:pathLst>
                <a:path w="2938" h="426">
                  <a:moveTo>
                    <a:pt x="283" y="0"/>
                  </a:moveTo>
                  <a:lnTo>
                    <a:pt x="2655" y="0"/>
                  </a:lnTo>
                  <a:lnTo>
                    <a:pt x="2938" y="426"/>
                  </a:lnTo>
                  <a:lnTo>
                    <a:pt x="0" y="426"/>
                  </a:lnTo>
                  <a:lnTo>
                    <a:pt x="283" y="0"/>
                  </a:lnTo>
                  <a:close/>
                </a:path>
              </a:pathLst>
            </a:custGeom>
            <a:solidFill>
              <a:srgbClr val="EB7182">
                <a:alpha val="78000"/>
              </a:srgbClr>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16" name="Group 26">
              <a:extLst>
                <a:ext uri="{FF2B5EF4-FFF2-40B4-BE49-F238E27FC236}">
                  <a16:creationId xmlns:a16="http://schemas.microsoft.com/office/drawing/2014/main" id="{C9353830-6FA4-49E1-9D36-57D4E718946C}"/>
                </a:ext>
              </a:extLst>
            </p:cNvPr>
            <p:cNvGrpSpPr/>
            <p:nvPr/>
          </p:nvGrpSpPr>
          <p:grpSpPr>
            <a:xfrm>
              <a:off x="1485221" y="1379806"/>
              <a:ext cx="1096687" cy="1047120"/>
              <a:chOff x="4417791" y="3086470"/>
              <a:chExt cx="441754" cy="421788"/>
            </a:xfrm>
            <a:grpFill/>
          </p:grpSpPr>
          <p:sp>
            <p:nvSpPr>
              <p:cNvPr id="21" name="Freeform 64">
                <a:extLst>
                  <a:ext uri="{FF2B5EF4-FFF2-40B4-BE49-F238E27FC236}">
                    <a16:creationId xmlns:a16="http://schemas.microsoft.com/office/drawing/2014/main" id="{6140A1D8-DCDF-4342-B80B-A67C3AE2F959}"/>
                  </a:ext>
                </a:extLst>
              </p:cNvPr>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rgbClr val="EB718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2" name="Oval 65">
                <a:extLst>
                  <a:ext uri="{FF2B5EF4-FFF2-40B4-BE49-F238E27FC236}">
                    <a16:creationId xmlns:a16="http://schemas.microsoft.com/office/drawing/2014/main" id="{780E48FD-FD44-4E03-BB08-640A4F5878C5}"/>
                  </a:ext>
                </a:extLst>
              </p:cNvPr>
              <p:cNvSpPr>
                <a:spLocks noChangeArrowheads="1"/>
              </p:cNvSpPr>
              <p:nvPr/>
            </p:nvSpPr>
            <p:spPr bwMode="auto">
              <a:xfrm>
                <a:off x="4627437" y="3365998"/>
                <a:ext cx="29949" cy="32446"/>
              </a:xfrm>
              <a:prstGeom prst="ellipse">
                <a:avLst/>
              </a:prstGeom>
              <a:solidFill>
                <a:srgbClr val="EB7182"/>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sp>
          <p:nvSpPr>
            <p:cNvPr id="17" name="Text Box 10">
              <a:extLst>
                <a:ext uri="{FF2B5EF4-FFF2-40B4-BE49-F238E27FC236}">
                  <a16:creationId xmlns:a16="http://schemas.microsoft.com/office/drawing/2014/main" id="{919D4442-6257-4CC0-93DB-976D6705AD47}"/>
                </a:ext>
              </a:extLst>
            </p:cNvPr>
            <p:cNvSpPr txBox="1">
              <a:spLocks noChangeArrowheads="1"/>
            </p:cNvSpPr>
            <p:nvPr/>
          </p:nvSpPr>
          <p:spPr bwMode="auto">
            <a:xfrm>
              <a:off x="578711" y="5365617"/>
              <a:ext cx="2907709" cy="420103"/>
            </a:xfrm>
            <a:prstGeom prst="rect">
              <a:avLst/>
            </a:prstGeom>
            <a:noFill/>
            <a:ln w="9525">
              <a:noFill/>
              <a:miter lim="800000"/>
              <a:headEnd/>
              <a:tailEnd/>
            </a:ln>
          </p:spPr>
          <p:txBody>
            <a:bodyPr wrap="square" lIns="45720" tIns="22860" rIns="45720" bIns="22860">
              <a:spAutoFit/>
            </a:bodyPr>
            <a:lstStyle/>
            <a:p>
              <a:pPr algn="ctr" defTabSz="1088232"/>
              <a:r>
                <a:rPr lang="zh-CN" altLang="en-US" dirty="0">
                  <a:solidFill>
                    <a:schemeClr val="bg1"/>
                  </a:solidFill>
                  <a:latin typeface="Open Sans" pitchFamily="34" charset="0"/>
                  <a:ea typeface="Open Sans" pitchFamily="34" charset="0"/>
                  <a:cs typeface="Open Sans" pitchFamily="34" charset="0"/>
                </a:rPr>
                <a:t>加入标题</a:t>
              </a:r>
              <a:endParaRPr lang="en-US" altLang="zh-CN" dirty="0">
                <a:solidFill>
                  <a:schemeClr val="bg1"/>
                </a:solidFill>
                <a:latin typeface="Open Sans" pitchFamily="34" charset="0"/>
                <a:ea typeface="Open Sans" pitchFamily="34" charset="0"/>
                <a:cs typeface="Open Sans" pitchFamily="34" charset="0"/>
              </a:endParaRPr>
            </a:p>
          </p:txBody>
        </p:sp>
        <p:sp>
          <p:nvSpPr>
            <p:cNvPr id="18" name="Text Box 10">
              <a:extLst>
                <a:ext uri="{FF2B5EF4-FFF2-40B4-BE49-F238E27FC236}">
                  <a16:creationId xmlns:a16="http://schemas.microsoft.com/office/drawing/2014/main" id="{6F3D0751-0A94-4E5C-A564-733A24FBE45F}"/>
                </a:ext>
              </a:extLst>
            </p:cNvPr>
            <p:cNvSpPr txBox="1">
              <a:spLocks noChangeArrowheads="1"/>
            </p:cNvSpPr>
            <p:nvPr/>
          </p:nvSpPr>
          <p:spPr bwMode="auto">
            <a:xfrm>
              <a:off x="578711" y="4515319"/>
              <a:ext cx="2907709" cy="420103"/>
            </a:xfrm>
            <a:prstGeom prst="rect">
              <a:avLst/>
            </a:prstGeom>
            <a:noFill/>
            <a:ln w="9525">
              <a:noFill/>
              <a:miter lim="800000"/>
              <a:headEnd/>
              <a:tailEnd/>
            </a:ln>
          </p:spPr>
          <p:txBody>
            <a:bodyPr wrap="square" lIns="45720" tIns="22860" rIns="45720" bIns="22860">
              <a:spAutoFit/>
            </a:bodyPr>
            <a:lstStyle/>
            <a:p>
              <a:pPr algn="ctr" defTabSz="1088232"/>
              <a:r>
                <a:rPr lang="zh-CN" altLang="en-US" dirty="0">
                  <a:solidFill>
                    <a:schemeClr val="bg1"/>
                  </a:solidFill>
                  <a:latin typeface="Open Sans" pitchFamily="34" charset="0"/>
                  <a:ea typeface="Open Sans" pitchFamily="34" charset="0"/>
                  <a:cs typeface="Open Sans" pitchFamily="34" charset="0"/>
                </a:rPr>
                <a:t>加入标题</a:t>
              </a:r>
              <a:endParaRPr lang="en-US" altLang="zh-CN" dirty="0">
                <a:solidFill>
                  <a:schemeClr val="bg1"/>
                </a:solidFill>
                <a:latin typeface="Open Sans" pitchFamily="34" charset="0"/>
                <a:ea typeface="Open Sans" pitchFamily="34" charset="0"/>
                <a:cs typeface="Open Sans" pitchFamily="34" charset="0"/>
              </a:endParaRPr>
            </a:p>
          </p:txBody>
        </p:sp>
        <p:sp>
          <p:nvSpPr>
            <p:cNvPr id="19" name="Text Box 10">
              <a:extLst>
                <a:ext uri="{FF2B5EF4-FFF2-40B4-BE49-F238E27FC236}">
                  <a16:creationId xmlns:a16="http://schemas.microsoft.com/office/drawing/2014/main" id="{CA59A148-7BC9-4FC9-9DE3-49759BAED914}"/>
                </a:ext>
              </a:extLst>
            </p:cNvPr>
            <p:cNvSpPr txBox="1">
              <a:spLocks noChangeArrowheads="1"/>
            </p:cNvSpPr>
            <p:nvPr/>
          </p:nvSpPr>
          <p:spPr bwMode="auto">
            <a:xfrm>
              <a:off x="922413" y="3713015"/>
              <a:ext cx="2220308" cy="420103"/>
            </a:xfrm>
            <a:prstGeom prst="rect">
              <a:avLst/>
            </a:prstGeom>
            <a:noFill/>
            <a:ln w="9525">
              <a:noFill/>
              <a:miter lim="800000"/>
              <a:headEnd/>
              <a:tailEnd/>
            </a:ln>
          </p:spPr>
          <p:txBody>
            <a:bodyPr wrap="square" lIns="45720" tIns="22860" rIns="45720" bIns="22860">
              <a:spAutoFit/>
            </a:bodyPr>
            <a:lstStyle/>
            <a:p>
              <a:pPr algn="ctr" defTabSz="1088232"/>
              <a:r>
                <a:rPr lang="zh-CN" altLang="en-US" dirty="0">
                  <a:solidFill>
                    <a:schemeClr val="bg1"/>
                  </a:solidFill>
                  <a:latin typeface="Open Sans" pitchFamily="34" charset="0"/>
                  <a:ea typeface="Open Sans" pitchFamily="34" charset="0"/>
                  <a:cs typeface="Open Sans" pitchFamily="34" charset="0"/>
                </a:rPr>
                <a:t>加入标题</a:t>
              </a:r>
              <a:endParaRPr lang="en-US" altLang="zh-CN" dirty="0">
                <a:solidFill>
                  <a:schemeClr val="bg1"/>
                </a:solidFill>
                <a:latin typeface="Open Sans" pitchFamily="34" charset="0"/>
                <a:ea typeface="Open Sans" pitchFamily="34" charset="0"/>
                <a:cs typeface="Open Sans" pitchFamily="34" charset="0"/>
              </a:endParaRPr>
            </a:p>
          </p:txBody>
        </p:sp>
        <p:sp>
          <p:nvSpPr>
            <p:cNvPr id="20" name="Text Box 10">
              <a:extLst>
                <a:ext uri="{FF2B5EF4-FFF2-40B4-BE49-F238E27FC236}">
                  <a16:creationId xmlns:a16="http://schemas.microsoft.com/office/drawing/2014/main" id="{D4CA7733-3F9E-451B-852F-FC55FF0EA834}"/>
                </a:ext>
              </a:extLst>
            </p:cNvPr>
            <p:cNvSpPr txBox="1">
              <a:spLocks noChangeArrowheads="1"/>
            </p:cNvSpPr>
            <p:nvPr/>
          </p:nvSpPr>
          <p:spPr bwMode="auto">
            <a:xfrm>
              <a:off x="1084807" y="2880649"/>
              <a:ext cx="1895521" cy="420103"/>
            </a:xfrm>
            <a:prstGeom prst="rect">
              <a:avLst/>
            </a:prstGeom>
            <a:noFill/>
            <a:ln w="9525">
              <a:noFill/>
              <a:miter lim="800000"/>
              <a:headEnd/>
              <a:tailEnd/>
            </a:ln>
          </p:spPr>
          <p:txBody>
            <a:bodyPr wrap="square" lIns="45720" tIns="22860" rIns="45720" bIns="22860">
              <a:spAutoFit/>
            </a:bodyPr>
            <a:lstStyle/>
            <a:p>
              <a:pPr lvl="0" algn="ctr" defTabSz="1088232"/>
              <a:r>
                <a:rPr lang="zh-CN" altLang="en-US" dirty="0">
                  <a:solidFill>
                    <a:srgbClr val="FFFFFF"/>
                  </a:solidFill>
                  <a:latin typeface="Open Sans" pitchFamily="34" charset="0"/>
                  <a:ea typeface="Open Sans" pitchFamily="34" charset="0"/>
                  <a:cs typeface="Open Sans" pitchFamily="34" charset="0"/>
                </a:rPr>
                <a:t>加入标题</a:t>
              </a:r>
              <a:endParaRPr lang="en-US" altLang="zh-CN" dirty="0">
                <a:solidFill>
                  <a:srgbClr val="FFFFFF"/>
                </a:solidFill>
                <a:latin typeface="Open Sans" pitchFamily="34" charset="0"/>
                <a:ea typeface="Open Sans" pitchFamily="34" charset="0"/>
                <a:cs typeface="Open Sans" pitchFamily="34" charset="0"/>
              </a:endParaRPr>
            </a:p>
          </p:txBody>
        </p:sp>
      </p:grpSp>
      <p:grpSp>
        <p:nvGrpSpPr>
          <p:cNvPr id="23" name="组合 22">
            <a:extLst>
              <a:ext uri="{FF2B5EF4-FFF2-40B4-BE49-F238E27FC236}">
                <a16:creationId xmlns:a16="http://schemas.microsoft.com/office/drawing/2014/main" id="{CFD1E1B6-8179-4E8E-BD98-53540D1F8E09}"/>
              </a:ext>
            </a:extLst>
          </p:cNvPr>
          <p:cNvGrpSpPr/>
          <p:nvPr/>
        </p:nvGrpSpPr>
        <p:grpSpPr>
          <a:xfrm>
            <a:off x="6539439" y="2188737"/>
            <a:ext cx="4052969" cy="3433532"/>
            <a:chOff x="1994871" y="2316000"/>
            <a:chExt cx="3522353" cy="2984013"/>
          </a:xfrm>
        </p:grpSpPr>
        <p:grpSp>
          <p:nvGrpSpPr>
            <p:cNvPr id="24" name="组合 23">
              <a:extLst>
                <a:ext uri="{FF2B5EF4-FFF2-40B4-BE49-F238E27FC236}">
                  <a16:creationId xmlns:a16="http://schemas.microsoft.com/office/drawing/2014/main" id="{742E6CA4-365B-45D1-9999-09A3E0D9ACBC}"/>
                </a:ext>
              </a:extLst>
            </p:cNvPr>
            <p:cNvGrpSpPr/>
            <p:nvPr/>
          </p:nvGrpSpPr>
          <p:grpSpPr>
            <a:xfrm flipH="1">
              <a:off x="1994871" y="2316000"/>
              <a:ext cx="3522353" cy="2229405"/>
              <a:chOff x="6231835" y="1190331"/>
              <a:chExt cx="2471633" cy="1564372"/>
            </a:xfrm>
          </p:grpSpPr>
          <p:sp>
            <p:nvSpPr>
              <p:cNvPr id="27" name="文本框 31">
                <a:extLst>
                  <a:ext uri="{FF2B5EF4-FFF2-40B4-BE49-F238E27FC236}">
                    <a16:creationId xmlns:a16="http://schemas.microsoft.com/office/drawing/2014/main" id="{97F9080C-95B4-43BA-8EDE-D914178CD1E7}"/>
                  </a:ext>
                </a:extLst>
              </p:cNvPr>
              <p:cNvSpPr txBox="1"/>
              <p:nvPr/>
            </p:nvSpPr>
            <p:spPr>
              <a:xfrm>
                <a:off x="6231835" y="1190331"/>
                <a:ext cx="2408234" cy="211154"/>
              </a:xfrm>
              <a:prstGeom prst="rect">
                <a:avLst/>
              </a:prstGeom>
              <a:noFill/>
            </p:spPr>
            <p:txBody>
              <a:bodyPr wrap="square" lIns="68580" tIns="34290" rIns="68580" bIns="34290" rtlCol="0">
                <a:spAutoFit/>
              </a:bodyPr>
              <a:lstStyle/>
              <a:p>
                <a:pPr algn="ctr"/>
                <a:r>
                  <a:rPr kumimoji="0" lang="en-US" altLang="zh-CN"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01.</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文本框 32">
                <a:extLst>
                  <a:ext uri="{FF2B5EF4-FFF2-40B4-BE49-F238E27FC236}">
                    <a16:creationId xmlns:a16="http://schemas.microsoft.com/office/drawing/2014/main" id="{D9D8E150-30E6-4632-84AB-CB2F809FA0F1}"/>
                  </a:ext>
                </a:extLst>
              </p:cNvPr>
              <p:cNvSpPr txBox="1"/>
              <p:nvPr/>
            </p:nvSpPr>
            <p:spPr>
              <a:xfrm>
                <a:off x="6231835" y="1744316"/>
                <a:ext cx="2408234" cy="192385"/>
              </a:xfrm>
              <a:prstGeom prst="rect">
                <a:avLst/>
              </a:prstGeom>
              <a:noFill/>
            </p:spPr>
            <p:txBody>
              <a:bodyPr wrap="square" lIns="68580" tIns="34290" rIns="68580" bIns="34290" rtlCol="0">
                <a:spAutoFit/>
              </a:bodyPr>
              <a:lstStyle/>
              <a:p>
                <a:pPr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9" name="文本框 33">
                <a:extLst>
                  <a:ext uri="{FF2B5EF4-FFF2-40B4-BE49-F238E27FC236}">
                    <a16:creationId xmlns:a16="http://schemas.microsoft.com/office/drawing/2014/main" id="{FCAB144F-A36C-4AC7-9AB8-5714CAA2C88A}"/>
                  </a:ext>
                </a:extLst>
              </p:cNvPr>
              <p:cNvSpPr txBox="1"/>
              <p:nvPr/>
            </p:nvSpPr>
            <p:spPr>
              <a:xfrm>
                <a:off x="6231835" y="2313967"/>
                <a:ext cx="2408234" cy="192385"/>
              </a:xfrm>
              <a:prstGeom prst="rect">
                <a:avLst/>
              </a:prstGeom>
              <a:noFill/>
            </p:spPr>
            <p:txBody>
              <a:bodyPr wrap="square" lIns="68580" tIns="34290" rIns="68580" bIns="34290" rtlCol="0">
                <a:spAutoFit/>
              </a:bodyPr>
              <a:lstStyle/>
              <a:p>
                <a:pPr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30" name="直接连接符 29">
                <a:extLst>
                  <a:ext uri="{FF2B5EF4-FFF2-40B4-BE49-F238E27FC236}">
                    <a16:creationId xmlns:a16="http://schemas.microsoft.com/office/drawing/2014/main" id="{5205E40C-4DE6-44E8-A575-C483B184BB22}"/>
                  </a:ext>
                </a:extLst>
              </p:cNvPr>
              <p:cNvCxnSpPr/>
              <p:nvPr/>
            </p:nvCxnSpPr>
            <p:spPr>
              <a:xfrm>
                <a:off x="6231835" y="1655989"/>
                <a:ext cx="2471633" cy="0"/>
              </a:xfrm>
              <a:prstGeom prst="line">
                <a:avLst/>
              </a:prstGeom>
              <a:noFill/>
              <a:ln w="9525" cap="flat" cmpd="sng" algn="ctr">
                <a:solidFill>
                  <a:srgbClr val="EB7182"/>
                </a:solidFill>
                <a:prstDash val="solid"/>
              </a:ln>
              <a:effectLst/>
            </p:spPr>
          </p:cxnSp>
          <p:cxnSp>
            <p:nvCxnSpPr>
              <p:cNvPr id="31" name="直接连接符 30">
                <a:extLst>
                  <a:ext uri="{FF2B5EF4-FFF2-40B4-BE49-F238E27FC236}">
                    <a16:creationId xmlns:a16="http://schemas.microsoft.com/office/drawing/2014/main" id="{778CA3FB-D2BE-4A6F-8438-0778AEF76A09}"/>
                  </a:ext>
                </a:extLst>
              </p:cNvPr>
              <p:cNvCxnSpPr/>
              <p:nvPr/>
            </p:nvCxnSpPr>
            <p:spPr>
              <a:xfrm>
                <a:off x="6231835" y="2209261"/>
                <a:ext cx="2471633" cy="0"/>
              </a:xfrm>
              <a:prstGeom prst="line">
                <a:avLst/>
              </a:prstGeom>
              <a:noFill/>
              <a:ln w="9525" cap="flat" cmpd="sng" algn="ctr">
                <a:solidFill>
                  <a:srgbClr val="EB7182"/>
                </a:solidFill>
                <a:prstDash val="solid"/>
              </a:ln>
              <a:effectLst/>
            </p:spPr>
          </p:cxnSp>
          <p:cxnSp>
            <p:nvCxnSpPr>
              <p:cNvPr id="32" name="直接连接符 31">
                <a:extLst>
                  <a:ext uri="{FF2B5EF4-FFF2-40B4-BE49-F238E27FC236}">
                    <a16:creationId xmlns:a16="http://schemas.microsoft.com/office/drawing/2014/main" id="{2C46E9D2-E748-4F7F-BEE8-1BABC7F07B11}"/>
                  </a:ext>
                </a:extLst>
              </p:cNvPr>
              <p:cNvCxnSpPr/>
              <p:nvPr/>
            </p:nvCxnSpPr>
            <p:spPr>
              <a:xfrm>
                <a:off x="6231835" y="2754703"/>
                <a:ext cx="2471633" cy="0"/>
              </a:xfrm>
              <a:prstGeom prst="line">
                <a:avLst/>
              </a:prstGeom>
              <a:noFill/>
              <a:ln w="9525" cap="flat" cmpd="sng" algn="ctr">
                <a:solidFill>
                  <a:srgbClr val="EB7182"/>
                </a:solidFill>
                <a:prstDash val="solid"/>
              </a:ln>
              <a:effectLst/>
            </p:spPr>
          </p:cxnSp>
        </p:grpSp>
        <p:sp>
          <p:nvSpPr>
            <p:cNvPr id="25" name="文本框 33">
              <a:extLst>
                <a:ext uri="{FF2B5EF4-FFF2-40B4-BE49-F238E27FC236}">
                  <a16:creationId xmlns:a16="http://schemas.microsoft.com/office/drawing/2014/main" id="{9262CE44-EF6B-454B-8D78-DDE300358D35}"/>
                </a:ext>
              </a:extLst>
            </p:cNvPr>
            <p:cNvSpPr txBox="1"/>
            <p:nvPr/>
          </p:nvSpPr>
          <p:spPr>
            <a:xfrm flipH="1">
              <a:off x="2085222" y="4671915"/>
              <a:ext cx="3432002" cy="274169"/>
            </a:xfrm>
            <a:prstGeom prst="rect">
              <a:avLst/>
            </a:prstGeom>
            <a:noFill/>
          </p:spPr>
          <p:txBody>
            <a:bodyPr wrap="square" lIns="68580" tIns="34290" rIns="68580" bIns="34290" rtlCol="0">
              <a:spAutoFit/>
            </a:bodyPr>
            <a:lstStyle/>
            <a:p>
              <a:pPr algn="ct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6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6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26" name="直接连接符 25">
              <a:extLst>
                <a:ext uri="{FF2B5EF4-FFF2-40B4-BE49-F238E27FC236}">
                  <a16:creationId xmlns:a16="http://schemas.microsoft.com/office/drawing/2014/main" id="{553688C6-9D3A-45A8-A93E-216D9B4B23F1}"/>
                </a:ext>
              </a:extLst>
            </p:cNvPr>
            <p:cNvCxnSpPr/>
            <p:nvPr/>
          </p:nvCxnSpPr>
          <p:spPr>
            <a:xfrm flipH="1">
              <a:off x="1994871" y="5300013"/>
              <a:ext cx="3522353" cy="0"/>
            </a:xfrm>
            <a:prstGeom prst="line">
              <a:avLst/>
            </a:prstGeom>
            <a:noFill/>
            <a:ln w="9525" cap="flat" cmpd="sng" algn="ctr">
              <a:solidFill>
                <a:srgbClr val="EB7182"/>
              </a:solidFill>
              <a:prstDash val="solid"/>
            </a:ln>
            <a:effectLst/>
          </p:spPr>
        </p:cxnSp>
      </p:grpSp>
    </p:spTree>
    <p:extLst>
      <p:ext uri="{BB962C8B-B14F-4D97-AF65-F5344CB8AC3E}">
        <p14:creationId xmlns:p14="http://schemas.microsoft.com/office/powerpoint/2010/main" val="405504711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anim calcmode="lin" valueType="num">
                                      <p:cBhvr>
                                        <p:cTn id="12" dur="500" fill="hold"/>
                                        <p:tgtEl>
                                          <p:spTgt spid="8"/>
                                        </p:tgtEl>
                                        <p:attrNameLst>
                                          <p:attrName>ppt_x</p:attrName>
                                        </p:attrNameLst>
                                      </p:cBhvr>
                                      <p:tavLst>
                                        <p:tav tm="0">
                                          <p:val>
                                            <p:strVal val="#ppt_x"/>
                                          </p:val>
                                        </p:tav>
                                        <p:tav tm="100000">
                                          <p:val>
                                            <p:strVal val="#ppt_x"/>
                                          </p:val>
                                        </p:tav>
                                      </p:tavLst>
                                    </p:anim>
                                    <p:anim calcmode="lin" valueType="num">
                                      <p:cBhvr>
                                        <p:cTn id="13" dur="5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strVal val="#ppt_x"/>
                                          </p:val>
                                        </p:tav>
                                        <p:tav tm="100000">
                                          <p:val>
                                            <p:strVal val="#ppt_x"/>
                                          </p:val>
                                        </p:tav>
                                      </p:tavLst>
                                    </p:anim>
                                    <p:anim calcmode="lin" valueType="num">
                                      <p:cBhvr>
                                        <p:cTn id="19"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Straight Connector 8">
            <a:extLst>
              <a:ext uri="{FF2B5EF4-FFF2-40B4-BE49-F238E27FC236}">
                <a16:creationId xmlns:a16="http://schemas.microsoft.com/office/drawing/2014/main" id="{753D4978-C9AD-426E-820B-8C84D83B988B}"/>
              </a:ext>
            </a:extLst>
          </p:cNvPr>
          <p:cNvCxnSpPr/>
          <p:nvPr/>
        </p:nvCxnSpPr>
        <p:spPr>
          <a:xfrm>
            <a:off x="6170341" y="4397781"/>
            <a:ext cx="5029200" cy="0"/>
          </a:xfrm>
          <a:prstGeom prst="line">
            <a:avLst/>
          </a:prstGeom>
          <a:ln w="12700">
            <a:solidFill>
              <a:srgbClr val="EB7182"/>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1" name="Rectangle 9">
            <a:extLst>
              <a:ext uri="{FF2B5EF4-FFF2-40B4-BE49-F238E27FC236}">
                <a16:creationId xmlns:a16="http://schemas.microsoft.com/office/drawing/2014/main" id="{A0B8ED70-E320-41B9-AE22-58D066BB2409}"/>
              </a:ext>
            </a:extLst>
          </p:cNvPr>
          <p:cNvSpPr/>
          <p:nvPr/>
        </p:nvSpPr>
        <p:spPr>
          <a:xfrm>
            <a:off x="6284641" y="2111781"/>
            <a:ext cx="285750" cy="225903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2" name="Rectangle 10">
            <a:extLst>
              <a:ext uri="{FF2B5EF4-FFF2-40B4-BE49-F238E27FC236}">
                <a16:creationId xmlns:a16="http://schemas.microsoft.com/office/drawing/2014/main" id="{B72F9FC2-75D7-4AC8-B614-FBDAD58BE088}"/>
              </a:ext>
            </a:extLst>
          </p:cNvPr>
          <p:cNvSpPr/>
          <p:nvPr/>
        </p:nvSpPr>
        <p:spPr>
          <a:xfrm>
            <a:off x="6684691" y="3140480"/>
            <a:ext cx="285750" cy="1224551"/>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3" name="Rectangle 12">
            <a:extLst>
              <a:ext uri="{FF2B5EF4-FFF2-40B4-BE49-F238E27FC236}">
                <a16:creationId xmlns:a16="http://schemas.microsoft.com/office/drawing/2014/main" id="{92116054-61E2-44AC-A7D5-160017C34349}"/>
              </a:ext>
            </a:extLst>
          </p:cNvPr>
          <p:cNvSpPr/>
          <p:nvPr/>
        </p:nvSpPr>
        <p:spPr>
          <a:xfrm>
            <a:off x="7084741" y="2568981"/>
            <a:ext cx="285750" cy="179605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5" name="Rectangle 13">
            <a:extLst>
              <a:ext uri="{FF2B5EF4-FFF2-40B4-BE49-F238E27FC236}">
                <a16:creationId xmlns:a16="http://schemas.microsoft.com/office/drawing/2014/main" id="{DBC2E2FC-08F2-4EB2-BA33-2870ECA4BA11}"/>
              </a:ext>
            </a:extLst>
          </p:cNvPr>
          <p:cNvSpPr/>
          <p:nvPr/>
        </p:nvSpPr>
        <p:spPr>
          <a:xfrm>
            <a:off x="7485005" y="2854731"/>
            <a:ext cx="285750" cy="1510299"/>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6" name="Rectangle 14">
            <a:extLst>
              <a:ext uri="{FF2B5EF4-FFF2-40B4-BE49-F238E27FC236}">
                <a16:creationId xmlns:a16="http://schemas.microsoft.com/office/drawing/2014/main" id="{5FE0EACB-F75F-473F-B35D-0158F12EF471}"/>
              </a:ext>
            </a:extLst>
          </p:cNvPr>
          <p:cNvSpPr/>
          <p:nvPr/>
        </p:nvSpPr>
        <p:spPr>
          <a:xfrm>
            <a:off x="7884841" y="4454932"/>
            <a:ext cx="285750" cy="142875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7" name="Rectangle 15">
            <a:extLst>
              <a:ext uri="{FF2B5EF4-FFF2-40B4-BE49-F238E27FC236}">
                <a16:creationId xmlns:a16="http://schemas.microsoft.com/office/drawing/2014/main" id="{EAC16535-1AEA-4B85-B7D9-5D1F6491A125}"/>
              </a:ext>
            </a:extLst>
          </p:cNvPr>
          <p:cNvSpPr/>
          <p:nvPr/>
        </p:nvSpPr>
        <p:spPr>
          <a:xfrm>
            <a:off x="8284891" y="4454932"/>
            <a:ext cx="285750" cy="57150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8" name="Rectangle 16">
            <a:extLst>
              <a:ext uri="{FF2B5EF4-FFF2-40B4-BE49-F238E27FC236}">
                <a16:creationId xmlns:a16="http://schemas.microsoft.com/office/drawing/2014/main" id="{837CFA82-C7CF-4684-B777-E213FD04C213}"/>
              </a:ext>
            </a:extLst>
          </p:cNvPr>
          <p:cNvSpPr/>
          <p:nvPr/>
        </p:nvSpPr>
        <p:spPr>
          <a:xfrm>
            <a:off x="8734081" y="4054881"/>
            <a:ext cx="285750" cy="296525"/>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19" name="Rectangle 17">
            <a:extLst>
              <a:ext uri="{FF2B5EF4-FFF2-40B4-BE49-F238E27FC236}">
                <a16:creationId xmlns:a16="http://schemas.microsoft.com/office/drawing/2014/main" id="{D7BDCF50-715C-4BA9-AD6D-8E23AB28B59D}"/>
              </a:ext>
            </a:extLst>
          </p:cNvPr>
          <p:cNvSpPr/>
          <p:nvPr/>
        </p:nvSpPr>
        <p:spPr>
          <a:xfrm>
            <a:off x="9134131" y="3711981"/>
            <a:ext cx="285750" cy="64699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0" name="Rectangle 18">
            <a:extLst>
              <a:ext uri="{FF2B5EF4-FFF2-40B4-BE49-F238E27FC236}">
                <a16:creationId xmlns:a16="http://schemas.microsoft.com/office/drawing/2014/main" id="{1F1ACF3B-3E7C-4088-A4B8-2021AA6F248A}"/>
              </a:ext>
            </a:extLst>
          </p:cNvPr>
          <p:cNvSpPr/>
          <p:nvPr/>
        </p:nvSpPr>
        <p:spPr>
          <a:xfrm>
            <a:off x="9534181" y="3254781"/>
            <a:ext cx="285750" cy="110419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1" name="Rectangle 19">
            <a:extLst>
              <a:ext uri="{FF2B5EF4-FFF2-40B4-BE49-F238E27FC236}">
                <a16:creationId xmlns:a16="http://schemas.microsoft.com/office/drawing/2014/main" id="{0FFBCFCD-C0BF-4EA5-AFDE-A94DCCD2A0EA}"/>
              </a:ext>
            </a:extLst>
          </p:cNvPr>
          <p:cNvSpPr/>
          <p:nvPr/>
        </p:nvSpPr>
        <p:spPr>
          <a:xfrm>
            <a:off x="9942241" y="4449795"/>
            <a:ext cx="285750" cy="233736"/>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2" name="Rectangle 20">
            <a:extLst>
              <a:ext uri="{FF2B5EF4-FFF2-40B4-BE49-F238E27FC236}">
                <a16:creationId xmlns:a16="http://schemas.microsoft.com/office/drawing/2014/main" id="{AAB13732-AE9F-420A-B3A3-FD4F45F94409}"/>
              </a:ext>
            </a:extLst>
          </p:cNvPr>
          <p:cNvSpPr/>
          <p:nvPr/>
        </p:nvSpPr>
        <p:spPr>
          <a:xfrm>
            <a:off x="10342291" y="4449795"/>
            <a:ext cx="285750" cy="119436"/>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3" name="Rectangle 21">
            <a:extLst>
              <a:ext uri="{FF2B5EF4-FFF2-40B4-BE49-F238E27FC236}">
                <a16:creationId xmlns:a16="http://schemas.microsoft.com/office/drawing/2014/main" id="{15FADC42-7D66-4A4F-AB21-0B24B5708AC0}"/>
              </a:ext>
            </a:extLst>
          </p:cNvPr>
          <p:cNvSpPr/>
          <p:nvPr/>
        </p:nvSpPr>
        <p:spPr>
          <a:xfrm>
            <a:off x="10774481" y="3654830"/>
            <a:ext cx="285750" cy="696575"/>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50000"/>
                </a:schemeClr>
              </a:solidFill>
            </a:endParaRPr>
          </a:p>
        </p:txBody>
      </p:sp>
      <p:sp>
        <p:nvSpPr>
          <p:cNvPr id="24" name="TextBox 17">
            <a:extLst>
              <a:ext uri="{FF2B5EF4-FFF2-40B4-BE49-F238E27FC236}">
                <a16:creationId xmlns:a16="http://schemas.microsoft.com/office/drawing/2014/main" id="{4DEFA4CF-C276-4942-932C-77584BB417F7}"/>
              </a:ext>
            </a:extLst>
          </p:cNvPr>
          <p:cNvSpPr txBox="1"/>
          <p:nvPr/>
        </p:nvSpPr>
        <p:spPr>
          <a:xfrm>
            <a:off x="6203737" y="1784368"/>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75%</a:t>
            </a:r>
          </a:p>
        </p:txBody>
      </p:sp>
      <p:sp>
        <p:nvSpPr>
          <p:cNvPr id="25" name="TextBox 18">
            <a:extLst>
              <a:ext uri="{FF2B5EF4-FFF2-40B4-BE49-F238E27FC236}">
                <a16:creationId xmlns:a16="http://schemas.microsoft.com/office/drawing/2014/main" id="{4D1194E4-84F9-4CB1-ADF9-A0BF2D21430B}"/>
              </a:ext>
            </a:extLst>
          </p:cNvPr>
          <p:cNvSpPr txBox="1"/>
          <p:nvPr/>
        </p:nvSpPr>
        <p:spPr>
          <a:xfrm>
            <a:off x="6603787" y="2837109"/>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55%</a:t>
            </a:r>
          </a:p>
        </p:txBody>
      </p:sp>
      <p:sp>
        <p:nvSpPr>
          <p:cNvPr id="26" name="TextBox 19">
            <a:extLst>
              <a:ext uri="{FF2B5EF4-FFF2-40B4-BE49-F238E27FC236}">
                <a16:creationId xmlns:a16="http://schemas.microsoft.com/office/drawing/2014/main" id="{4ECD2B1D-1156-495A-BFB1-5F04FB9BCBA7}"/>
              </a:ext>
            </a:extLst>
          </p:cNvPr>
          <p:cNvSpPr txBox="1"/>
          <p:nvPr/>
        </p:nvSpPr>
        <p:spPr>
          <a:xfrm>
            <a:off x="7003837" y="2237035"/>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63%</a:t>
            </a:r>
          </a:p>
        </p:txBody>
      </p:sp>
      <p:sp>
        <p:nvSpPr>
          <p:cNvPr id="27" name="TextBox 20">
            <a:extLst>
              <a:ext uri="{FF2B5EF4-FFF2-40B4-BE49-F238E27FC236}">
                <a16:creationId xmlns:a16="http://schemas.microsoft.com/office/drawing/2014/main" id="{E21C2B3D-33EB-4383-84CD-BE7152355EE7}"/>
              </a:ext>
            </a:extLst>
          </p:cNvPr>
          <p:cNvSpPr txBox="1"/>
          <p:nvPr/>
        </p:nvSpPr>
        <p:spPr>
          <a:xfrm>
            <a:off x="7404101" y="2539677"/>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57%</a:t>
            </a:r>
          </a:p>
        </p:txBody>
      </p:sp>
      <p:sp>
        <p:nvSpPr>
          <p:cNvPr id="28" name="TextBox 21">
            <a:extLst>
              <a:ext uri="{FF2B5EF4-FFF2-40B4-BE49-F238E27FC236}">
                <a16:creationId xmlns:a16="http://schemas.microsoft.com/office/drawing/2014/main" id="{7504A03E-892B-4D1D-9FD2-E66F7C2816DF}"/>
              </a:ext>
            </a:extLst>
          </p:cNvPr>
          <p:cNvSpPr txBox="1"/>
          <p:nvPr/>
        </p:nvSpPr>
        <p:spPr>
          <a:xfrm>
            <a:off x="8653177" y="3740555"/>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18%</a:t>
            </a:r>
          </a:p>
        </p:txBody>
      </p:sp>
      <p:sp>
        <p:nvSpPr>
          <p:cNvPr id="29" name="TextBox 22">
            <a:extLst>
              <a:ext uri="{FF2B5EF4-FFF2-40B4-BE49-F238E27FC236}">
                <a16:creationId xmlns:a16="http://schemas.microsoft.com/office/drawing/2014/main" id="{69FC4AD8-B1A9-4F42-BD6A-9EBBBAE3BF13}"/>
              </a:ext>
            </a:extLst>
          </p:cNvPr>
          <p:cNvSpPr txBox="1"/>
          <p:nvPr/>
        </p:nvSpPr>
        <p:spPr>
          <a:xfrm>
            <a:off x="9053227" y="3383368"/>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23%</a:t>
            </a:r>
          </a:p>
        </p:txBody>
      </p:sp>
      <p:sp>
        <p:nvSpPr>
          <p:cNvPr id="30" name="TextBox 23">
            <a:extLst>
              <a:ext uri="{FF2B5EF4-FFF2-40B4-BE49-F238E27FC236}">
                <a16:creationId xmlns:a16="http://schemas.microsoft.com/office/drawing/2014/main" id="{9B811C68-6808-428B-A0D7-61FEE8AB23DD}"/>
              </a:ext>
            </a:extLst>
          </p:cNvPr>
          <p:cNvSpPr txBox="1"/>
          <p:nvPr/>
        </p:nvSpPr>
        <p:spPr>
          <a:xfrm>
            <a:off x="9453277" y="2918341"/>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43%</a:t>
            </a:r>
          </a:p>
        </p:txBody>
      </p:sp>
      <p:sp>
        <p:nvSpPr>
          <p:cNvPr id="31" name="TextBox 24">
            <a:extLst>
              <a:ext uri="{FF2B5EF4-FFF2-40B4-BE49-F238E27FC236}">
                <a16:creationId xmlns:a16="http://schemas.microsoft.com/office/drawing/2014/main" id="{643F9EE9-B509-445E-9ABF-F33343391806}"/>
              </a:ext>
            </a:extLst>
          </p:cNvPr>
          <p:cNvSpPr txBox="1"/>
          <p:nvPr/>
        </p:nvSpPr>
        <p:spPr>
          <a:xfrm>
            <a:off x="10693577" y="3336208"/>
            <a:ext cx="447558"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21%</a:t>
            </a:r>
          </a:p>
        </p:txBody>
      </p:sp>
      <p:sp>
        <p:nvSpPr>
          <p:cNvPr id="32" name="TextBox 25">
            <a:extLst>
              <a:ext uri="{FF2B5EF4-FFF2-40B4-BE49-F238E27FC236}">
                <a16:creationId xmlns:a16="http://schemas.microsoft.com/office/drawing/2014/main" id="{C240D8AC-0CFA-4A56-8D60-EB467FD554ED}"/>
              </a:ext>
            </a:extLst>
          </p:cNvPr>
          <p:cNvSpPr txBox="1"/>
          <p:nvPr/>
        </p:nvSpPr>
        <p:spPr>
          <a:xfrm>
            <a:off x="7783098" y="5958848"/>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-45%</a:t>
            </a:r>
          </a:p>
        </p:txBody>
      </p:sp>
      <p:sp>
        <p:nvSpPr>
          <p:cNvPr id="33" name="TextBox 26">
            <a:extLst>
              <a:ext uri="{FF2B5EF4-FFF2-40B4-BE49-F238E27FC236}">
                <a16:creationId xmlns:a16="http://schemas.microsoft.com/office/drawing/2014/main" id="{AAD67D73-24D2-481A-8F63-5DAE507A8D23}"/>
              </a:ext>
            </a:extLst>
          </p:cNvPr>
          <p:cNvSpPr txBox="1"/>
          <p:nvPr/>
        </p:nvSpPr>
        <p:spPr>
          <a:xfrm>
            <a:off x="8183148" y="5083582"/>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-23%</a:t>
            </a:r>
          </a:p>
        </p:txBody>
      </p:sp>
      <p:sp>
        <p:nvSpPr>
          <p:cNvPr id="34" name="TextBox 27">
            <a:extLst>
              <a:ext uri="{FF2B5EF4-FFF2-40B4-BE49-F238E27FC236}">
                <a16:creationId xmlns:a16="http://schemas.microsoft.com/office/drawing/2014/main" id="{0889BF64-89F7-4864-AFDA-B80ED5D0DBD4}"/>
              </a:ext>
            </a:extLst>
          </p:cNvPr>
          <p:cNvSpPr txBox="1"/>
          <p:nvPr/>
        </p:nvSpPr>
        <p:spPr>
          <a:xfrm>
            <a:off x="9840498" y="4735544"/>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-12%</a:t>
            </a:r>
          </a:p>
        </p:txBody>
      </p:sp>
      <p:sp>
        <p:nvSpPr>
          <p:cNvPr id="35" name="TextBox 28">
            <a:extLst>
              <a:ext uri="{FF2B5EF4-FFF2-40B4-BE49-F238E27FC236}">
                <a16:creationId xmlns:a16="http://schemas.microsoft.com/office/drawing/2014/main" id="{B73308B6-11AC-4D86-ABE5-6667C684A1F9}"/>
              </a:ext>
            </a:extLst>
          </p:cNvPr>
          <p:cNvSpPr txBox="1"/>
          <p:nvPr/>
        </p:nvSpPr>
        <p:spPr>
          <a:xfrm>
            <a:off x="10240548" y="4617571"/>
            <a:ext cx="489236" cy="246221"/>
          </a:xfrm>
          <a:prstGeom prst="rect">
            <a:avLst/>
          </a:prstGeom>
          <a:noFill/>
        </p:spPr>
        <p:txBody>
          <a:bodyPr wrap="none" rtlCol="0">
            <a:spAutoFit/>
          </a:bodyPr>
          <a:lstStyle/>
          <a:p>
            <a:r>
              <a:rPr lang="en-US" sz="10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-05%</a:t>
            </a:r>
          </a:p>
        </p:txBody>
      </p:sp>
      <p:sp>
        <p:nvSpPr>
          <p:cNvPr id="36" name="Rectangle 42">
            <a:extLst>
              <a:ext uri="{FF2B5EF4-FFF2-40B4-BE49-F238E27FC236}">
                <a16:creationId xmlns:a16="http://schemas.microsoft.com/office/drawing/2014/main" id="{75EA3959-7EDB-4052-BBA4-17F777D0E483}"/>
              </a:ext>
            </a:extLst>
          </p:cNvPr>
          <p:cNvSpPr/>
          <p:nvPr/>
        </p:nvSpPr>
        <p:spPr>
          <a:xfrm>
            <a:off x="1511767" y="2105951"/>
            <a:ext cx="254010" cy="254606"/>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7" name="TextBox 30">
            <a:extLst>
              <a:ext uri="{FF2B5EF4-FFF2-40B4-BE49-F238E27FC236}">
                <a16:creationId xmlns:a16="http://schemas.microsoft.com/office/drawing/2014/main" id="{35277CC9-C69D-4C91-86A5-2EAB4D2D366B}"/>
              </a:ext>
            </a:extLst>
          </p:cNvPr>
          <p:cNvSpPr txBox="1"/>
          <p:nvPr/>
        </p:nvSpPr>
        <p:spPr>
          <a:xfrm>
            <a:off x="1845616" y="2052835"/>
            <a:ext cx="3830889" cy="553998"/>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38" name="Rectangle 40">
            <a:extLst>
              <a:ext uri="{FF2B5EF4-FFF2-40B4-BE49-F238E27FC236}">
                <a16:creationId xmlns:a16="http://schemas.microsoft.com/office/drawing/2014/main" id="{4EDEDE70-E3B1-4815-898B-2BA2F5348375}"/>
              </a:ext>
            </a:extLst>
          </p:cNvPr>
          <p:cNvSpPr/>
          <p:nvPr/>
        </p:nvSpPr>
        <p:spPr>
          <a:xfrm>
            <a:off x="1511767" y="3649000"/>
            <a:ext cx="254010" cy="254606"/>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9" name="TextBox 33">
            <a:extLst>
              <a:ext uri="{FF2B5EF4-FFF2-40B4-BE49-F238E27FC236}">
                <a16:creationId xmlns:a16="http://schemas.microsoft.com/office/drawing/2014/main" id="{E324BC1E-19BD-432A-8147-C506DC1191E8}"/>
              </a:ext>
            </a:extLst>
          </p:cNvPr>
          <p:cNvSpPr txBox="1"/>
          <p:nvPr/>
        </p:nvSpPr>
        <p:spPr>
          <a:xfrm>
            <a:off x="1845616" y="3595884"/>
            <a:ext cx="3830889" cy="553998"/>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0" name="Rectangle 38">
            <a:extLst>
              <a:ext uri="{FF2B5EF4-FFF2-40B4-BE49-F238E27FC236}">
                <a16:creationId xmlns:a16="http://schemas.microsoft.com/office/drawing/2014/main" id="{8C01B8C9-5CC9-4FA8-A00E-3ABE9A2C6302}"/>
              </a:ext>
            </a:extLst>
          </p:cNvPr>
          <p:cNvSpPr/>
          <p:nvPr/>
        </p:nvSpPr>
        <p:spPr>
          <a:xfrm>
            <a:off x="1511767" y="5192049"/>
            <a:ext cx="254010" cy="254606"/>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41" name="TextBox 35">
            <a:extLst>
              <a:ext uri="{FF2B5EF4-FFF2-40B4-BE49-F238E27FC236}">
                <a16:creationId xmlns:a16="http://schemas.microsoft.com/office/drawing/2014/main" id="{95643DBE-1B63-4937-8022-F1E08567A08E}"/>
              </a:ext>
            </a:extLst>
          </p:cNvPr>
          <p:cNvSpPr txBox="1"/>
          <p:nvPr/>
        </p:nvSpPr>
        <p:spPr>
          <a:xfrm>
            <a:off x="1845616" y="5138933"/>
            <a:ext cx="3830889" cy="553998"/>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37410083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ppt_x</p:attrName>
                                        </p:attrNameLst>
                                      </p:cBhvr>
                                      <p:tavLst>
                                        <p:tav tm="0">
                                          <p:val>
                                            <p:strVal val="#ppt_x"/>
                                          </p:val>
                                        </p:tav>
                                        <p:tav tm="100000">
                                          <p:val>
                                            <p:strVal val="#ppt_x"/>
                                          </p:val>
                                        </p:tav>
                                      </p:tavLst>
                                    </p:anim>
                                    <p:anim calcmode="lin" valueType="num">
                                      <p:cBhvr>
                                        <p:cTn id="43" dur="1000" fill="hold"/>
                                        <p:tgtEl>
                                          <p:spTgt spid="1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1000"/>
                                        <p:tgtEl>
                                          <p:spTgt spid="18"/>
                                        </p:tgtEl>
                                      </p:cBhvr>
                                    </p:animEffect>
                                    <p:anim calcmode="lin" valueType="num">
                                      <p:cBhvr>
                                        <p:cTn id="47" dur="1000" fill="hold"/>
                                        <p:tgtEl>
                                          <p:spTgt spid="18"/>
                                        </p:tgtEl>
                                        <p:attrNameLst>
                                          <p:attrName>ppt_x</p:attrName>
                                        </p:attrNameLst>
                                      </p:cBhvr>
                                      <p:tavLst>
                                        <p:tav tm="0">
                                          <p:val>
                                            <p:strVal val="#ppt_x"/>
                                          </p:val>
                                        </p:tav>
                                        <p:tav tm="100000">
                                          <p:val>
                                            <p:strVal val="#ppt_x"/>
                                          </p:val>
                                        </p:tav>
                                      </p:tavLst>
                                    </p:anim>
                                    <p:anim calcmode="lin" valueType="num">
                                      <p:cBhvr>
                                        <p:cTn id="48" dur="1000" fill="hold"/>
                                        <p:tgtEl>
                                          <p:spTgt spid="18"/>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1000"/>
                                        <p:tgtEl>
                                          <p:spTgt spid="19"/>
                                        </p:tgtEl>
                                      </p:cBhvr>
                                    </p:animEffect>
                                    <p:anim calcmode="lin" valueType="num">
                                      <p:cBhvr>
                                        <p:cTn id="52" dur="1000" fill="hold"/>
                                        <p:tgtEl>
                                          <p:spTgt spid="19"/>
                                        </p:tgtEl>
                                        <p:attrNameLst>
                                          <p:attrName>ppt_x</p:attrName>
                                        </p:attrNameLst>
                                      </p:cBhvr>
                                      <p:tavLst>
                                        <p:tav tm="0">
                                          <p:val>
                                            <p:strVal val="#ppt_x"/>
                                          </p:val>
                                        </p:tav>
                                        <p:tav tm="100000">
                                          <p:val>
                                            <p:strVal val="#ppt_x"/>
                                          </p:val>
                                        </p:tav>
                                      </p:tavLst>
                                    </p:anim>
                                    <p:anim calcmode="lin" valueType="num">
                                      <p:cBhvr>
                                        <p:cTn id="53" dur="1000" fill="hold"/>
                                        <p:tgtEl>
                                          <p:spTgt spid="19"/>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1000"/>
                                        <p:tgtEl>
                                          <p:spTgt spid="22"/>
                                        </p:tgtEl>
                                      </p:cBhvr>
                                    </p:animEffect>
                                    <p:anim calcmode="lin" valueType="num">
                                      <p:cBhvr>
                                        <p:cTn id="67" dur="1000" fill="hold"/>
                                        <p:tgtEl>
                                          <p:spTgt spid="22"/>
                                        </p:tgtEl>
                                        <p:attrNameLst>
                                          <p:attrName>ppt_x</p:attrName>
                                        </p:attrNameLst>
                                      </p:cBhvr>
                                      <p:tavLst>
                                        <p:tav tm="0">
                                          <p:val>
                                            <p:strVal val="#ppt_x"/>
                                          </p:val>
                                        </p:tav>
                                        <p:tav tm="100000">
                                          <p:val>
                                            <p:strVal val="#ppt_x"/>
                                          </p:val>
                                        </p:tav>
                                      </p:tavLst>
                                    </p:anim>
                                    <p:anim calcmode="lin" valueType="num">
                                      <p:cBhvr>
                                        <p:cTn id="68" dur="1000" fill="hold"/>
                                        <p:tgtEl>
                                          <p:spTgt spid="2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fade">
                                      <p:cBhvr>
                                        <p:cTn id="71" dur="1000"/>
                                        <p:tgtEl>
                                          <p:spTgt spid="23"/>
                                        </p:tgtEl>
                                      </p:cBhvr>
                                    </p:animEffect>
                                    <p:anim calcmode="lin" valueType="num">
                                      <p:cBhvr>
                                        <p:cTn id="72" dur="1000" fill="hold"/>
                                        <p:tgtEl>
                                          <p:spTgt spid="23"/>
                                        </p:tgtEl>
                                        <p:attrNameLst>
                                          <p:attrName>ppt_x</p:attrName>
                                        </p:attrNameLst>
                                      </p:cBhvr>
                                      <p:tavLst>
                                        <p:tav tm="0">
                                          <p:val>
                                            <p:strVal val="#ppt_x"/>
                                          </p:val>
                                        </p:tav>
                                        <p:tav tm="100000">
                                          <p:val>
                                            <p:strVal val="#ppt_x"/>
                                          </p:val>
                                        </p:tav>
                                      </p:tavLst>
                                    </p:anim>
                                    <p:anim calcmode="lin" valueType="num">
                                      <p:cBhvr>
                                        <p:cTn id="73" dur="1000" fill="hold"/>
                                        <p:tgtEl>
                                          <p:spTgt spid="23"/>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1000"/>
                                        <p:tgtEl>
                                          <p:spTgt spid="24"/>
                                        </p:tgtEl>
                                      </p:cBhvr>
                                    </p:animEffect>
                                    <p:anim calcmode="lin" valueType="num">
                                      <p:cBhvr>
                                        <p:cTn id="77" dur="1000" fill="hold"/>
                                        <p:tgtEl>
                                          <p:spTgt spid="24"/>
                                        </p:tgtEl>
                                        <p:attrNameLst>
                                          <p:attrName>ppt_x</p:attrName>
                                        </p:attrNameLst>
                                      </p:cBhvr>
                                      <p:tavLst>
                                        <p:tav tm="0">
                                          <p:val>
                                            <p:strVal val="#ppt_x"/>
                                          </p:val>
                                        </p:tav>
                                        <p:tav tm="100000">
                                          <p:val>
                                            <p:strVal val="#ppt_x"/>
                                          </p:val>
                                        </p:tav>
                                      </p:tavLst>
                                    </p:anim>
                                    <p:anim calcmode="lin" valueType="num">
                                      <p:cBhvr>
                                        <p:cTn id="78" dur="1000" fill="hold"/>
                                        <p:tgtEl>
                                          <p:spTgt spid="24"/>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1000"/>
                                        <p:tgtEl>
                                          <p:spTgt spid="25"/>
                                        </p:tgtEl>
                                      </p:cBhvr>
                                    </p:animEffect>
                                    <p:anim calcmode="lin" valueType="num">
                                      <p:cBhvr>
                                        <p:cTn id="82" dur="1000" fill="hold"/>
                                        <p:tgtEl>
                                          <p:spTgt spid="25"/>
                                        </p:tgtEl>
                                        <p:attrNameLst>
                                          <p:attrName>ppt_x</p:attrName>
                                        </p:attrNameLst>
                                      </p:cBhvr>
                                      <p:tavLst>
                                        <p:tav tm="0">
                                          <p:val>
                                            <p:strVal val="#ppt_x"/>
                                          </p:val>
                                        </p:tav>
                                        <p:tav tm="100000">
                                          <p:val>
                                            <p:strVal val="#ppt_x"/>
                                          </p:val>
                                        </p:tav>
                                      </p:tavLst>
                                    </p:anim>
                                    <p:anim calcmode="lin" valueType="num">
                                      <p:cBhvr>
                                        <p:cTn id="83" dur="1000" fill="hold"/>
                                        <p:tgtEl>
                                          <p:spTgt spid="25"/>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1000"/>
                                        <p:tgtEl>
                                          <p:spTgt spid="26"/>
                                        </p:tgtEl>
                                      </p:cBhvr>
                                    </p:animEffect>
                                    <p:anim calcmode="lin" valueType="num">
                                      <p:cBhvr>
                                        <p:cTn id="87" dur="1000" fill="hold"/>
                                        <p:tgtEl>
                                          <p:spTgt spid="26"/>
                                        </p:tgtEl>
                                        <p:attrNameLst>
                                          <p:attrName>ppt_x</p:attrName>
                                        </p:attrNameLst>
                                      </p:cBhvr>
                                      <p:tavLst>
                                        <p:tav tm="0">
                                          <p:val>
                                            <p:strVal val="#ppt_x"/>
                                          </p:val>
                                        </p:tav>
                                        <p:tav tm="100000">
                                          <p:val>
                                            <p:strVal val="#ppt_x"/>
                                          </p:val>
                                        </p:tav>
                                      </p:tavLst>
                                    </p:anim>
                                    <p:anim calcmode="lin" valueType="num">
                                      <p:cBhvr>
                                        <p:cTn id="88" dur="1000" fill="hold"/>
                                        <p:tgtEl>
                                          <p:spTgt spid="26"/>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fade">
                                      <p:cBhvr>
                                        <p:cTn id="91" dur="1000"/>
                                        <p:tgtEl>
                                          <p:spTgt spid="27"/>
                                        </p:tgtEl>
                                      </p:cBhvr>
                                    </p:animEffect>
                                    <p:anim calcmode="lin" valueType="num">
                                      <p:cBhvr>
                                        <p:cTn id="92" dur="1000" fill="hold"/>
                                        <p:tgtEl>
                                          <p:spTgt spid="27"/>
                                        </p:tgtEl>
                                        <p:attrNameLst>
                                          <p:attrName>ppt_x</p:attrName>
                                        </p:attrNameLst>
                                      </p:cBhvr>
                                      <p:tavLst>
                                        <p:tav tm="0">
                                          <p:val>
                                            <p:strVal val="#ppt_x"/>
                                          </p:val>
                                        </p:tav>
                                        <p:tav tm="100000">
                                          <p:val>
                                            <p:strVal val="#ppt_x"/>
                                          </p:val>
                                        </p:tav>
                                      </p:tavLst>
                                    </p:anim>
                                    <p:anim calcmode="lin" valueType="num">
                                      <p:cBhvr>
                                        <p:cTn id="93" dur="1000" fill="hold"/>
                                        <p:tgtEl>
                                          <p:spTgt spid="2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1000"/>
                                        <p:tgtEl>
                                          <p:spTgt spid="28"/>
                                        </p:tgtEl>
                                      </p:cBhvr>
                                    </p:animEffect>
                                    <p:anim calcmode="lin" valueType="num">
                                      <p:cBhvr>
                                        <p:cTn id="97" dur="1000" fill="hold"/>
                                        <p:tgtEl>
                                          <p:spTgt spid="28"/>
                                        </p:tgtEl>
                                        <p:attrNameLst>
                                          <p:attrName>ppt_x</p:attrName>
                                        </p:attrNameLst>
                                      </p:cBhvr>
                                      <p:tavLst>
                                        <p:tav tm="0">
                                          <p:val>
                                            <p:strVal val="#ppt_x"/>
                                          </p:val>
                                        </p:tav>
                                        <p:tav tm="100000">
                                          <p:val>
                                            <p:strVal val="#ppt_x"/>
                                          </p:val>
                                        </p:tav>
                                      </p:tavLst>
                                    </p:anim>
                                    <p:anim calcmode="lin" valueType="num">
                                      <p:cBhvr>
                                        <p:cTn id="98" dur="1000" fill="hold"/>
                                        <p:tgtEl>
                                          <p:spTgt spid="28"/>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29"/>
                                        </p:tgtEl>
                                        <p:attrNameLst>
                                          <p:attrName>style.visibility</p:attrName>
                                        </p:attrNameLst>
                                      </p:cBhvr>
                                      <p:to>
                                        <p:strVal val="visible"/>
                                      </p:to>
                                    </p:set>
                                    <p:animEffect transition="in" filter="fade">
                                      <p:cBhvr>
                                        <p:cTn id="101" dur="1000"/>
                                        <p:tgtEl>
                                          <p:spTgt spid="29"/>
                                        </p:tgtEl>
                                      </p:cBhvr>
                                    </p:animEffect>
                                    <p:anim calcmode="lin" valueType="num">
                                      <p:cBhvr>
                                        <p:cTn id="102" dur="1000" fill="hold"/>
                                        <p:tgtEl>
                                          <p:spTgt spid="29"/>
                                        </p:tgtEl>
                                        <p:attrNameLst>
                                          <p:attrName>ppt_x</p:attrName>
                                        </p:attrNameLst>
                                      </p:cBhvr>
                                      <p:tavLst>
                                        <p:tav tm="0">
                                          <p:val>
                                            <p:strVal val="#ppt_x"/>
                                          </p:val>
                                        </p:tav>
                                        <p:tav tm="100000">
                                          <p:val>
                                            <p:strVal val="#ppt_x"/>
                                          </p:val>
                                        </p:tav>
                                      </p:tavLst>
                                    </p:anim>
                                    <p:anim calcmode="lin" valueType="num">
                                      <p:cBhvr>
                                        <p:cTn id="103" dur="1000" fill="hold"/>
                                        <p:tgtEl>
                                          <p:spTgt spid="29"/>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1000"/>
                                        <p:tgtEl>
                                          <p:spTgt spid="30"/>
                                        </p:tgtEl>
                                      </p:cBhvr>
                                    </p:animEffect>
                                    <p:anim calcmode="lin" valueType="num">
                                      <p:cBhvr>
                                        <p:cTn id="107" dur="1000" fill="hold"/>
                                        <p:tgtEl>
                                          <p:spTgt spid="30"/>
                                        </p:tgtEl>
                                        <p:attrNameLst>
                                          <p:attrName>ppt_x</p:attrName>
                                        </p:attrNameLst>
                                      </p:cBhvr>
                                      <p:tavLst>
                                        <p:tav tm="0">
                                          <p:val>
                                            <p:strVal val="#ppt_x"/>
                                          </p:val>
                                        </p:tav>
                                        <p:tav tm="100000">
                                          <p:val>
                                            <p:strVal val="#ppt_x"/>
                                          </p:val>
                                        </p:tav>
                                      </p:tavLst>
                                    </p:anim>
                                    <p:anim calcmode="lin" valueType="num">
                                      <p:cBhvr>
                                        <p:cTn id="108" dur="1000" fill="hold"/>
                                        <p:tgtEl>
                                          <p:spTgt spid="30"/>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31"/>
                                        </p:tgtEl>
                                        <p:attrNameLst>
                                          <p:attrName>style.visibility</p:attrName>
                                        </p:attrNameLst>
                                      </p:cBhvr>
                                      <p:to>
                                        <p:strVal val="visible"/>
                                      </p:to>
                                    </p:set>
                                    <p:animEffect transition="in" filter="fade">
                                      <p:cBhvr>
                                        <p:cTn id="111" dur="1000"/>
                                        <p:tgtEl>
                                          <p:spTgt spid="31"/>
                                        </p:tgtEl>
                                      </p:cBhvr>
                                    </p:animEffect>
                                    <p:anim calcmode="lin" valueType="num">
                                      <p:cBhvr>
                                        <p:cTn id="112" dur="1000" fill="hold"/>
                                        <p:tgtEl>
                                          <p:spTgt spid="31"/>
                                        </p:tgtEl>
                                        <p:attrNameLst>
                                          <p:attrName>ppt_x</p:attrName>
                                        </p:attrNameLst>
                                      </p:cBhvr>
                                      <p:tavLst>
                                        <p:tav tm="0">
                                          <p:val>
                                            <p:strVal val="#ppt_x"/>
                                          </p:val>
                                        </p:tav>
                                        <p:tav tm="100000">
                                          <p:val>
                                            <p:strVal val="#ppt_x"/>
                                          </p:val>
                                        </p:tav>
                                      </p:tavLst>
                                    </p:anim>
                                    <p:anim calcmode="lin" valueType="num">
                                      <p:cBhvr>
                                        <p:cTn id="113" dur="1000" fill="hold"/>
                                        <p:tgtEl>
                                          <p:spTgt spid="31"/>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32"/>
                                        </p:tgtEl>
                                        <p:attrNameLst>
                                          <p:attrName>style.visibility</p:attrName>
                                        </p:attrNameLst>
                                      </p:cBhvr>
                                      <p:to>
                                        <p:strVal val="visible"/>
                                      </p:to>
                                    </p:set>
                                    <p:animEffect transition="in" filter="fade">
                                      <p:cBhvr>
                                        <p:cTn id="116" dur="1000"/>
                                        <p:tgtEl>
                                          <p:spTgt spid="32"/>
                                        </p:tgtEl>
                                      </p:cBhvr>
                                    </p:animEffect>
                                    <p:anim calcmode="lin" valueType="num">
                                      <p:cBhvr>
                                        <p:cTn id="117" dur="1000" fill="hold"/>
                                        <p:tgtEl>
                                          <p:spTgt spid="32"/>
                                        </p:tgtEl>
                                        <p:attrNameLst>
                                          <p:attrName>ppt_x</p:attrName>
                                        </p:attrNameLst>
                                      </p:cBhvr>
                                      <p:tavLst>
                                        <p:tav tm="0">
                                          <p:val>
                                            <p:strVal val="#ppt_x"/>
                                          </p:val>
                                        </p:tav>
                                        <p:tav tm="100000">
                                          <p:val>
                                            <p:strVal val="#ppt_x"/>
                                          </p:val>
                                        </p:tav>
                                      </p:tavLst>
                                    </p:anim>
                                    <p:anim calcmode="lin" valueType="num">
                                      <p:cBhvr>
                                        <p:cTn id="118" dur="1000" fill="hold"/>
                                        <p:tgtEl>
                                          <p:spTgt spid="32"/>
                                        </p:tgtEl>
                                        <p:attrNameLst>
                                          <p:attrName>ppt_y</p:attrName>
                                        </p:attrNameLst>
                                      </p:cBhvr>
                                      <p:tavLst>
                                        <p:tav tm="0">
                                          <p:val>
                                            <p:strVal val="#ppt_y+.1"/>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33"/>
                                        </p:tgtEl>
                                        <p:attrNameLst>
                                          <p:attrName>style.visibility</p:attrName>
                                        </p:attrNameLst>
                                      </p:cBhvr>
                                      <p:to>
                                        <p:strVal val="visible"/>
                                      </p:to>
                                    </p:set>
                                    <p:animEffect transition="in" filter="fade">
                                      <p:cBhvr>
                                        <p:cTn id="121" dur="1000"/>
                                        <p:tgtEl>
                                          <p:spTgt spid="33"/>
                                        </p:tgtEl>
                                      </p:cBhvr>
                                    </p:animEffect>
                                    <p:anim calcmode="lin" valueType="num">
                                      <p:cBhvr>
                                        <p:cTn id="122" dur="1000" fill="hold"/>
                                        <p:tgtEl>
                                          <p:spTgt spid="33"/>
                                        </p:tgtEl>
                                        <p:attrNameLst>
                                          <p:attrName>ppt_x</p:attrName>
                                        </p:attrNameLst>
                                      </p:cBhvr>
                                      <p:tavLst>
                                        <p:tav tm="0">
                                          <p:val>
                                            <p:strVal val="#ppt_x"/>
                                          </p:val>
                                        </p:tav>
                                        <p:tav tm="100000">
                                          <p:val>
                                            <p:strVal val="#ppt_x"/>
                                          </p:val>
                                        </p:tav>
                                      </p:tavLst>
                                    </p:anim>
                                    <p:anim calcmode="lin" valueType="num">
                                      <p:cBhvr>
                                        <p:cTn id="123" dur="1000" fill="hold"/>
                                        <p:tgtEl>
                                          <p:spTgt spid="33"/>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34"/>
                                        </p:tgtEl>
                                        <p:attrNameLst>
                                          <p:attrName>style.visibility</p:attrName>
                                        </p:attrNameLst>
                                      </p:cBhvr>
                                      <p:to>
                                        <p:strVal val="visible"/>
                                      </p:to>
                                    </p:set>
                                    <p:animEffect transition="in" filter="fade">
                                      <p:cBhvr>
                                        <p:cTn id="126" dur="1000"/>
                                        <p:tgtEl>
                                          <p:spTgt spid="34"/>
                                        </p:tgtEl>
                                      </p:cBhvr>
                                    </p:animEffect>
                                    <p:anim calcmode="lin" valueType="num">
                                      <p:cBhvr>
                                        <p:cTn id="127" dur="1000" fill="hold"/>
                                        <p:tgtEl>
                                          <p:spTgt spid="34"/>
                                        </p:tgtEl>
                                        <p:attrNameLst>
                                          <p:attrName>ppt_x</p:attrName>
                                        </p:attrNameLst>
                                      </p:cBhvr>
                                      <p:tavLst>
                                        <p:tav tm="0">
                                          <p:val>
                                            <p:strVal val="#ppt_x"/>
                                          </p:val>
                                        </p:tav>
                                        <p:tav tm="100000">
                                          <p:val>
                                            <p:strVal val="#ppt_x"/>
                                          </p:val>
                                        </p:tav>
                                      </p:tavLst>
                                    </p:anim>
                                    <p:anim calcmode="lin" valueType="num">
                                      <p:cBhvr>
                                        <p:cTn id="128" dur="1000" fill="hold"/>
                                        <p:tgtEl>
                                          <p:spTgt spid="34"/>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35"/>
                                        </p:tgtEl>
                                        <p:attrNameLst>
                                          <p:attrName>style.visibility</p:attrName>
                                        </p:attrNameLst>
                                      </p:cBhvr>
                                      <p:to>
                                        <p:strVal val="visible"/>
                                      </p:to>
                                    </p:set>
                                    <p:animEffect transition="in" filter="fade">
                                      <p:cBhvr>
                                        <p:cTn id="131" dur="1000"/>
                                        <p:tgtEl>
                                          <p:spTgt spid="35"/>
                                        </p:tgtEl>
                                      </p:cBhvr>
                                    </p:animEffect>
                                    <p:anim calcmode="lin" valueType="num">
                                      <p:cBhvr>
                                        <p:cTn id="132" dur="1000" fill="hold"/>
                                        <p:tgtEl>
                                          <p:spTgt spid="35"/>
                                        </p:tgtEl>
                                        <p:attrNameLst>
                                          <p:attrName>ppt_x</p:attrName>
                                        </p:attrNameLst>
                                      </p:cBhvr>
                                      <p:tavLst>
                                        <p:tav tm="0">
                                          <p:val>
                                            <p:strVal val="#ppt_x"/>
                                          </p:val>
                                        </p:tav>
                                        <p:tav tm="100000">
                                          <p:val>
                                            <p:strVal val="#ppt_x"/>
                                          </p:val>
                                        </p:tav>
                                      </p:tavLst>
                                    </p:anim>
                                    <p:anim calcmode="lin" valueType="num">
                                      <p:cBhvr>
                                        <p:cTn id="133" dur="1000" fill="hold"/>
                                        <p:tgtEl>
                                          <p:spTgt spid="35"/>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6"/>
                                        </p:tgtEl>
                                        <p:attrNameLst>
                                          <p:attrName>style.visibility</p:attrName>
                                        </p:attrNameLst>
                                      </p:cBhvr>
                                      <p:to>
                                        <p:strVal val="visible"/>
                                      </p:to>
                                    </p:set>
                                    <p:animEffect transition="in" filter="fade">
                                      <p:cBhvr>
                                        <p:cTn id="136" dur="1000"/>
                                        <p:tgtEl>
                                          <p:spTgt spid="36"/>
                                        </p:tgtEl>
                                      </p:cBhvr>
                                    </p:animEffect>
                                    <p:anim calcmode="lin" valueType="num">
                                      <p:cBhvr>
                                        <p:cTn id="137" dur="1000" fill="hold"/>
                                        <p:tgtEl>
                                          <p:spTgt spid="36"/>
                                        </p:tgtEl>
                                        <p:attrNameLst>
                                          <p:attrName>ppt_x</p:attrName>
                                        </p:attrNameLst>
                                      </p:cBhvr>
                                      <p:tavLst>
                                        <p:tav tm="0">
                                          <p:val>
                                            <p:strVal val="#ppt_x"/>
                                          </p:val>
                                        </p:tav>
                                        <p:tav tm="100000">
                                          <p:val>
                                            <p:strVal val="#ppt_x"/>
                                          </p:val>
                                        </p:tav>
                                      </p:tavLst>
                                    </p:anim>
                                    <p:anim calcmode="lin" valueType="num">
                                      <p:cBhvr>
                                        <p:cTn id="138" dur="1000" fill="hold"/>
                                        <p:tgtEl>
                                          <p:spTgt spid="36"/>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37"/>
                                        </p:tgtEl>
                                        <p:attrNameLst>
                                          <p:attrName>style.visibility</p:attrName>
                                        </p:attrNameLst>
                                      </p:cBhvr>
                                      <p:to>
                                        <p:strVal val="visible"/>
                                      </p:to>
                                    </p:set>
                                    <p:animEffect transition="in" filter="fade">
                                      <p:cBhvr>
                                        <p:cTn id="141" dur="1000"/>
                                        <p:tgtEl>
                                          <p:spTgt spid="37"/>
                                        </p:tgtEl>
                                      </p:cBhvr>
                                    </p:animEffect>
                                    <p:anim calcmode="lin" valueType="num">
                                      <p:cBhvr>
                                        <p:cTn id="142" dur="1000" fill="hold"/>
                                        <p:tgtEl>
                                          <p:spTgt spid="37"/>
                                        </p:tgtEl>
                                        <p:attrNameLst>
                                          <p:attrName>ppt_x</p:attrName>
                                        </p:attrNameLst>
                                      </p:cBhvr>
                                      <p:tavLst>
                                        <p:tav tm="0">
                                          <p:val>
                                            <p:strVal val="#ppt_x"/>
                                          </p:val>
                                        </p:tav>
                                        <p:tav tm="100000">
                                          <p:val>
                                            <p:strVal val="#ppt_x"/>
                                          </p:val>
                                        </p:tav>
                                      </p:tavLst>
                                    </p:anim>
                                    <p:anim calcmode="lin" valueType="num">
                                      <p:cBhvr>
                                        <p:cTn id="143" dur="1000" fill="hold"/>
                                        <p:tgtEl>
                                          <p:spTgt spid="37"/>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38"/>
                                        </p:tgtEl>
                                        <p:attrNameLst>
                                          <p:attrName>style.visibility</p:attrName>
                                        </p:attrNameLst>
                                      </p:cBhvr>
                                      <p:to>
                                        <p:strVal val="visible"/>
                                      </p:to>
                                    </p:set>
                                    <p:animEffect transition="in" filter="fade">
                                      <p:cBhvr>
                                        <p:cTn id="146" dur="1000"/>
                                        <p:tgtEl>
                                          <p:spTgt spid="38"/>
                                        </p:tgtEl>
                                      </p:cBhvr>
                                    </p:animEffect>
                                    <p:anim calcmode="lin" valueType="num">
                                      <p:cBhvr>
                                        <p:cTn id="147" dur="1000" fill="hold"/>
                                        <p:tgtEl>
                                          <p:spTgt spid="38"/>
                                        </p:tgtEl>
                                        <p:attrNameLst>
                                          <p:attrName>ppt_x</p:attrName>
                                        </p:attrNameLst>
                                      </p:cBhvr>
                                      <p:tavLst>
                                        <p:tav tm="0">
                                          <p:val>
                                            <p:strVal val="#ppt_x"/>
                                          </p:val>
                                        </p:tav>
                                        <p:tav tm="100000">
                                          <p:val>
                                            <p:strVal val="#ppt_x"/>
                                          </p:val>
                                        </p:tav>
                                      </p:tavLst>
                                    </p:anim>
                                    <p:anim calcmode="lin" valueType="num">
                                      <p:cBhvr>
                                        <p:cTn id="148" dur="1000" fill="hold"/>
                                        <p:tgtEl>
                                          <p:spTgt spid="38"/>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39"/>
                                        </p:tgtEl>
                                        <p:attrNameLst>
                                          <p:attrName>style.visibility</p:attrName>
                                        </p:attrNameLst>
                                      </p:cBhvr>
                                      <p:to>
                                        <p:strVal val="visible"/>
                                      </p:to>
                                    </p:set>
                                    <p:animEffect transition="in" filter="fade">
                                      <p:cBhvr>
                                        <p:cTn id="151" dur="1000"/>
                                        <p:tgtEl>
                                          <p:spTgt spid="39"/>
                                        </p:tgtEl>
                                      </p:cBhvr>
                                    </p:animEffect>
                                    <p:anim calcmode="lin" valueType="num">
                                      <p:cBhvr>
                                        <p:cTn id="152" dur="1000" fill="hold"/>
                                        <p:tgtEl>
                                          <p:spTgt spid="39"/>
                                        </p:tgtEl>
                                        <p:attrNameLst>
                                          <p:attrName>ppt_x</p:attrName>
                                        </p:attrNameLst>
                                      </p:cBhvr>
                                      <p:tavLst>
                                        <p:tav tm="0">
                                          <p:val>
                                            <p:strVal val="#ppt_x"/>
                                          </p:val>
                                        </p:tav>
                                        <p:tav tm="100000">
                                          <p:val>
                                            <p:strVal val="#ppt_x"/>
                                          </p:val>
                                        </p:tav>
                                      </p:tavLst>
                                    </p:anim>
                                    <p:anim calcmode="lin" valueType="num">
                                      <p:cBhvr>
                                        <p:cTn id="153" dur="1000" fill="hold"/>
                                        <p:tgtEl>
                                          <p:spTgt spid="39"/>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40"/>
                                        </p:tgtEl>
                                        <p:attrNameLst>
                                          <p:attrName>style.visibility</p:attrName>
                                        </p:attrNameLst>
                                      </p:cBhvr>
                                      <p:to>
                                        <p:strVal val="visible"/>
                                      </p:to>
                                    </p:set>
                                    <p:animEffect transition="in" filter="fade">
                                      <p:cBhvr>
                                        <p:cTn id="156" dur="1000"/>
                                        <p:tgtEl>
                                          <p:spTgt spid="40"/>
                                        </p:tgtEl>
                                      </p:cBhvr>
                                    </p:animEffect>
                                    <p:anim calcmode="lin" valueType="num">
                                      <p:cBhvr>
                                        <p:cTn id="157" dur="1000" fill="hold"/>
                                        <p:tgtEl>
                                          <p:spTgt spid="40"/>
                                        </p:tgtEl>
                                        <p:attrNameLst>
                                          <p:attrName>ppt_x</p:attrName>
                                        </p:attrNameLst>
                                      </p:cBhvr>
                                      <p:tavLst>
                                        <p:tav tm="0">
                                          <p:val>
                                            <p:strVal val="#ppt_x"/>
                                          </p:val>
                                        </p:tav>
                                        <p:tav tm="100000">
                                          <p:val>
                                            <p:strVal val="#ppt_x"/>
                                          </p:val>
                                        </p:tav>
                                      </p:tavLst>
                                    </p:anim>
                                    <p:anim calcmode="lin" valueType="num">
                                      <p:cBhvr>
                                        <p:cTn id="158" dur="1000" fill="hold"/>
                                        <p:tgtEl>
                                          <p:spTgt spid="40"/>
                                        </p:tgtEl>
                                        <p:attrNameLst>
                                          <p:attrName>ppt_y</p:attrName>
                                        </p:attrNameLst>
                                      </p:cBhvr>
                                      <p:tavLst>
                                        <p:tav tm="0">
                                          <p:val>
                                            <p:strVal val="#ppt_y+.1"/>
                                          </p:val>
                                        </p:tav>
                                        <p:tav tm="100000">
                                          <p:val>
                                            <p:strVal val="#ppt_y"/>
                                          </p:val>
                                        </p:tav>
                                      </p:tavLst>
                                    </p:anim>
                                  </p:childTnLst>
                                </p:cTn>
                              </p:par>
                              <p:par>
                                <p:cTn id="159" presetID="42" presetClass="entr" presetSubtype="0" fill="hold" grpId="0" nodeType="withEffect">
                                  <p:stCondLst>
                                    <p:cond delay="0"/>
                                  </p:stCondLst>
                                  <p:childTnLst>
                                    <p:set>
                                      <p:cBhvr>
                                        <p:cTn id="160" dur="1" fill="hold">
                                          <p:stCondLst>
                                            <p:cond delay="0"/>
                                          </p:stCondLst>
                                        </p:cTn>
                                        <p:tgtEl>
                                          <p:spTgt spid="41"/>
                                        </p:tgtEl>
                                        <p:attrNameLst>
                                          <p:attrName>style.visibility</p:attrName>
                                        </p:attrNameLst>
                                      </p:cBhvr>
                                      <p:to>
                                        <p:strVal val="visible"/>
                                      </p:to>
                                    </p:set>
                                    <p:animEffect transition="in" filter="fade">
                                      <p:cBhvr>
                                        <p:cTn id="161" dur="1000"/>
                                        <p:tgtEl>
                                          <p:spTgt spid="41"/>
                                        </p:tgtEl>
                                      </p:cBhvr>
                                    </p:animEffect>
                                    <p:anim calcmode="lin" valueType="num">
                                      <p:cBhvr>
                                        <p:cTn id="162" dur="1000" fill="hold"/>
                                        <p:tgtEl>
                                          <p:spTgt spid="41"/>
                                        </p:tgtEl>
                                        <p:attrNameLst>
                                          <p:attrName>ppt_x</p:attrName>
                                        </p:attrNameLst>
                                      </p:cBhvr>
                                      <p:tavLst>
                                        <p:tav tm="0">
                                          <p:val>
                                            <p:strVal val="#ppt_x"/>
                                          </p:val>
                                        </p:tav>
                                        <p:tav tm="100000">
                                          <p:val>
                                            <p:strVal val="#ppt_x"/>
                                          </p:val>
                                        </p:tav>
                                      </p:tavLst>
                                    </p:anim>
                                    <p:anim calcmode="lin" valueType="num">
                                      <p:cBhvr>
                                        <p:cTn id="16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30" grpId="0"/>
      <p:bldP spid="31" grpId="0"/>
      <p:bldP spid="32" grpId="0"/>
      <p:bldP spid="33" grpId="0"/>
      <p:bldP spid="34" grpId="0"/>
      <p:bldP spid="35" grpId="0"/>
      <p:bldP spid="36" grpId="0" animBg="1"/>
      <p:bldP spid="37" grpId="0"/>
      <p:bldP spid="38" grpId="0" animBg="1"/>
      <p:bldP spid="39" grpId="0"/>
      <p:bldP spid="40" grpId="0" animBg="1"/>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明年工作计划</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59115F0B-682B-466D-A3F2-1153C279FB16}"/>
              </a:ext>
            </a:extLst>
          </p:cNvPr>
          <p:cNvGrpSpPr/>
          <p:nvPr/>
        </p:nvGrpSpPr>
        <p:grpSpPr>
          <a:xfrm>
            <a:off x="1579370" y="1917927"/>
            <a:ext cx="5417424" cy="3797194"/>
            <a:chOff x="5500688" y="1776413"/>
            <a:chExt cx="6024562" cy="4222750"/>
          </a:xfrm>
        </p:grpSpPr>
        <p:sp>
          <p:nvSpPr>
            <p:cNvPr id="11" name="矩形 10">
              <a:extLst>
                <a:ext uri="{FF2B5EF4-FFF2-40B4-BE49-F238E27FC236}">
                  <a16:creationId xmlns:a16="http://schemas.microsoft.com/office/drawing/2014/main" id="{779E8174-C4B9-4E56-A202-20280974922D}"/>
                </a:ext>
              </a:extLst>
            </p:cNvPr>
            <p:cNvSpPr/>
            <p:nvPr/>
          </p:nvSpPr>
          <p:spPr>
            <a:xfrm>
              <a:off x="5500688" y="1797050"/>
              <a:ext cx="2952750" cy="2043113"/>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prstClr val="white"/>
                </a:solidFill>
              </a:endParaRPr>
            </a:p>
          </p:txBody>
        </p:sp>
        <p:pic>
          <p:nvPicPr>
            <p:cNvPr id="12" name="组合 13">
              <a:extLst>
                <a:ext uri="{FF2B5EF4-FFF2-40B4-BE49-F238E27FC236}">
                  <a16:creationId xmlns:a16="http://schemas.microsoft.com/office/drawing/2014/main" id="{DDDD35E4-8C01-4678-99C5-7A5C9E7120E1}"/>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0875" y="2120900"/>
              <a:ext cx="6572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文本框 12">
              <a:extLst>
                <a:ext uri="{FF2B5EF4-FFF2-40B4-BE49-F238E27FC236}">
                  <a16:creationId xmlns:a16="http://schemas.microsoft.com/office/drawing/2014/main" id="{37EB50B4-565F-43A2-93B8-0B9D58D44D87}"/>
                </a:ext>
              </a:extLst>
            </p:cNvPr>
            <p:cNvSpPr txBox="1">
              <a:spLocks noChangeArrowheads="1"/>
            </p:cNvSpPr>
            <p:nvPr/>
          </p:nvSpPr>
          <p:spPr bwMode="auto">
            <a:xfrm>
              <a:off x="5735638" y="2602898"/>
              <a:ext cx="2484437" cy="718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zh-CN" altLang="en-US" sz="1200" dirty="0">
                <a:solidFill>
                  <a:schemeClr val="bg1"/>
                </a:solidFill>
              </a:endParaRPr>
            </a:p>
          </p:txBody>
        </p:sp>
        <p:sp>
          <p:nvSpPr>
            <p:cNvPr id="15" name="文本框 14">
              <a:extLst>
                <a:ext uri="{FF2B5EF4-FFF2-40B4-BE49-F238E27FC236}">
                  <a16:creationId xmlns:a16="http://schemas.microsoft.com/office/drawing/2014/main" id="{46E3505D-3AF3-426B-AF8E-88BF98949F8F}"/>
                </a:ext>
              </a:extLst>
            </p:cNvPr>
            <p:cNvSpPr txBox="1">
              <a:spLocks noChangeArrowheads="1"/>
            </p:cNvSpPr>
            <p:nvPr/>
          </p:nvSpPr>
          <p:spPr bwMode="auto">
            <a:xfrm>
              <a:off x="6359525" y="2112963"/>
              <a:ext cx="1895475"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a:solidFill>
                    <a:srgbClr val="FFFFFF"/>
                  </a:solidFill>
                  <a:latin typeface="微软雅黑" pitchFamily="34" charset="-122"/>
                  <a:ea typeface="微软雅黑" pitchFamily="34" charset="-122"/>
                </a:rPr>
                <a:t>单击此处添加标题</a:t>
              </a:r>
            </a:p>
          </p:txBody>
        </p:sp>
        <p:sp>
          <p:nvSpPr>
            <p:cNvPr id="16" name="矩形 15">
              <a:extLst>
                <a:ext uri="{FF2B5EF4-FFF2-40B4-BE49-F238E27FC236}">
                  <a16:creationId xmlns:a16="http://schemas.microsoft.com/office/drawing/2014/main" id="{F9173593-65A4-413E-BC6F-3EF2E0AC4D51}"/>
                </a:ext>
              </a:extLst>
            </p:cNvPr>
            <p:cNvSpPr/>
            <p:nvPr/>
          </p:nvSpPr>
          <p:spPr>
            <a:xfrm>
              <a:off x="5500688" y="3954463"/>
              <a:ext cx="2952750" cy="204470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prstClr val="white"/>
                </a:solidFill>
              </a:endParaRPr>
            </a:p>
          </p:txBody>
        </p:sp>
        <p:sp>
          <p:nvSpPr>
            <p:cNvPr id="17" name="文本框 23">
              <a:extLst>
                <a:ext uri="{FF2B5EF4-FFF2-40B4-BE49-F238E27FC236}">
                  <a16:creationId xmlns:a16="http://schemas.microsoft.com/office/drawing/2014/main" id="{A4C72219-58D3-4B56-A9F9-289A4ACE6EA1}"/>
                </a:ext>
              </a:extLst>
            </p:cNvPr>
            <p:cNvSpPr txBox="1">
              <a:spLocks noChangeArrowheads="1"/>
            </p:cNvSpPr>
            <p:nvPr/>
          </p:nvSpPr>
          <p:spPr bwMode="auto">
            <a:xfrm>
              <a:off x="5735638" y="4760310"/>
              <a:ext cx="2484437" cy="718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zh-CN" altLang="en-US" sz="1200" dirty="0">
                <a:solidFill>
                  <a:schemeClr val="bg1"/>
                </a:solidFill>
              </a:endParaRPr>
            </a:p>
          </p:txBody>
        </p:sp>
        <p:sp>
          <p:nvSpPr>
            <p:cNvPr id="18" name="文本框 24">
              <a:extLst>
                <a:ext uri="{FF2B5EF4-FFF2-40B4-BE49-F238E27FC236}">
                  <a16:creationId xmlns:a16="http://schemas.microsoft.com/office/drawing/2014/main" id="{C9A929E5-3DA4-4D02-9013-19E788D2BC5C}"/>
                </a:ext>
              </a:extLst>
            </p:cNvPr>
            <p:cNvSpPr txBox="1">
              <a:spLocks noChangeArrowheads="1"/>
            </p:cNvSpPr>
            <p:nvPr/>
          </p:nvSpPr>
          <p:spPr bwMode="auto">
            <a:xfrm>
              <a:off x="6359525" y="4270375"/>
              <a:ext cx="1895475"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a:solidFill>
                    <a:srgbClr val="FFFFFF"/>
                  </a:solidFill>
                  <a:latin typeface="微软雅黑" pitchFamily="34" charset="-122"/>
                  <a:ea typeface="微软雅黑" pitchFamily="34" charset="-122"/>
                </a:rPr>
                <a:t>单击此处添加标题</a:t>
              </a:r>
            </a:p>
          </p:txBody>
        </p:sp>
        <p:sp>
          <p:nvSpPr>
            <p:cNvPr id="19" name="Freeform 5">
              <a:extLst>
                <a:ext uri="{FF2B5EF4-FFF2-40B4-BE49-F238E27FC236}">
                  <a16:creationId xmlns:a16="http://schemas.microsoft.com/office/drawing/2014/main" id="{7F2E5AEF-877C-4FAE-8116-2D23C0EEC37A}"/>
                </a:ext>
              </a:extLst>
            </p:cNvPr>
            <p:cNvSpPr>
              <a:spLocks/>
            </p:cNvSpPr>
            <p:nvPr/>
          </p:nvSpPr>
          <p:spPr bwMode="auto">
            <a:xfrm rot="19556407">
              <a:off x="5784850" y="4214813"/>
              <a:ext cx="555625" cy="450850"/>
            </a:xfrm>
            <a:custGeom>
              <a:avLst/>
              <a:gdLst>
                <a:gd name="T0" fmla="*/ 2147483647 w 1269"/>
                <a:gd name="T1" fmla="*/ 2147483647 h 1288"/>
                <a:gd name="T2" fmla="*/ 2147483647 w 1269"/>
                <a:gd name="T3" fmla="*/ 2147483647 h 1288"/>
                <a:gd name="T4" fmla="*/ 2147483647 w 1269"/>
                <a:gd name="T5" fmla="*/ 2147483647 h 1288"/>
                <a:gd name="T6" fmla="*/ 2147483647 w 1269"/>
                <a:gd name="T7" fmla="*/ 2147483647 h 1288"/>
                <a:gd name="T8" fmla="*/ 2147483647 w 1269"/>
                <a:gd name="T9" fmla="*/ 2147483647 h 1288"/>
                <a:gd name="T10" fmla="*/ 2147483647 w 1269"/>
                <a:gd name="T11" fmla="*/ 2147483647 h 1288"/>
                <a:gd name="T12" fmla="*/ 2147483647 w 1269"/>
                <a:gd name="T13" fmla="*/ 2147483647 h 1288"/>
                <a:gd name="T14" fmla="*/ 2147483647 w 1269"/>
                <a:gd name="T15" fmla="*/ 2147483647 h 1288"/>
                <a:gd name="T16" fmla="*/ 2147483647 w 1269"/>
                <a:gd name="T17" fmla="*/ 2147483647 h 1288"/>
                <a:gd name="T18" fmla="*/ 2147483647 w 1269"/>
                <a:gd name="T19" fmla="*/ 2147483647 h 1288"/>
                <a:gd name="T20" fmla="*/ 2147483647 w 1269"/>
                <a:gd name="T21" fmla="*/ 2147483647 h 1288"/>
                <a:gd name="T22" fmla="*/ 2147483647 w 1269"/>
                <a:gd name="T23" fmla="*/ 2147483647 h 1288"/>
                <a:gd name="T24" fmla="*/ 2147483647 w 1269"/>
                <a:gd name="T25" fmla="*/ 2147483647 h 1288"/>
                <a:gd name="T26" fmla="*/ 2147483647 w 1269"/>
                <a:gd name="T27" fmla="*/ 2147483647 h 1288"/>
                <a:gd name="T28" fmla="*/ 2147483647 w 1269"/>
                <a:gd name="T29" fmla="*/ 2147483647 h 1288"/>
                <a:gd name="T30" fmla="*/ 2147483647 w 1269"/>
                <a:gd name="T31" fmla="*/ 2147483647 h 1288"/>
                <a:gd name="T32" fmla="*/ 2147483647 w 1269"/>
                <a:gd name="T33" fmla="*/ 2147483647 h 1288"/>
                <a:gd name="T34" fmla="*/ 2147483647 w 1269"/>
                <a:gd name="T35" fmla="*/ 2147483647 h 1288"/>
                <a:gd name="T36" fmla="*/ 2147483647 w 1269"/>
                <a:gd name="T37" fmla="*/ 2147483647 h 1288"/>
                <a:gd name="T38" fmla="*/ 2147483647 w 1269"/>
                <a:gd name="T39" fmla="*/ 2147483647 h 1288"/>
                <a:gd name="T40" fmla="*/ 2147483647 w 1269"/>
                <a:gd name="T41" fmla="*/ 0 h 1288"/>
                <a:gd name="T42" fmla="*/ 2147483647 w 1269"/>
                <a:gd name="T43" fmla="*/ 0 h 1288"/>
                <a:gd name="T44" fmla="*/ 2147483647 w 1269"/>
                <a:gd name="T45" fmla="*/ 2147483647 h 1288"/>
                <a:gd name="T46" fmla="*/ 2147483647 w 1269"/>
                <a:gd name="T47" fmla="*/ 2147483647 h 1288"/>
                <a:gd name="T48" fmla="*/ 2147483647 w 1269"/>
                <a:gd name="T49" fmla="*/ 2147483647 h 1288"/>
                <a:gd name="T50" fmla="*/ 2147483647 w 1269"/>
                <a:gd name="T51" fmla="*/ 2147483647 h 1288"/>
                <a:gd name="T52" fmla="*/ 2147483647 w 1269"/>
                <a:gd name="T53" fmla="*/ 2147483647 h 1288"/>
                <a:gd name="T54" fmla="*/ 2147483647 w 1269"/>
                <a:gd name="T55" fmla="*/ 2147483647 h 1288"/>
                <a:gd name="T56" fmla="*/ 2147483647 w 1269"/>
                <a:gd name="T57" fmla="*/ 2147483647 h 1288"/>
                <a:gd name="T58" fmla="*/ 2147483647 w 1269"/>
                <a:gd name="T59" fmla="*/ 2147483647 h 1288"/>
                <a:gd name="T60" fmla="*/ 2147483647 w 1269"/>
                <a:gd name="T61" fmla="*/ 2147483647 h 1288"/>
                <a:gd name="T62" fmla="*/ 2147483647 w 1269"/>
                <a:gd name="T63" fmla="*/ 2147483647 h 1288"/>
                <a:gd name="T64" fmla="*/ 2147483647 w 1269"/>
                <a:gd name="T65" fmla="*/ 2147483647 h 1288"/>
                <a:gd name="T66" fmla="*/ 2147483647 w 1269"/>
                <a:gd name="T67" fmla="*/ 2147483647 h 1288"/>
                <a:gd name="T68" fmla="*/ 2147483647 w 1269"/>
                <a:gd name="T69" fmla="*/ 2147483647 h 1288"/>
                <a:gd name="T70" fmla="*/ 2147483647 w 1269"/>
                <a:gd name="T71" fmla="*/ 2147483647 h 1288"/>
                <a:gd name="T72" fmla="*/ 2147483647 w 1269"/>
                <a:gd name="T73" fmla="*/ 2147483647 h 1288"/>
                <a:gd name="T74" fmla="*/ 2147483647 w 1269"/>
                <a:gd name="T75" fmla="*/ 2147483647 h 1288"/>
                <a:gd name="T76" fmla="*/ 0 w 1269"/>
                <a:gd name="T77" fmla="*/ 2147483647 h 1288"/>
                <a:gd name="T78" fmla="*/ 2147483647 w 1269"/>
                <a:gd name="T79" fmla="*/ 2147483647 h 1288"/>
                <a:gd name="T80" fmla="*/ 2147483647 w 1269"/>
                <a:gd name="T81" fmla="*/ 2147483647 h 1288"/>
                <a:gd name="T82" fmla="*/ 2147483647 w 1269"/>
                <a:gd name="T83" fmla="*/ 2147483647 h 1288"/>
                <a:gd name="T84" fmla="*/ 2147483647 w 1269"/>
                <a:gd name="T85" fmla="*/ 2147483647 h 1288"/>
                <a:gd name="T86" fmla="*/ 2147483647 w 1269"/>
                <a:gd name="T87" fmla="*/ 2147483647 h 1288"/>
                <a:gd name="T88" fmla="*/ 2147483647 w 1269"/>
                <a:gd name="T89" fmla="*/ 2147483647 h 1288"/>
                <a:gd name="T90" fmla="*/ 2147483647 w 1269"/>
                <a:gd name="T91" fmla="*/ 2147483647 h 12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269"/>
                <a:gd name="T139" fmla="*/ 0 h 1288"/>
                <a:gd name="T140" fmla="*/ 1269 w 1269"/>
                <a:gd name="T141" fmla="*/ 1288 h 12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269" h="1288">
                  <a:moveTo>
                    <a:pt x="828" y="1179"/>
                  </a:moveTo>
                  <a:lnTo>
                    <a:pt x="730" y="1072"/>
                  </a:lnTo>
                  <a:lnTo>
                    <a:pt x="730" y="774"/>
                  </a:lnTo>
                  <a:lnTo>
                    <a:pt x="1269" y="986"/>
                  </a:lnTo>
                  <a:lnTo>
                    <a:pt x="1196" y="752"/>
                  </a:lnTo>
                  <a:lnTo>
                    <a:pt x="730" y="453"/>
                  </a:lnTo>
                  <a:lnTo>
                    <a:pt x="730" y="164"/>
                  </a:lnTo>
                  <a:lnTo>
                    <a:pt x="728" y="131"/>
                  </a:lnTo>
                  <a:lnTo>
                    <a:pt x="721" y="100"/>
                  </a:lnTo>
                  <a:lnTo>
                    <a:pt x="714" y="72"/>
                  </a:lnTo>
                  <a:lnTo>
                    <a:pt x="709" y="60"/>
                  </a:lnTo>
                  <a:lnTo>
                    <a:pt x="704" y="48"/>
                  </a:lnTo>
                  <a:lnTo>
                    <a:pt x="697" y="38"/>
                  </a:lnTo>
                  <a:lnTo>
                    <a:pt x="690" y="28"/>
                  </a:lnTo>
                  <a:lnTo>
                    <a:pt x="684" y="20"/>
                  </a:lnTo>
                  <a:lnTo>
                    <a:pt x="676" y="14"/>
                  </a:lnTo>
                  <a:lnTo>
                    <a:pt x="668" y="8"/>
                  </a:lnTo>
                  <a:lnTo>
                    <a:pt x="659" y="4"/>
                  </a:lnTo>
                  <a:lnTo>
                    <a:pt x="649" y="2"/>
                  </a:lnTo>
                  <a:lnTo>
                    <a:pt x="639" y="0"/>
                  </a:lnTo>
                  <a:lnTo>
                    <a:pt x="629" y="2"/>
                  </a:lnTo>
                  <a:lnTo>
                    <a:pt x="619" y="4"/>
                  </a:lnTo>
                  <a:lnTo>
                    <a:pt x="611" y="10"/>
                  </a:lnTo>
                  <a:lnTo>
                    <a:pt x="601" y="16"/>
                  </a:lnTo>
                  <a:lnTo>
                    <a:pt x="593" y="24"/>
                  </a:lnTo>
                  <a:lnTo>
                    <a:pt x="586" y="34"/>
                  </a:lnTo>
                  <a:lnTo>
                    <a:pt x="579" y="43"/>
                  </a:lnTo>
                  <a:lnTo>
                    <a:pt x="572" y="55"/>
                  </a:lnTo>
                  <a:lnTo>
                    <a:pt x="567" y="67"/>
                  </a:lnTo>
                  <a:lnTo>
                    <a:pt x="563" y="80"/>
                  </a:lnTo>
                  <a:lnTo>
                    <a:pt x="555" y="108"/>
                  </a:lnTo>
                  <a:lnTo>
                    <a:pt x="550" y="136"/>
                  </a:lnTo>
                  <a:lnTo>
                    <a:pt x="548" y="164"/>
                  </a:lnTo>
                  <a:lnTo>
                    <a:pt x="547" y="454"/>
                  </a:lnTo>
                  <a:lnTo>
                    <a:pt x="547" y="448"/>
                  </a:lnTo>
                  <a:lnTo>
                    <a:pt x="73" y="752"/>
                  </a:lnTo>
                  <a:lnTo>
                    <a:pt x="0" y="986"/>
                  </a:lnTo>
                  <a:lnTo>
                    <a:pt x="547" y="772"/>
                  </a:lnTo>
                  <a:lnTo>
                    <a:pt x="546" y="1081"/>
                  </a:lnTo>
                  <a:lnTo>
                    <a:pt x="457" y="1179"/>
                  </a:lnTo>
                  <a:lnTo>
                    <a:pt x="439" y="1288"/>
                  </a:lnTo>
                  <a:lnTo>
                    <a:pt x="643" y="1203"/>
                  </a:lnTo>
                  <a:lnTo>
                    <a:pt x="844" y="1288"/>
                  </a:lnTo>
                  <a:lnTo>
                    <a:pt x="828" y="11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p>
          </p:txBody>
        </p:sp>
        <p:sp>
          <p:nvSpPr>
            <p:cNvPr id="20" name="矩形 19">
              <a:extLst>
                <a:ext uri="{FF2B5EF4-FFF2-40B4-BE49-F238E27FC236}">
                  <a16:creationId xmlns:a16="http://schemas.microsoft.com/office/drawing/2014/main" id="{7F439DB0-47DD-4357-BAA6-3AAE1537D082}"/>
                </a:ext>
              </a:extLst>
            </p:cNvPr>
            <p:cNvSpPr/>
            <p:nvPr/>
          </p:nvSpPr>
          <p:spPr>
            <a:xfrm>
              <a:off x="8572500" y="1776413"/>
              <a:ext cx="2952750" cy="204470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prstClr val="white"/>
                </a:solidFill>
              </a:endParaRPr>
            </a:p>
          </p:txBody>
        </p:sp>
        <p:sp>
          <p:nvSpPr>
            <p:cNvPr id="21" name="文本框 28">
              <a:extLst>
                <a:ext uri="{FF2B5EF4-FFF2-40B4-BE49-F238E27FC236}">
                  <a16:creationId xmlns:a16="http://schemas.microsoft.com/office/drawing/2014/main" id="{D03E5F0C-58C2-473F-81E1-74A0DF75A60D}"/>
                </a:ext>
              </a:extLst>
            </p:cNvPr>
            <p:cNvSpPr txBox="1">
              <a:spLocks noChangeArrowheads="1"/>
            </p:cNvSpPr>
            <p:nvPr/>
          </p:nvSpPr>
          <p:spPr bwMode="auto">
            <a:xfrm>
              <a:off x="8805863" y="2582261"/>
              <a:ext cx="2484437" cy="718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zh-CN" altLang="en-US" sz="1200" dirty="0">
                <a:solidFill>
                  <a:schemeClr val="bg1"/>
                </a:solidFill>
              </a:endParaRPr>
            </a:p>
          </p:txBody>
        </p:sp>
        <p:sp>
          <p:nvSpPr>
            <p:cNvPr id="22" name="文本框 29">
              <a:extLst>
                <a:ext uri="{FF2B5EF4-FFF2-40B4-BE49-F238E27FC236}">
                  <a16:creationId xmlns:a16="http://schemas.microsoft.com/office/drawing/2014/main" id="{0D92B4F0-DBA8-4E85-AD04-DDAF8859E5E7}"/>
                </a:ext>
              </a:extLst>
            </p:cNvPr>
            <p:cNvSpPr txBox="1">
              <a:spLocks noChangeArrowheads="1"/>
            </p:cNvSpPr>
            <p:nvPr/>
          </p:nvSpPr>
          <p:spPr bwMode="auto">
            <a:xfrm>
              <a:off x="9440863" y="2124074"/>
              <a:ext cx="1893887"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a:solidFill>
                    <a:srgbClr val="FFFFFF"/>
                  </a:solidFill>
                  <a:latin typeface="微软雅黑" pitchFamily="34" charset="-122"/>
                  <a:ea typeface="微软雅黑" pitchFamily="34" charset="-122"/>
                </a:rPr>
                <a:t>单击此处添加标题</a:t>
              </a:r>
            </a:p>
          </p:txBody>
        </p:sp>
        <p:pic>
          <p:nvPicPr>
            <p:cNvPr id="23" name="组合 31">
              <a:extLst>
                <a:ext uri="{FF2B5EF4-FFF2-40B4-BE49-F238E27FC236}">
                  <a16:creationId xmlns:a16="http://schemas.microsoft.com/office/drawing/2014/main" id="{FE339CA6-FDC1-4363-BB9B-34B0343B3E18}"/>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61438" y="2078038"/>
              <a:ext cx="431800"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矩形 23">
              <a:extLst>
                <a:ext uri="{FF2B5EF4-FFF2-40B4-BE49-F238E27FC236}">
                  <a16:creationId xmlns:a16="http://schemas.microsoft.com/office/drawing/2014/main" id="{7E993EB0-6D41-464C-B6D3-A3D5C50B3A18}"/>
                </a:ext>
              </a:extLst>
            </p:cNvPr>
            <p:cNvSpPr/>
            <p:nvPr/>
          </p:nvSpPr>
          <p:spPr>
            <a:xfrm>
              <a:off x="8572500" y="3954463"/>
              <a:ext cx="2952750" cy="204470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solidFill>
                  <a:prstClr val="white"/>
                </a:solidFill>
              </a:endParaRPr>
            </a:p>
          </p:txBody>
        </p:sp>
        <p:sp>
          <p:nvSpPr>
            <p:cNvPr id="25" name="文本框 36">
              <a:extLst>
                <a:ext uri="{FF2B5EF4-FFF2-40B4-BE49-F238E27FC236}">
                  <a16:creationId xmlns:a16="http://schemas.microsoft.com/office/drawing/2014/main" id="{C7125B92-631A-498B-B0CB-6E41B52EC790}"/>
                </a:ext>
              </a:extLst>
            </p:cNvPr>
            <p:cNvSpPr txBox="1">
              <a:spLocks noChangeArrowheads="1"/>
            </p:cNvSpPr>
            <p:nvPr/>
          </p:nvSpPr>
          <p:spPr bwMode="auto">
            <a:xfrm>
              <a:off x="8805863" y="4760310"/>
              <a:ext cx="2484437" cy="718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文本点击</a:t>
              </a:r>
              <a:r>
                <a:rPr lang="zh-CN" altLang="en-US" sz="1200" dirty="0">
                  <a:solidFill>
                    <a:schemeClr val="bg1"/>
                  </a:solidFill>
                  <a:latin typeface="微软雅黑" panose="020B0503020204020204" pitchFamily="34" charset="-122"/>
                  <a:ea typeface="微软雅黑" panose="020B0503020204020204" pitchFamily="34" charset="-122"/>
                  <a:cs typeface="Lato Regular"/>
                </a:rPr>
                <a:t>此处更换</a:t>
              </a:r>
              <a:r>
                <a:rPr lang="zh-CN" altLang="en-US" sz="1200" dirty="0" smtClean="0">
                  <a:solidFill>
                    <a:schemeClr val="bg1"/>
                  </a:solidFill>
                  <a:latin typeface="微软雅黑" panose="020B0503020204020204" pitchFamily="34" charset="-122"/>
                  <a:ea typeface="微软雅黑" panose="020B0503020204020204" pitchFamily="34" charset="-122"/>
                  <a:cs typeface="Lato Regular"/>
                </a:rPr>
                <a:t>文本</a:t>
              </a:r>
              <a:endParaRPr lang="zh-CN" altLang="en-US" sz="1200" dirty="0">
                <a:solidFill>
                  <a:schemeClr val="bg1"/>
                </a:solidFill>
              </a:endParaRPr>
            </a:p>
          </p:txBody>
        </p:sp>
        <p:sp>
          <p:nvSpPr>
            <p:cNvPr id="26" name="文本框 37">
              <a:extLst>
                <a:ext uri="{FF2B5EF4-FFF2-40B4-BE49-F238E27FC236}">
                  <a16:creationId xmlns:a16="http://schemas.microsoft.com/office/drawing/2014/main" id="{0B13876A-A3B9-4DE2-ACEA-3DA68407DDA5}"/>
                </a:ext>
              </a:extLst>
            </p:cNvPr>
            <p:cNvSpPr txBox="1">
              <a:spLocks noChangeArrowheads="1"/>
            </p:cNvSpPr>
            <p:nvPr/>
          </p:nvSpPr>
          <p:spPr bwMode="auto">
            <a:xfrm>
              <a:off x="9378950" y="4270375"/>
              <a:ext cx="1895475" cy="630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1400" b="1">
                  <a:solidFill>
                    <a:srgbClr val="FFFFFF"/>
                  </a:solidFill>
                  <a:latin typeface="微软雅黑" pitchFamily="34" charset="-122"/>
                  <a:ea typeface="微软雅黑" pitchFamily="34" charset="-122"/>
                </a:rPr>
                <a:t>单击此处添加标题</a:t>
              </a:r>
            </a:p>
          </p:txBody>
        </p:sp>
        <p:sp>
          <p:nvSpPr>
            <p:cNvPr id="27" name="Freeform 110">
              <a:extLst>
                <a:ext uri="{FF2B5EF4-FFF2-40B4-BE49-F238E27FC236}">
                  <a16:creationId xmlns:a16="http://schemas.microsoft.com/office/drawing/2014/main" id="{D8D89089-1A1A-41F9-A2B1-3E8FFD567FB1}"/>
                </a:ext>
              </a:extLst>
            </p:cNvPr>
            <p:cNvSpPr>
              <a:spLocks noEditPoints="1"/>
            </p:cNvSpPr>
            <p:nvPr/>
          </p:nvSpPr>
          <p:spPr bwMode="auto">
            <a:xfrm>
              <a:off x="9023350" y="4240213"/>
              <a:ext cx="306388" cy="381000"/>
            </a:xfrm>
            <a:custGeom>
              <a:avLst/>
              <a:gdLst>
                <a:gd name="T0" fmla="*/ 2147483647 w 233"/>
                <a:gd name="T1" fmla="*/ 0 h 288"/>
                <a:gd name="T2" fmla="*/ 0 w 233"/>
                <a:gd name="T3" fmla="*/ 2147483647 h 288"/>
                <a:gd name="T4" fmla="*/ 2147483647 w 233"/>
                <a:gd name="T5" fmla="*/ 2147483647 h 288"/>
                <a:gd name="T6" fmla="*/ 2147483647 w 233"/>
                <a:gd name="T7" fmla="*/ 2147483647 h 288"/>
                <a:gd name="T8" fmla="*/ 2147483647 w 233"/>
                <a:gd name="T9" fmla="*/ 2147483647 h 288"/>
                <a:gd name="T10" fmla="*/ 2147483647 w 233"/>
                <a:gd name="T11" fmla="*/ 2147483647 h 288"/>
                <a:gd name="T12" fmla="*/ 2147483647 w 233"/>
                <a:gd name="T13" fmla="*/ 2147483647 h 288"/>
                <a:gd name="T14" fmla="*/ 2147483647 w 233"/>
                <a:gd name="T15" fmla="*/ 2147483647 h 288"/>
                <a:gd name="T16" fmla="*/ 2147483647 w 233"/>
                <a:gd name="T17" fmla="*/ 2147483647 h 288"/>
                <a:gd name="T18" fmla="*/ 2147483647 w 233"/>
                <a:gd name="T19" fmla="*/ 2147483647 h 288"/>
                <a:gd name="T20" fmla="*/ 2147483647 w 233"/>
                <a:gd name="T21" fmla="*/ 2147483647 h 288"/>
                <a:gd name="T22" fmla="*/ 2147483647 w 233"/>
                <a:gd name="T23" fmla="*/ 2147483647 h 288"/>
                <a:gd name="T24" fmla="*/ 2147483647 w 233"/>
                <a:gd name="T25" fmla="*/ 2147483647 h 288"/>
                <a:gd name="T26" fmla="*/ 2147483647 w 233"/>
                <a:gd name="T27" fmla="*/ 2147483647 h 288"/>
                <a:gd name="T28" fmla="*/ 2147483647 w 233"/>
                <a:gd name="T29" fmla="*/ 2147483647 h 288"/>
                <a:gd name="T30" fmla="*/ 2147483647 w 233"/>
                <a:gd name="T31" fmla="*/ 2147483647 h 288"/>
                <a:gd name="T32" fmla="*/ 2147483647 w 233"/>
                <a:gd name="T33" fmla="*/ 2147483647 h 288"/>
                <a:gd name="T34" fmla="*/ 2147483647 w 233"/>
                <a:gd name="T35" fmla="*/ 2147483647 h 288"/>
                <a:gd name="T36" fmla="*/ 2147483647 w 233"/>
                <a:gd name="T37" fmla="*/ 2147483647 h 288"/>
                <a:gd name="T38" fmla="*/ 2147483647 w 233"/>
                <a:gd name="T39" fmla="*/ 2147483647 h 288"/>
                <a:gd name="T40" fmla="*/ 2147483647 w 233"/>
                <a:gd name="T41" fmla="*/ 2147483647 h 288"/>
                <a:gd name="T42" fmla="*/ 2147483647 w 233"/>
                <a:gd name="T43" fmla="*/ 2147483647 h 288"/>
                <a:gd name="T44" fmla="*/ 2147483647 w 233"/>
                <a:gd name="T45" fmla="*/ 2147483647 h 288"/>
                <a:gd name="T46" fmla="*/ 2147483647 w 233"/>
                <a:gd name="T47" fmla="*/ 2147483647 h 288"/>
                <a:gd name="T48" fmla="*/ 2147483647 w 233"/>
                <a:gd name="T49" fmla="*/ 2147483647 h 288"/>
                <a:gd name="T50" fmla="*/ 2147483647 w 233"/>
                <a:gd name="T51" fmla="*/ 2147483647 h 288"/>
                <a:gd name="T52" fmla="*/ 2147483647 w 233"/>
                <a:gd name="T53" fmla="*/ 2147483647 h 288"/>
                <a:gd name="T54" fmla="*/ 2147483647 w 233"/>
                <a:gd name="T55" fmla="*/ 2147483647 h 288"/>
                <a:gd name="T56" fmla="*/ 2147483647 w 233"/>
                <a:gd name="T57" fmla="*/ 2147483647 h 288"/>
                <a:gd name="T58" fmla="*/ 2147483647 w 233"/>
                <a:gd name="T59" fmla="*/ 2147483647 h 288"/>
                <a:gd name="T60" fmla="*/ 2147483647 w 233"/>
                <a:gd name="T61" fmla="*/ 2147483647 h 288"/>
                <a:gd name="T62" fmla="*/ 2147483647 w 233"/>
                <a:gd name="T63" fmla="*/ 2147483647 h 288"/>
                <a:gd name="T64" fmla="*/ 2147483647 w 233"/>
                <a:gd name="T65" fmla="*/ 2147483647 h 288"/>
                <a:gd name="T66" fmla="*/ 2147483647 w 233"/>
                <a:gd name="T67" fmla="*/ 2147483647 h 288"/>
                <a:gd name="T68" fmla="*/ 2147483647 w 233"/>
                <a:gd name="T69" fmla="*/ 2147483647 h 288"/>
                <a:gd name="T70" fmla="*/ 2147483647 w 233"/>
                <a:gd name="T71" fmla="*/ 2147483647 h 288"/>
                <a:gd name="T72" fmla="*/ 2147483647 w 233"/>
                <a:gd name="T73" fmla="*/ 2147483647 h 288"/>
                <a:gd name="T74" fmla="*/ 2147483647 w 233"/>
                <a:gd name="T75" fmla="*/ 2147483647 h 288"/>
                <a:gd name="T76" fmla="*/ 2147483647 w 233"/>
                <a:gd name="T77" fmla="*/ 2147483647 h 288"/>
                <a:gd name="T78" fmla="*/ 2147483647 w 233"/>
                <a:gd name="T79" fmla="*/ 2147483647 h 288"/>
                <a:gd name="T80" fmla="*/ 2147483647 w 233"/>
                <a:gd name="T81" fmla="*/ 2147483647 h 288"/>
                <a:gd name="T82" fmla="*/ 2147483647 w 233"/>
                <a:gd name="T83" fmla="*/ 2147483647 h 288"/>
                <a:gd name="T84" fmla="*/ 2147483647 w 233"/>
                <a:gd name="T85" fmla="*/ 2147483647 h 288"/>
                <a:gd name="T86" fmla="*/ 2147483647 w 233"/>
                <a:gd name="T87" fmla="*/ 2147483647 h 288"/>
                <a:gd name="T88" fmla="*/ 2147483647 w 233"/>
                <a:gd name="T89" fmla="*/ 2147483647 h 288"/>
                <a:gd name="T90" fmla="*/ 2147483647 w 233"/>
                <a:gd name="T91" fmla="*/ 2147483647 h 288"/>
                <a:gd name="T92" fmla="*/ 2147483647 w 233"/>
                <a:gd name="T93" fmla="*/ 2147483647 h 288"/>
                <a:gd name="T94" fmla="*/ 2147483647 w 233"/>
                <a:gd name="T95" fmla="*/ 2147483647 h 28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3"/>
                <a:gd name="T145" fmla="*/ 0 h 288"/>
                <a:gd name="T146" fmla="*/ 233 w 233"/>
                <a:gd name="T147" fmla="*/ 288 h 28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3" h="288">
                  <a:moveTo>
                    <a:pt x="209" y="0"/>
                  </a:moveTo>
                  <a:cubicBezTo>
                    <a:pt x="24" y="0"/>
                    <a:pt x="24" y="0"/>
                    <a:pt x="24" y="0"/>
                  </a:cubicBezTo>
                  <a:cubicBezTo>
                    <a:pt x="11" y="0"/>
                    <a:pt x="0" y="11"/>
                    <a:pt x="0" y="24"/>
                  </a:cubicBezTo>
                  <a:cubicBezTo>
                    <a:pt x="0" y="264"/>
                    <a:pt x="0" y="264"/>
                    <a:pt x="0" y="264"/>
                  </a:cubicBezTo>
                  <a:cubicBezTo>
                    <a:pt x="0" y="277"/>
                    <a:pt x="11" y="288"/>
                    <a:pt x="24" y="288"/>
                  </a:cubicBezTo>
                  <a:cubicBezTo>
                    <a:pt x="209" y="288"/>
                    <a:pt x="209" y="288"/>
                    <a:pt x="209" y="288"/>
                  </a:cubicBezTo>
                  <a:cubicBezTo>
                    <a:pt x="223" y="288"/>
                    <a:pt x="233" y="277"/>
                    <a:pt x="233" y="264"/>
                  </a:cubicBezTo>
                  <a:cubicBezTo>
                    <a:pt x="233" y="24"/>
                    <a:pt x="233" y="24"/>
                    <a:pt x="233" y="24"/>
                  </a:cubicBezTo>
                  <a:cubicBezTo>
                    <a:pt x="233" y="11"/>
                    <a:pt x="223" y="0"/>
                    <a:pt x="209" y="0"/>
                  </a:cubicBezTo>
                  <a:close/>
                  <a:moveTo>
                    <a:pt x="26" y="37"/>
                  </a:moveTo>
                  <a:cubicBezTo>
                    <a:pt x="26" y="31"/>
                    <a:pt x="32" y="26"/>
                    <a:pt x="39" y="26"/>
                  </a:cubicBezTo>
                  <a:cubicBezTo>
                    <a:pt x="194" y="26"/>
                    <a:pt x="194" y="26"/>
                    <a:pt x="194" y="26"/>
                  </a:cubicBezTo>
                  <a:cubicBezTo>
                    <a:pt x="201" y="26"/>
                    <a:pt x="207" y="31"/>
                    <a:pt x="207" y="37"/>
                  </a:cubicBezTo>
                  <a:cubicBezTo>
                    <a:pt x="207" y="82"/>
                    <a:pt x="207" y="82"/>
                    <a:pt x="207" y="82"/>
                  </a:cubicBezTo>
                  <a:cubicBezTo>
                    <a:pt x="207" y="88"/>
                    <a:pt x="201" y="93"/>
                    <a:pt x="194" y="93"/>
                  </a:cubicBezTo>
                  <a:cubicBezTo>
                    <a:pt x="39" y="93"/>
                    <a:pt x="39" y="93"/>
                    <a:pt x="39" y="93"/>
                  </a:cubicBezTo>
                  <a:cubicBezTo>
                    <a:pt x="32" y="93"/>
                    <a:pt x="26" y="88"/>
                    <a:pt x="26" y="82"/>
                  </a:cubicBezTo>
                  <a:lnTo>
                    <a:pt x="26" y="37"/>
                  </a:lnTo>
                  <a:close/>
                  <a:moveTo>
                    <a:pt x="47" y="257"/>
                  </a:moveTo>
                  <a:cubicBezTo>
                    <a:pt x="37" y="257"/>
                    <a:pt x="37" y="257"/>
                    <a:pt x="37" y="257"/>
                  </a:cubicBezTo>
                  <a:cubicBezTo>
                    <a:pt x="31" y="257"/>
                    <a:pt x="26" y="251"/>
                    <a:pt x="26" y="243"/>
                  </a:cubicBezTo>
                  <a:cubicBezTo>
                    <a:pt x="26" y="235"/>
                    <a:pt x="31" y="229"/>
                    <a:pt x="37" y="229"/>
                  </a:cubicBezTo>
                  <a:cubicBezTo>
                    <a:pt x="47" y="229"/>
                    <a:pt x="47" y="229"/>
                    <a:pt x="47" y="229"/>
                  </a:cubicBezTo>
                  <a:cubicBezTo>
                    <a:pt x="53" y="229"/>
                    <a:pt x="58" y="235"/>
                    <a:pt x="58" y="243"/>
                  </a:cubicBezTo>
                  <a:cubicBezTo>
                    <a:pt x="58" y="251"/>
                    <a:pt x="53" y="257"/>
                    <a:pt x="47" y="257"/>
                  </a:cubicBezTo>
                  <a:close/>
                  <a:moveTo>
                    <a:pt x="47" y="204"/>
                  </a:moveTo>
                  <a:cubicBezTo>
                    <a:pt x="37" y="204"/>
                    <a:pt x="37" y="204"/>
                    <a:pt x="37" y="204"/>
                  </a:cubicBezTo>
                  <a:cubicBezTo>
                    <a:pt x="31" y="204"/>
                    <a:pt x="26" y="198"/>
                    <a:pt x="26" y="190"/>
                  </a:cubicBezTo>
                  <a:cubicBezTo>
                    <a:pt x="26" y="182"/>
                    <a:pt x="31" y="175"/>
                    <a:pt x="37" y="175"/>
                  </a:cubicBezTo>
                  <a:cubicBezTo>
                    <a:pt x="47" y="175"/>
                    <a:pt x="47" y="175"/>
                    <a:pt x="47" y="175"/>
                  </a:cubicBezTo>
                  <a:cubicBezTo>
                    <a:pt x="53" y="175"/>
                    <a:pt x="58" y="182"/>
                    <a:pt x="58" y="190"/>
                  </a:cubicBezTo>
                  <a:cubicBezTo>
                    <a:pt x="58" y="198"/>
                    <a:pt x="53" y="204"/>
                    <a:pt x="47" y="204"/>
                  </a:cubicBezTo>
                  <a:close/>
                  <a:moveTo>
                    <a:pt x="47" y="151"/>
                  </a:moveTo>
                  <a:cubicBezTo>
                    <a:pt x="37" y="151"/>
                    <a:pt x="37" y="151"/>
                    <a:pt x="37" y="151"/>
                  </a:cubicBezTo>
                  <a:cubicBezTo>
                    <a:pt x="31" y="151"/>
                    <a:pt x="26" y="145"/>
                    <a:pt x="26" y="137"/>
                  </a:cubicBezTo>
                  <a:cubicBezTo>
                    <a:pt x="26" y="129"/>
                    <a:pt x="31" y="122"/>
                    <a:pt x="37" y="122"/>
                  </a:cubicBezTo>
                  <a:cubicBezTo>
                    <a:pt x="47" y="122"/>
                    <a:pt x="47" y="122"/>
                    <a:pt x="47" y="122"/>
                  </a:cubicBezTo>
                  <a:cubicBezTo>
                    <a:pt x="53" y="122"/>
                    <a:pt x="58" y="129"/>
                    <a:pt x="58" y="137"/>
                  </a:cubicBezTo>
                  <a:cubicBezTo>
                    <a:pt x="58" y="145"/>
                    <a:pt x="53" y="151"/>
                    <a:pt x="47" y="151"/>
                  </a:cubicBezTo>
                  <a:close/>
                  <a:moveTo>
                    <a:pt x="96" y="257"/>
                  </a:moveTo>
                  <a:cubicBezTo>
                    <a:pt x="86" y="257"/>
                    <a:pt x="86" y="257"/>
                    <a:pt x="86" y="257"/>
                  </a:cubicBezTo>
                  <a:cubicBezTo>
                    <a:pt x="80" y="257"/>
                    <a:pt x="75" y="251"/>
                    <a:pt x="75" y="243"/>
                  </a:cubicBezTo>
                  <a:cubicBezTo>
                    <a:pt x="75" y="235"/>
                    <a:pt x="80" y="229"/>
                    <a:pt x="86" y="229"/>
                  </a:cubicBezTo>
                  <a:cubicBezTo>
                    <a:pt x="96" y="229"/>
                    <a:pt x="96" y="229"/>
                    <a:pt x="96" y="229"/>
                  </a:cubicBezTo>
                  <a:cubicBezTo>
                    <a:pt x="102" y="229"/>
                    <a:pt x="107" y="235"/>
                    <a:pt x="107" y="243"/>
                  </a:cubicBezTo>
                  <a:cubicBezTo>
                    <a:pt x="107" y="251"/>
                    <a:pt x="102" y="257"/>
                    <a:pt x="96" y="257"/>
                  </a:cubicBezTo>
                  <a:close/>
                  <a:moveTo>
                    <a:pt x="96" y="204"/>
                  </a:moveTo>
                  <a:cubicBezTo>
                    <a:pt x="86" y="204"/>
                    <a:pt x="86" y="204"/>
                    <a:pt x="86" y="204"/>
                  </a:cubicBezTo>
                  <a:cubicBezTo>
                    <a:pt x="80" y="204"/>
                    <a:pt x="75" y="198"/>
                    <a:pt x="75" y="190"/>
                  </a:cubicBezTo>
                  <a:cubicBezTo>
                    <a:pt x="75" y="182"/>
                    <a:pt x="80" y="175"/>
                    <a:pt x="86" y="175"/>
                  </a:cubicBezTo>
                  <a:cubicBezTo>
                    <a:pt x="96" y="175"/>
                    <a:pt x="96" y="175"/>
                    <a:pt x="96" y="175"/>
                  </a:cubicBezTo>
                  <a:cubicBezTo>
                    <a:pt x="102" y="175"/>
                    <a:pt x="107" y="182"/>
                    <a:pt x="107" y="190"/>
                  </a:cubicBezTo>
                  <a:cubicBezTo>
                    <a:pt x="107" y="198"/>
                    <a:pt x="102" y="204"/>
                    <a:pt x="96" y="204"/>
                  </a:cubicBezTo>
                  <a:close/>
                  <a:moveTo>
                    <a:pt x="96" y="151"/>
                  </a:moveTo>
                  <a:cubicBezTo>
                    <a:pt x="86" y="151"/>
                    <a:pt x="86" y="151"/>
                    <a:pt x="86" y="151"/>
                  </a:cubicBezTo>
                  <a:cubicBezTo>
                    <a:pt x="80" y="151"/>
                    <a:pt x="75" y="145"/>
                    <a:pt x="75" y="137"/>
                  </a:cubicBezTo>
                  <a:cubicBezTo>
                    <a:pt x="75" y="129"/>
                    <a:pt x="80" y="122"/>
                    <a:pt x="86" y="122"/>
                  </a:cubicBezTo>
                  <a:cubicBezTo>
                    <a:pt x="96" y="122"/>
                    <a:pt x="96" y="122"/>
                    <a:pt x="96" y="122"/>
                  </a:cubicBezTo>
                  <a:cubicBezTo>
                    <a:pt x="102" y="122"/>
                    <a:pt x="107" y="129"/>
                    <a:pt x="107" y="137"/>
                  </a:cubicBezTo>
                  <a:cubicBezTo>
                    <a:pt x="107" y="145"/>
                    <a:pt x="102" y="151"/>
                    <a:pt x="96" y="151"/>
                  </a:cubicBezTo>
                  <a:close/>
                  <a:moveTo>
                    <a:pt x="145" y="257"/>
                  </a:moveTo>
                  <a:cubicBezTo>
                    <a:pt x="135" y="257"/>
                    <a:pt x="135" y="257"/>
                    <a:pt x="135" y="257"/>
                  </a:cubicBezTo>
                  <a:cubicBezTo>
                    <a:pt x="129" y="257"/>
                    <a:pt x="123" y="251"/>
                    <a:pt x="123" y="243"/>
                  </a:cubicBezTo>
                  <a:cubicBezTo>
                    <a:pt x="123" y="235"/>
                    <a:pt x="129" y="229"/>
                    <a:pt x="135" y="229"/>
                  </a:cubicBezTo>
                  <a:cubicBezTo>
                    <a:pt x="145" y="229"/>
                    <a:pt x="145" y="229"/>
                    <a:pt x="145" y="229"/>
                  </a:cubicBezTo>
                  <a:cubicBezTo>
                    <a:pt x="151" y="229"/>
                    <a:pt x="156" y="235"/>
                    <a:pt x="156" y="243"/>
                  </a:cubicBezTo>
                  <a:cubicBezTo>
                    <a:pt x="156" y="251"/>
                    <a:pt x="151" y="257"/>
                    <a:pt x="145" y="257"/>
                  </a:cubicBezTo>
                  <a:close/>
                  <a:moveTo>
                    <a:pt x="145" y="204"/>
                  </a:moveTo>
                  <a:cubicBezTo>
                    <a:pt x="135" y="204"/>
                    <a:pt x="135" y="204"/>
                    <a:pt x="135" y="204"/>
                  </a:cubicBezTo>
                  <a:cubicBezTo>
                    <a:pt x="129" y="204"/>
                    <a:pt x="123" y="198"/>
                    <a:pt x="123" y="190"/>
                  </a:cubicBezTo>
                  <a:cubicBezTo>
                    <a:pt x="123" y="182"/>
                    <a:pt x="129" y="175"/>
                    <a:pt x="135" y="175"/>
                  </a:cubicBezTo>
                  <a:cubicBezTo>
                    <a:pt x="145" y="175"/>
                    <a:pt x="145" y="175"/>
                    <a:pt x="145" y="175"/>
                  </a:cubicBezTo>
                  <a:cubicBezTo>
                    <a:pt x="151" y="175"/>
                    <a:pt x="156" y="182"/>
                    <a:pt x="156" y="190"/>
                  </a:cubicBezTo>
                  <a:cubicBezTo>
                    <a:pt x="156" y="198"/>
                    <a:pt x="151" y="204"/>
                    <a:pt x="145" y="204"/>
                  </a:cubicBezTo>
                  <a:close/>
                  <a:moveTo>
                    <a:pt x="145" y="151"/>
                  </a:moveTo>
                  <a:cubicBezTo>
                    <a:pt x="135" y="151"/>
                    <a:pt x="135" y="151"/>
                    <a:pt x="135" y="151"/>
                  </a:cubicBezTo>
                  <a:cubicBezTo>
                    <a:pt x="129" y="151"/>
                    <a:pt x="123" y="145"/>
                    <a:pt x="123" y="137"/>
                  </a:cubicBezTo>
                  <a:cubicBezTo>
                    <a:pt x="123" y="129"/>
                    <a:pt x="129" y="122"/>
                    <a:pt x="135" y="122"/>
                  </a:cubicBezTo>
                  <a:cubicBezTo>
                    <a:pt x="145" y="122"/>
                    <a:pt x="145" y="122"/>
                    <a:pt x="145" y="122"/>
                  </a:cubicBezTo>
                  <a:cubicBezTo>
                    <a:pt x="151" y="122"/>
                    <a:pt x="156" y="129"/>
                    <a:pt x="156" y="137"/>
                  </a:cubicBezTo>
                  <a:cubicBezTo>
                    <a:pt x="156" y="145"/>
                    <a:pt x="151" y="151"/>
                    <a:pt x="145" y="151"/>
                  </a:cubicBezTo>
                  <a:close/>
                  <a:moveTo>
                    <a:pt x="207" y="247"/>
                  </a:moveTo>
                  <a:cubicBezTo>
                    <a:pt x="207" y="253"/>
                    <a:pt x="200" y="257"/>
                    <a:pt x="197" y="257"/>
                  </a:cubicBezTo>
                  <a:cubicBezTo>
                    <a:pt x="185" y="257"/>
                    <a:pt x="185" y="257"/>
                    <a:pt x="185" y="257"/>
                  </a:cubicBezTo>
                  <a:cubicBezTo>
                    <a:pt x="182" y="257"/>
                    <a:pt x="175" y="253"/>
                    <a:pt x="175" y="247"/>
                  </a:cubicBezTo>
                  <a:cubicBezTo>
                    <a:pt x="175" y="185"/>
                    <a:pt x="175" y="185"/>
                    <a:pt x="175" y="185"/>
                  </a:cubicBezTo>
                  <a:cubicBezTo>
                    <a:pt x="175" y="180"/>
                    <a:pt x="182" y="175"/>
                    <a:pt x="185" y="175"/>
                  </a:cubicBezTo>
                  <a:cubicBezTo>
                    <a:pt x="197" y="175"/>
                    <a:pt x="197" y="175"/>
                    <a:pt x="197" y="175"/>
                  </a:cubicBezTo>
                  <a:cubicBezTo>
                    <a:pt x="200" y="175"/>
                    <a:pt x="207" y="180"/>
                    <a:pt x="207" y="185"/>
                  </a:cubicBezTo>
                  <a:lnTo>
                    <a:pt x="207" y="247"/>
                  </a:lnTo>
                  <a:close/>
                  <a:moveTo>
                    <a:pt x="196" y="151"/>
                  </a:moveTo>
                  <a:cubicBezTo>
                    <a:pt x="186" y="151"/>
                    <a:pt x="186" y="151"/>
                    <a:pt x="186" y="151"/>
                  </a:cubicBezTo>
                  <a:cubicBezTo>
                    <a:pt x="180" y="151"/>
                    <a:pt x="175" y="145"/>
                    <a:pt x="175" y="137"/>
                  </a:cubicBezTo>
                  <a:cubicBezTo>
                    <a:pt x="175" y="129"/>
                    <a:pt x="180" y="123"/>
                    <a:pt x="186" y="123"/>
                  </a:cubicBezTo>
                  <a:cubicBezTo>
                    <a:pt x="196" y="123"/>
                    <a:pt x="196" y="123"/>
                    <a:pt x="196" y="123"/>
                  </a:cubicBezTo>
                  <a:cubicBezTo>
                    <a:pt x="202" y="123"/>
                    <a:pt x="207" y="129"/>
                    <a:pt x="207" y="137"/>
                  </a:cubicBezTo>
                  <a:cubicBezTo>
                    <a:pt x="207" y="145"/>
                    <a:pt x="202" y="151"/>
                    <a:pt x="196" y="1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p>
          </p:txBody>
        </p:sp>
      </p:grpSp>
      <p:sp>
        <p:nvSpPr>
          <p:cNvPr id="28" name="矩形 39">
            <a:extLst>
              <a:ext uri="{FF2B5EF4-FFF2-40B4-BE49-F238E27FC236}">
                <a16:creationId xmlns:a16="http://schemas.microsoft.com/office/drawing/2014/main" id="{2E7ABD19-36C3-4C62-AB13-94B821F6FBB6}"/>
              </a:ext>
            </a:extLst>
          </p:cNvPr>
          <p:cNvSpPr>
            <a:spLocks noChangeArrowheads="1"/>
          </p:cNvSpPr>
          <p:nvPr/>
        </p:nvSpPr>
        <p:spPr bwMode="auto">
          <a:xfrm>
            <a:off x="7301080" y="2030839"/>
            <a:ext cx="372268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zh-CN" altLang="en-US" sz="1400" dirty="0">
              <a:solidFill>
                <a:schemeClr val="bg1">
                  <a:lumMod val="50000"/>
                </a:schemeClr>
              </a:solidFill>
            </a:endParaRPr>
          </a:p>
        </p:txBody>
      </p:sp>
      <p:sp>
        <p:nvSpPr>
          <p:cNvPr id="29" name="矩形 40">
            <a:extLst>
              <a:ext uri="{FF2B5EF4-FFF2-40B4-BE49-F238E27FC236}">
                <a16:creationId xmlns:a16="http://schemas.microsoft.com/office/drawing/2014/main" id="{658D91CD-E24F-4B49-9F6C-B7081FE14FFF}"/>
              </a:ext>
            </a:extLst>
          </p:cNvPr>
          <p:cNvSpPr>
            <a:spLocks noChangeArrowheads="1"/>
          </p:cNvSpPr>
          <p:nvPr/>
        </p:nvSpPr>
        <p:spPr bwMode="auto">
          <a:xfrm>
            <a:off x="7301080" y="3010553"/>
            <a:ext cx="372268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zh-CN" altLang="en-US" sz="1400" dirty="0">
              <a:solidFill>
                <a:srgbClr val="FFFFFF">
                  <a:lumMod val="50000"/>
                </a:srgbClr>
              </a:solidFill>
              <a:latin typeface="Calibri"/>
            </a:endParaRPr>
          </a:p>
        </p:txBody>
      </p:sp>
      <p:sp>
        <p:nvSpPr>
          <p:cNvPr id="30" name="矩形 47">
            <a:extLst>
              <a:ext uri="{FF2B5EF4-FFF2-40B4-BE49-F238E27FC236}">
                <a16:creationId xmlns:a16="http://schemas.microsoft.com/office/drawing/2014/main" id="{8CBCED8D-E593-4034-876B-ADFE924B20CE}"/>
              </a:ext>
            </a:extLst>
          </p:cNvPr>
          <p:cNvSpPr>
            <a:spLocks noChangeArrowheads="1"/>
          </p:cNvSpPr>
          <p:nvPr/>
        </p:nvSpPr>
        <p:spPr bwMode="auto">
          <a:xfrm>
            <a:off x="7301080" y="5033706"/>
            <a:ext cx="372268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zh-CN" altLang="en-US" sz="1400" dirty="0">
              <a:solidFill>
                <a:srgbClr val="FFFFFF">
                  <a:lumMod val="50000"/>
                </a:srgbClr>
              </a:solidFill>
              <a:latin typeface="Calibri"/>
            </a:endParaRPr>
          </a:p>
        </p:txBody>
      </p:sp>
      <p:sp>
        <p:nvSpPr>
          <p:cNvPr id="31" name="矩形 40">
            <a:extLst>
              <a:ext uri="{FF2B5EF4-FFF2-40B4-BE49-F238E27FC236}">
                <a16:creationId xmlns:a16="http://schemas.microsoft.com/office/drawing/2014/main" id="{AFE20558-0AE2-48CC-98E2-636DFE94A115}"/>
              </a:ext>
            </a:extLst>
          </p:cNvPr>
          <p:cNvSpPr>
            <a:spLocks noChangeArrowheads="1"/>
          </p:cNvSpPr>
          <p:nvPr/>
        </p:nvSpPr>
        <p:spPr bwMode="auto">
          <a:xfrm>
            <a:off x="7264124" y="3992945"/>
            <a:ext cx="3722688"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lnSpc>
                <a:spcPct val="150000"/>
              </a:lnSpc>
            </a:pP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文本点击</a:t>
            </a: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zh-CN" altLang="en-US" sz="1400" dirty="0">
              <a:solidFill>
                <a:srgbClr val="FFFFFF">
                  <a:lumMod val="50000"/>
                </a:srgbClr>
              </a:solidFill>
              <a:latin typeface="Calibri"/>
            </a:endParaRPr>
          </a:p>
        </p:txBody>
      </p:sp>
    </p:spTree>
    <p:extLst>
      <p:ext uri="{BB962C8B-B14F-4D97-AF65-F5344CB8AC3E}">
        <p14:creationId xmlns:p14="http://schemas.microsoft.com/office/powerpoint/2010/main" val="43068391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250"/>
                                        <p:tgtEl>
                                          <p:spTgt spid="28"/>
                                        </p:tgtEl>
                                      </p:cBhvr>
                                    </p:animEffect>
                                    <p:anim calcmode="lin" valueType="num">
                                      <p:cBhvr>
                                        <p:cTn id="18" dur="250" fill="hold"/>
                                        <p:tgtEl>
                                          <p:spTgt spid="28"/>
                                        </p:tgtEl>
                                        <p:attrNameLst>
                                          <p:attrName>ppt_x</p:attrName>
                                        </p:attrNameLst>
                                      </p:cBhvr>
                                      <p:tavLst>
                                        <p:tav tm="0">
                                          <p:val>
                                            <p:strVal val="#ppt_x"/>
                                          </p:val>
                                        </p:tav>
                                        <p:tav tm="100000">
                                          <p:val>
                                            <p:strVal val="#ppt_x"/>
                                          </p:val>
                                        </p:tav>
                                      </p:tavLst>
                                    </p:anim>
                                    <p:anim calcmode="lin" valueType="num">
                                      <p:cBhvr>
                                        <p:cTn id="19" dur="250" fill="hold"/>
                                        <p:tgtEl>
                                          <p:spTgt spid="28"/>
                                        </p:tgtEl>
                                        <p:attrNameLst>
                                          <p:attrName>ppt_y</p:attrName>
                                        </p:attrNameLst>
                                      </p:cBhvr>
                                      <p:tavLst>
                                        <p:tav tm="0">
                                          <p:val>
                                            <p:strVal val="#ppt_y+.1"/>
                                          </p:val>
                                        </p:tav>
                                        <p:tav tm="100000">
                                          <p:val>
                                            <p:strVal val="#ppt_y"/>
                                          </p:val>
                                        </p:tav>
                                      </p:tavLst>
                                    </p:anim>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29"/>
                                        </p:tgtEl>
                                        <p:attrNameLst>
                                          <p:attrName>style.visibility</p:attrName>
                                        </p:attrNameLst>
                                      </p:cBhvr>
                                      <p:to>
                                        <p:strVal val="visible"/>
                                      </p:to>
                                    </p:set>
                                    <p:animEffect transition="in" filter="fade">
                                      <p:cBhvr>
                                        <p:cTn id="23" dur="250"/>
                                        <p:tgtEl>
                                          <p:spTgt spid="29"/>
                                        </p:tgtEl>
                                      </p:cBhvr>
                                    </p:animEffect>
                                    <p:anim calcmode="lin" valueType="num">
                                      <p:cBhvr>
                                        <p:cTn id="24" dur="250" fill="hold"/>
                                        <p:tgtEl>
                                          <p:spTgt spid="29"/>
                                        </p:tgtEl>
                                        <p:attrNameLst>
                                          <p:attrName>ppt_x</p:attrName>
                                        </p:attrNameLst>
                                      </p:cBhvr>
                                      <p:tavLst>
                                        <p:tav tm="0">
                                          <p:val>
                                            <p:strVal val="#ppt_x"/>
                                          </p:val>
                                        </p:tav>
                                        <p:tav tm="100000">
                                          <p:val>
                                            <p:strVal val="#ppt_x"/>
                                          </p:val>
                                        </p:tav>
                                      </p:tavLst>
                                    </p:anim>
                                    <p:anim calcmode="lin" valueType="num">
                                      <p:cBhvr>
                                        <p:cTn id="25" dur="250" fill="hold"/>
                                        <p:tgtEl>
                                          <p:spTgt spid="2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250"/>
                                        <p:tgtEl>
                                          <p:spTgt spid="30"/>
                                        </p:tgtEl>
                                      </p:cBhvr>
                                    </p:animEffect>
                                    <p:anim calcmode="lin" valueType="num">
                                      <p:cBhvr>
                                        <p:cTn id="30" dur="250" fill="hold"/>
                                        <p:tgtEl>
                                          <p:spTgt spid="30"/>
                                        </p:tgtEl>
                                        <p:attrNameLst>
                                          <p:attrName>ppt_x</p:attrName>
                                        </p:attrNameLst>
                                      </p:cBhvr>
                                      <p:tavLst>
                                        <p:tav tm="0">
                                          <p:val>
                                            <p:strVal val="#ppt_x"/>
                                          </p:val>
                                        </p:tav>
                                        <p:tav tm="100000">
                                          <p:val>
                                            <p:strVal val="#ppt_x"/>
                                          </p:val>
                                        </p:tav>
                                      </p:tavLst>
                                    </p:anim>
                                    <p:anim calcmode="lin" valueType="num">
                                      <p:cBhvr>
                                        <p:cTn id="31" dur="250" fill="hold"/>
                                        <p:tgtEl>
                                          <p:spTgt spid="30"/>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42"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250"/>
                                        <p:tgtEl>
                                          <p:spTgt spid="31"/>
                                        </p:tgtEl>
                                      </p:cBhvr>
                                    </p:animEffect>
                                    <p:anim calcmode="lin" valueType="num">
                                      <p:cBhvr>
                                        <p:cTn id="36" dur="250" fill="hold"/>
                                        <p:tgtEl>
                                          <p:spTgt spid="31"/>
                                        </p:tgtEl>
                                        <p:attrNameLst>
                                          <p:attrName>ppt_x</p:attrName>
                                        </p:attrNameLst>
                                      </p:cBhvr>
                                      <p:tavLst>
                                        <p:tav tm="0">
                                          <p:val>
                                            <p:strVal val="#ppt_x"/>
                                          </p:val>
                                        </p:tav>
                                        <p:tav tm="100000">
                                          <p:val>
                                            <p:strVal val="#ppt_x"/>
                                          </p:val>
                                        </p:tav>
                                      </p:tavLst>
                                    </p:anim>
                                    <p:anim calcmode="lin" valueType="num">
                                      <p:cBhvr>
                                        <p:cTn id="37"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5F2A7127-7FBD-416A-8387-CB5E7A6B1DC1}"/>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矩形 12">
            <a:extLst>
              <a:ext uri="{FF2B5EF4-FFF2-40B4-BE49-F238E27FC236}">
                <a16:creationId xmlns:a16="http://schemas.microsoft.com/office/drawing/2014/main" id="{0C9CD78D-90ED-4BFC-AEB3-F746F70A0F99}"/>
              </a:ext>
            </a:extLst>
          </p:cNvPr>
          <p:cNvSpPr/>
          <p:nvPr/>
        </p:nvSpPr>
        <p:spPr>
          <a:xfrm>
            <a:off x="444500" y="387350"/>
            <a:ext cx="11301412" cy="6084886"/>
          </a:xfrm>
          <a:prstGeom prst="rect">
            <a:avLst/>
          </a:prstGeom>
          <a:noFill/>
          <a:ln>
            <a:solidFill>
              <a:srgbClr val="EB71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9673543C-8057-403C-9205-BDC2AFA2C7F9}"/>
              </a:ext>
            </a:extLst>
          </p:cNvPr>
          <p:cNvGrpSpPr/>
          <p:nvPr/>
        </p:nvGrpSpPr>
        <p:grpSpPr>
          <a:xfrm>
            <a:off x="5729398" y="1673496"/>
            <a:ext cx="396240" cy="2650678"/>
            <a:chOff x="6576060" y="1798319"/>
            <a:chExt cx="396240" cy="2899122"/>
          </a:xfrm>
        </p:grpSpPr>
        <p:sp>
          <p:nvSpPr>
            <p:cNvPr id="15" name="矩形 14">
              <a:extLst>
                <a:ext uri="{FF2B5EF4-FFF2-40B4-BE49-F238E27FC236}">
                  <a16:creationId xmlns:a16="http://schemas.microsoft.com/office/drawing/2014/main" id="{34DD4BEA-628E-40BB-94D6-FE64A7A437F7}"/>
                </a:ext>
              </a:extLst>
            </p:cNvPr>
            <p:cNvSpPr/>
            <p:nvPr/>
          </p:nvSpPr>
          <p:spPr>
            <a:xfrm>
              <a:off x="6576060" y="1798319"/>
              <a:ext cx="396240" cy="2899122"/>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1AFA0"/>
                </a:solidFill>
                <a:latin typeface="华文新魏" panose="02010800040101010101" pitchFamily="2" charset="-122"/>
                <a:ea typeface="华文新魏" panose="02010800040101010101" pitchFamily="2" charset="-122"/>
              </a:endParaRPr>
            </a:p>
          </p:txBody>
        </p:sp>
        <p:sp>
          <p:nvSpPr>
            <p:cNvPr id="16" name="18">
              <a:extLst>
                <a:ext uri="{FF2B5EF4-FFF2-40B4-BE49-F238E27FC236}">
                  <a16:creationId xmlns:a16="http://schemas.microsoft.com/office/drawing/2014/main" id="{E43D0803-D265-4CEE-AA02-37990575F421}"/>
                </a:ext>
              </a:extLst>
            </p:cNvPr>
            <p:cNvSpPr>
              <a:spLocks noChangeArrowheads="1"/>
            </p:cNvSpPr>
            <p:nvPr>
              <p:custDataLst>
                <p:tags r:id="rId1"/>
              </p:custDataLst>
            </p:nvPr>
          </p:nvSpPr>
          <p:spPr bwMode="auto">
            <a:xfrm>
              <a:off x="6643300" y="1798321"/>
              <a:ext cx="276999" cy="2775296"/>
            </a:xfrm>
            <a:prstGeom prst="rect">
              <a:avLst/>
            </a:prstGeom>
            <a:noFill/>
            <a:ln w="12700">
              <a:noFill/>
              <a:miter lim="800000"/>
              <a:headEnd/>
              <a:tailEnd/>
            </a:ln>
            <a:extLst/>
          </p:spPr>
          <p:txBody>
            <a:bodyPr vert="eaVert" wrap="square" lIns="0" tIns="0" rIns="0" bIns="0">
              <a:spAutoFit/>
            </a:bodyPr>
            <a:lstStyle/>
            <a:p>
              <a:pPr algn="ctr" fontAlgn="base">
                <a:spcBef>
                  <a:spcPct val="0"/>
                </a:spcBef>
                <a:spcAft>
                  <a:spcPct val="0"/>
                </a:spcAft>
              </a:pPr>
              <a:r>
                <a:rPr lang="zh-CN" altLang="en-US" dirty="0">
                  <a:solidFill>
                    <a:schemeClr val="bg1"/>
                  </a:solidFill>
                  <a:latin typeface="华文新魏" panose="02010800040101010101" pitchFamily="2" charset="-122"/>
                  <a:ea typeface="华文新魏" panose="02010800040101010101" pitchFamily="2" charset="-122"/>
                  <a:cs typeface="宋体" pitchFamily="2" charset="-122"/>
                </a:rPr>
                <a:t>商务汇报类通用模板</a:t>
              </a:r>
              <a:endParaRPr lang="en-US" altLang="zh-CN" dirty="0">
                <a:solidFill>
                  <a:schemeClr val="bg1"/>
                </a:solidFill>
                <a:latin typeface="华文新魏" panose="02010800040101010101" pitchFamily="2" charset="-122"/>
                <a:ea typeface="华文新魏" panose="02010800040101010101" pitchFamily="2" charset="-122"/>
                <a:cs typeface="宋体" pitchFamily="2" charset="-122"/>
              </a:endParaRPr>
            </a:p>
          </p:txBody>
        </p:sp>
      </p:grpSp>
      <p:sp>
        <p:nvSpPr>
          <p:cNvPr id="17" name="TextBox 4">
            <a:extLst>
              <a:ext uri="{FF2B5EF4-FFF2-40B4-BE49-F238E27FC236}">
                <a16:creationId xmlns:a16="http://schemas.microsoft.com/office/drawing/2014/main" id="{D976B63E-A037-49F9-8E1B-05F1702AC539}"/>
              </a:ext>
            </a:extLst>
          </p:cNvPr>
          <p:cNvSpPr txBox="1"/>
          <p:nvPr/>
        </p:nvSpPr>
        <p:spPr>
          <a:xfrm>
            <a:off x="6158482" y="1362861"/>
            <a:ext cx="2800768" cy="1569660"/>
          </a:xfrm>
          <a:prstGeom prst="rect">
            <a:avLst/>
          </a:prstGeom>
          <a:noFill/>
        </p:spPr>
        <p:txBody>
          <a:bodyPr wrap="none" rtlCol="0">
            <a:spAutoFit/>
          </a:bodyPr>
          <a:lstStyle/>
          <a:p>
            <a:pPr algn="ctr"/>
            <a:r>
              <a:rPr lang="zh-CN" altLang="en-US" sz="9600" spc="600" dirty="0">
                <a:solidFill>
                  <a:srgbClr val="EB7182"/>
                </a:solidFill>
                <a:latin typeface="华文新魏" panose="02010800040101010101" pitchFamily="2" charset="-122"/>
                <a:ea typeface="华文新魏" panose="02010800040101010101" pitchFamily="2" charset="-122"/>
              </a:rPr>
              <a:t>谢谢</a:t>
            </a:r>
            <a:endParaRPr lang="en-US" altLang="zh-CN" sz="9600" spc="600" dirty="0">
              <a:solidFill>
                <a:srgbClr val="EB7182"/>
              </a:solidFill>
              <a:latin typeface="华文新魏" panose="02010800040101010101" pitchFamily="2" charset="-122"/>
              <a:ea typeface="华文新魏" panose="02010800040101010101" pitchFamily="2" charset="-122"/>
            </a:endParaRPr>
          </a:p>
        </p:txBody>
      </p:sp>
      <p:sp>
        <p:nvSpPr>
          <p:cNvPr id="18" name="TextBox 4">
            <a:extLst>
              <a:ext uri="{FF2B5EF4-FFF2-40B4-BE49-F238E27FC236}">
                <a16:creationId xmlns:a16="http://schemas.microsoft.com/office/drawing/2014/main" id="{670B86A1-95D7-4EC7-8E46-5F22C0A0E0CC}"/>
              </a:ext>
            </a:extLst>
          </p:cNvPr>
          <p:cNvSpPr txBox="1"/>
          <p:nvPr/>
        </p:nvSpPr>
        <p:spPr>
          <a:xfrm>
            <a:off x="6182521" y="2540211"/>
            <a:ext cx="2800768" cy="1569660"/>
          </a:xfrm>
          <a:prstGeom prst="rect">
            <a:avLst/>
          </a:prstGeom>
          <a:noFill/>
        </p:spPr>
        <p:txBody>
          <a:bodyPr wrap="none" rtlCol="0">
            <a:spAutoFit/>
          </a:bodyPr>
          <a:lstStyle/>
          <a:p>
            <a:pPr algn="ctr"/>
            <a:r>
              <a:rPr lang="zh-CN" altLang="en-US" sz="9600" spc="600" dirty="0">
                <a:solidFill>
                  <a:srgbClr val="EB7182"/>
                </a:solidFill>
                <a:latin typeface="华文新魏" panose="02010800040101010101" pitchFamily="2" charset="-122"/>
                <a:ea typeface="华文新魏" panose="02010800040101010101" pitchFamily="2" charset="-122"/>
              </a:rPr>
              <a:t>观看</a:t>
            </a:r>
            <a:endParaRPr lang="en-US" altLang="zh-CN" sz="9600" spc="600" dirty="0">
              <a:solidFill>
                <a:srgbClr val="EB7182"/>
              </a:solidFill>
              <a:latin typeface="华文新魏" panose="02010800040101010101" pitchFamily="2" charset="-122"/>
              <a:ea typeface="华文新魏" panose="02010800040101010101" pitchFamily="2" charset="-122"/>
            </a:endParaRPr>
          </a:p>
        </p:txBody>
      </p:sp>
      <p:grpSp>
        <p:nvGrpSpPr>
          <p:cNvPr id="19" name="组合 18">
            <a:extLst>
              <a:ext uri="{FF2B5EF4-FFF2-40B4-BE49-F238E27FC236}">
                <a16:creationId xmlns:a16="http://schemas.microsoft.com/office/drawing/2014/main" id="{5FE8AECA-F3D5-4B8E-8671-86369DFCCAE8}"/>
              </a:ext>
            </a:extLst>
          </p:cNvPr>
          <p:cNvGrpSpPr/>
          <p:nvPr/>
        </p:nvGrpSpPr>
        <p:grpSpPr>
          <a:xfrm>
            <a:off x="6502338" y="4131276"/>
            <a:ext cx="2087278" cy="152928"/>
            <a:chOff x="1839287" y="5184146"/>
            <a:chExt cx="2767715" cy="95254"/>
          </a:xfrm>
        </p:grpSpPr>
        <p:grpSp>
          <p:nvGrpSpPr>
            <p:cNvPr id="20" name="组合 19">
              <a:extLst>
                <a:ext uri="{FF2B5EF4-FFF2-40B4-BE49-F238E27FC236}">
                  <a16:creationId xmlns:a16="http://schemas.microsoft.com/office/drawing/2014/main" id="{E984C108-0F9D-4C14-B3A4-4C596831D33A}"/>
                </a:ext>
              </a:extLst>
            </p:cNvPr>
            <p:cNvGrpSpPr/>
            <p:nvPr/>
          </p:nvGrpSpPr>
          <p:grpSpPr>
            <a:xfrm>
              <a:off x="2591031" y="5184150"/>
              <a:ext cx="2015971" cy="95250"/>
              <a:chOff x="2425983" y="5170170"/>
              <a:chExt cx="2015971" cy="156210"/>
            </a:xfrm>
          </p:grpSpPr>
          <p:grpSp>
            <p:nvGrpSpPr>
              <p:cNvPr id="32" name="组合 31">
                <a:extLst>
                  <a:ext uri="{FF2B5EF4-FFF2-40B4-BE49-F238E27FC236}">
                    <a16:creationId xmlns:a16="http://schemas.microsoft.com/office/drawing/2014/main" id="{2AFF3FCB-E090-46AB-B02F-0E6503331183}"/>
                  </a:ext>
                </a:extLst>
              </p:cNvPr>
              <p:cNvGrpSpPr/>
              <p:nvPr/>
            </p:nvGrpSpPr>
            <p:grpSpPr>
              <a:xfrm>
                <a:off x="2425983" y="5179695"/>
                <a:ext cx="1009343" cy="146685"/>
                <a:chOff x="2425983" y="5179695"/>
                <a:chExt cx="1009343" cy="146685"/>
              </a:xfrm>
            </p:grpSpPr>
            <p:grpSp>
              <p:nvGrpSpPr>
                <p:cNvPr id="48" name="组合 47">
                  <a:extLst>
                    <a:ext uri="{FF2B5EF4-FFF2-40B4-BE49-F238E27FC236}">
                      <a16:creationId xmlns:a16="http://schemas.microsoft.com/office/drawing/2014/main" id="{9B6F015B-905E-49F2-AD45-C6EADF7366FD}"/>
                    </a:ext>
                  </a:extLst>
                </p:cNvPr>
                <p:cNvGrpSpPr/>
                <p:nvPr/>
              </p:nvGrpSpPr>
              <p:grpSpPr>
                <a:xfrm>
                  <a:off x="2425983" y="5186045"/>
                  <a:ext cx="504518" cy="140335"/>
                  <a:chOff x="2425983" y="5186045"/>
                  <a:chExt cx="504518" cy="140335"/>
                </a:xfrm>
              </p:grpSpPr>
              <p:grpSp>
                <p:nvGrpSpPr>
                  <p:cNvPr id="56" name="组合 55">
                    <a:extLst>
                      <a:ext uri="{FF2B5EF4-FFF2-40B4-BE49-F238E27FC236}">
                        <a16:creationId xmlns:a16="http://schemas.microsoft.com/office/drawing/2014/main" id="{97899FAF-6076-4B27-BEE0-2DA6725AB3F8}"/>
                      </a:ext>
                    </a:extLst>
                  </p:cNvPr>
                  <p:cNvGrpSpPr/>
                  <p:nvPr/>
                </p:nvGrpSpPr>
                <p:grpSpPr>
                  <a:xfrm>
                    <a:off x="2425983" y="5189220"/>
                    <a:ext cx="253693" cy="137160"/>
                    <a:chOff x="2425983" y="5189220"/>
                    <a:chExt cx="253693" cy="137160"/>
                  </a:xfrm>
                </p:grpSpPr>
                <p:cxnSp>
                  <p:nvCxnSpPr>
                    <p:cNvPr id="60" name="直接连接符 59">
                      <a:extLst>
                        <a:ext uri="{FF2B5EF4-FFF2-40B4-BE49-F238E27FC236}">
                          <a16:creationId xmlns:a16="http://schemas.microsoft.com/office/drawing/2014/main" id="{B897B1C0-657A-4B92-B693-D6DDBB2F07EF}"/>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B13AF995-D4E2-46E5-8569-AE5E9C1D7D5F}"/>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57" name="组合 56">
                    <a:extLst>
                      <a:ext uri="{FF2B5EF4-FFF2-40B4-BE49-F238E27FC236}">
                        <a16:creationId xmlns:a16="http://schemas.microsoft.com/office/drawing/2014/main" id="{670946FC-99E5-463C-B0AB-33959BD7B549}"/>
                      </a:ext>
                    </a:extLst>
                  </p:cNvPr>
                  <p:cNvGrpSpPr/>
                  <p:nvPr/>
                </p:nvGrpSpPr>
                <p:grpSpPr>
                  <a:xfrm>
                    <a:off x="2676808" y="5186045"/>
                    <a:ext cx="253693" cy="137160"/>
                    <a:chOff x="2425983" y="5189220"/>
                    <a:chExt cx="253693" cy="137160"/>
                  </a:xfrm>
                </p:grpSpPr>
                <p:cxnSp>
                  <p:nvCxnSpPr>
                    <p:cNvPr id="58" name="直接连接符 57">
                      <a:extLst>
                        <a:ext uri="{FF2B5EF4-FFF2-40B4-BE49-F238E27FC236}">
                          <a16:creationId xmlns:a16="http://schemas.microsoft.com/office/drawing/2014/main" id="{668BCE50-9C62-42B7-B2CA-B41A0C93B20A}"/>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C5C80473-CB87-4801-9882-BF801339CFFF}"/>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nvGrpSpPr>
                <p:cNvPr id="49" name="组合 48">
                  <a:extLst>
                    <a:ext uri="{FF2B5EF4-FFF2-40B4-BE49-F238E27FC236}">
                      <a16:creationId xmlns:a16="http://schemas.microsoft.com/office/drawing/2014/main" id="{D958FEF0-6DD8-4513-857E-08D3559332EB}"/>
                    </a:ext>
                  </a:extLst>
                </p:cNvPr>
                <p:cNvGrpSpPr/>
                <p:nvPr/>
              </p:nvGrpSpPr>
              <p:grpSpPr>
                <a:xfrm>
                  <a:off x="2930808" y="5179695"/>
                  <a:ext cx="504518" cy="140335"/>
                  <a:chOff x="2425983" y="5186045"/>
                  <a:chExt cx="504518" cy="140335"/>
                </a:xfrm>
              </p:grpSpPr>
              <p:grpSp>
                <p:nvGrpSpPr>
                  <p:cNvPr id="50" name="组合 49">
                    <a:extLst>
                      <a:ext uri="{FF2B5EF4-FFF2-40B4-BE49-F238E27FC236}">
                        <a16:creationId xmlns:a16="http://schemas.microsoft.com/office/drawing/2014/main" id="{05CC06C4-9491-413A-A46E-0DC20A67E38B}"/>
                      </a:ext>
                    </a:extLst>
                  </p:cNvPr>
                  <p:cNvGrpSpPr/>
                  <p:nvPr/>
                </p:nvGrpSpPr>
                <p:grpSpPr>
                  <a:xfrm>
                    <a:off x="2425983" y="5189220"/>
                    <a:ext cx="253693" cy="137160"/>
                    <a:chOff x="2425983" y="5189220"/>
                    <a:chExt cx="253693" cy="137160"/>
                  </a:xfrm>
                </p:grpSpPr>
                <p:cxnSp>
                  <p:nvCxnSpPr>
                    <p:cNvPr id="54" name="直接连接符 53">
                      <a:extLst>
                        <a:ext uri="{FF2B5EF4-FFF2-40B4-BE49-F238E27FC236}">
                          <a16:creationId xmlns:a16="http://schemas.microsoft.com/office/drawing/2014/main" id="{3B8275C4-6696-4D28-BDE6-A2095D3C2C2D}"/>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4C1B4E12-2351-4E35-9983-322C90A577E0}"/>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51" name="组合 50">
                    <a:extLst>
                      <a:ext uri="{FF2B5EF4-FFF2-40B4-BE49-F238E27FC236}">
                        <a16:creationId xmlns:a16="http://schemas.microsoft.com/office/drawing/2014/main" id="{3E1817AA-9643-4FA7-90C1-A851E94DDD3C}"/>
                      </a:ext>
                    </a:extLst>
                  </p:cNvPr>
                  <p:cNvGrpSpPr/>
                  <p:nvPr/>
                </p:nvGrpSpPr>
                <p:grpSpPr>
                  <a:xfrm>
                    <a:off x="2676808" y="5186045"/>
                    <a:ext cx="253693" cy="137160"/>
                    <a:chOff x="2425983" y="5189220"/>
                    <a:chExt cx="253693" cy="137160"/>
                  </a:xfrm>
                </p:grpSpPr>
                <p:cxnSp>
                  <p:nvCxnSpPr>
                    <p:cNvPr id="52" name="直接连接符 51">
                      <a:extLst>
                        <a:ext uri="{FF2B5EF4-FFF2-40B4-BE49-F238E27FC236}">
                          <a16:creationId xmlns:a16="http://schemas.microsoft.com/office/drawing/2014/main" id="{E50C1AC2-868D-46FF-93AD-76D59D32510A}"/>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EA243351-A675-4462-89BF-68259CC2433C}"/>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nvGrpSpPr>
              <p:cNvPr id="33" name="组合 32">
                <a:extLst>
                  <a:ext uri="{FF2B5EF4-FFF2-40B4-BE49-F238E27FC236}">
                    <a16:creationId xmlns:a16="http://schemas.microsoft.com/office/drawing/2014/main" id="{6508E88D-B692-48BD-9E99-F3A49D46ED9A}"/>
                  </a:ext>
                </a:extLst>
              </p:cNvPr>
              <p:cNvGrpSpPr/>
              <p:nvPr/>
            </p:nvGrpSpPr>
            <p:grpSpPr>
              <a:xfrm>
                <a:off x="3432611" y="5170170"/>
                <a:ext cx="1009343" cy="146685"/>
                <a:chOff x="2425983" y="5179695"/>
                <a:chExt cx="1009343" cy="146685"/>
              </a:xfrm>
            </p:grpSpPr>
            <p:grpSp>
              <p:nvGrpSpPr>
                <p:cNvPr id="34" name="组合 33">
                  <a:extLst>
                    <a:ext uri="{FF2B5EF4-FFF2-40B4-BE49-F238E27FC236}">
                      <a16:creationId xmlns:a16="http://schemas.microsoft.com/office/drawing/2014/main" id="{A44A261A-7BB0-4691-920D-1FFE2F6A8873}"/>
                    </a:ext>
                  </a:extLst>
                </p:cNvPr>
                <p:cNvGrpSpPr/>
                <p:nvPr/>
              </p:nvGrpSpPr>
              <p:grpSpPr>
                <a:xfrm>
                  <a:off x="2425983" y="5186045"/>
                  <a:ext cx="504518" cy="140335"/>
                  <a:chOff x="2425983" y="5186045"/>
                  <a:chExt cx="504518" cy="140335"/>
                </a:xfrm>
              </p:grpSpPr>
              <p:grpSp>
                <p:nvGrpSpPr>
                  <p:cNvPr id="42" name="组合 41">
                    <a:extLst>
                      <a:ext uri="{FF2B5EF4-FFF2-40B4-BE49-F238E27FC236}">
                        <a16:creationId xmlns:a16="http://schemas.microsoft.com/office/drawing/2014/main" id="{DB1740A8-F806-41DA-8F68-FE5C44EF5DA8}"/>
                      </a:ext>
                    </a:extLst>
                  </p:cNvPr>
                  <p:cNvGrpSpPr/>
                  <p:nvPr/>
                </p:nvGrpSpPr>
                <p:grpSpPr>
                  <a:xfrm>
                    <a:off x="2425983" y="5189220"/>
                    <a:ext cx="253693" cy="137160"/>
                    <a:chOff x="2425983" y="5189220"/>
                    <a:chExt cx="253693" cy="137160"/>
                  </a:xfrm>
                </p:grpSpPr>
                <p:cxnSp>
                  <p:nvCxnSpPr>
                    <p:cNvPr id="46" name="直接连接符 45">
                      <a:extLst>
                        <a:ext uri="{FF2B5EF4-FFF2-40B4-BE49-F238E27FC236}">
                          <a16:creationId xmlns:a16="http://schemas.microsoft.com/office/drawing/2014/main" id="{0D48BC4B-0D10-471D-A2C0-FA475CD9C536}"/>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F65AD44B-4F80-484F-BDB6-F5CA42640796}"/>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43" name="组合 42">
                    <a:extLst>
                      <a:ext uri="{FF2B5EF4-FFF2-40B4-BE49-F238E27FC236}">
                        <a16:creationId xmlns:a16="http://schemas.microsoft.com/office/drawing/2014/main" id="{6AD41BC1-E063-44CB-B136-6B950CB14ECF}"/>
                      </a:ext>
                    </a:extLst>
                  </p:cNvPr>
                  <p:cNvGrpSpPr/>
                  <p:nvPr/>
                </p:nvGrpSpPr>
                <p:grpSpPr>
                  <a:xfrm>
                    <a:off x="2676808" y="5186045"/>
                    <a:ext cx="253693" cy="137160"/>
                    <a:chOff x="2425983" y="5189220"/>
                    <a:chExt cx="253693" cy="137160"/>
                  </a:xfrm>
                </p:grpSpPr>
                <p:cxnSp>
                  <p:nvCxnSpPr>
                    <p:cNvPr id="44" name="直接连接符 43">
                      <a:extLst>
                        <a:ext uri="{FF2B5EF4-FFF2-40B4-BE49-F238E27FC236}">
                          <a16:creationId xmlns:a16="http://schemas.microsoft.com/office/drawing/2014/main" id="{DC0F83B3-25FD-4487-A938-A41E9E1B8D88}"/>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4574AA64-16C9-46C5-A9F6-511C27E36E7F}"/>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nvGrpSpPr>
                <p:cNvPr id="35" name="组合 34">
                  <a:extLst>
                    <a:ext uri="{FF2B5EF4-FFF2-40B4-BE49-F238E27FC236}">
                      <a16:creationId xmlns:a16="http://schemas.microsoft.com/office/drawing/2014/main" id="{A025EE31-9063-4472-B457-92EAD74BCDB4}"/>
                    </a:ext>
                  </a:extLst>
                </p:cNvPr>
                <p:cNvGrpSpPr/>
                <p:nvPr/>
              </p:nvGrpSpPr>
              <p:grpSpPr>
                <a:xfrm>
                  <a:off x="2930808" y="5179695"/>
                  <a:ext cx="504518" cy="140335"/>
                  <a:chOff x="2425983" y="5186045"/>
                  <a:chExt cx="504518" cy="140335"/>
                </a:xfrm>
              </p:grpSpPr>
              <p:grpSp>
                <p:nvGrpSpPr>
                  <p:cNvPr id="36" name="组合 35">
                    <a:extLst>
                      <a:ext uri="{FF2B5EF4-FFF2-40B4-BE49-F238E27FC236}">
                        <a16:creationId xmlns:a16="http://schemas.microsoft.com/office/drawing/2014/main" id="{4678E160-ABB3-429A-B033-B1935343073D}"/>
                      </a:ext>
                    </a:extLst>
                  </p:cNvPr>
                  <p:cNvGrpSpPr/>
                  <p:nvPr/>
                </p:nvGrpSpPr>
                <p:grpSpPr>
                  <a:xfrm>
                    <a:off x="2425983" y="5189220"/>
                    <a:ext cx="253693" cy="137160"/>
                    <a:chOff x="2425983" y="5189220"/>
                    <a:chExt cx="253693" cy="137160"/>
                  </a:xfrm>
                </p:grpSpPr>
                <p:cxnSp>
                  <p:nvCxnSpPr>
                    <p:cNvPr id="40" name="直接连接符 39">
                      <a:extLst>
                        <a:ext uri="{FF2B5EF4-FFF2-40B4-BE49-F238E27FC236}">
                          <a16:creationId xmlns:a16="http://schemas.microsoft.com/office/drawing/2014/main" id="{BA9897AF-9BB7-40C9-BC9E-3D3E1E68285A}"/>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E23B0D32-8A36-4C94-BEB8-250412A7C3F3}"/>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id="{27825EB3-67BA-4D52-AE4F-028B46145405}"/>
                      </a:ext>
                    </a:extLst>
                  </p:cNvPr>
                  <p:cNvGrpSpPr/>
                  <p:nvPr/>
                </p:nvGrpSpPr>
                <p:grpSpPr>
                  <a:xfrm>
                    <a:off x="2676808" y="5186045"/>
                    <a:ext cx="253693" cy="137160"/>
                    <a:chOff x="2425983" y="5189220"/>
                    <a:chExt cx="253693" cy="137160"/>
                  </a:xfrm>
                </p:grpSpPr>
                <p:cxnSp>
                  <p:nvCxnSpPr>
                    <p:cNvPr id="38" name="直接连接符 37">
                      <a:extLst>
                        <a:ext uri="{FF2B5EF4-FFF2-40B4-BE49-F238E27FC236}">
                          <a16:creationId xmlns:a16="http://schemas.microsoft.com/office/drawing/2014/main" id="{3D8321B9-D618-48C1-A8C7-63D6A97B6FB9}"/>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C6855D02-F26F-45BC-ACEA-9E09E0A4913C}"/>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grpSp>
          <p:nvGrpSpPr>
            <p:cNvPr id="21" name="组合 20">
              <a:extLst>
                <a:ext uri="{FF2B5EF4-FFF2-40B4-BE49-F238E27FC236}">
                  <a16:creationId xmlns:a16="http://schemas.microsoft.com/office/drawing/2014/main" id="{E57710D7-BF07-4051-8540-DE53A62B617B}"/>
                </a:ext>
              </a:extLst>
            </p:cNvPr>
            <p:cNvGrpSpPr/>
            <p:nvPr/>
          </p:nvGrpSpPr>
          <p:grpSpPr>
            <a:xfrm>
              <a:off x="1839287" y="5184146"/>
              <a:ext cx="758518" cy="87506"/>
              <a:chOff x="2676808" y="5179695"/>
              <a:chExt cx="758518" cy="143510"/>
            </a:xfrm>
          </p:grpSpPr>
          <p:grpSp>
            <p:nvGrpSpPr>
              <p:cNvPr id="22" name="组合 21">
                <a:extLst>
                  <a:ext uri="{FF2B5EF4-FFF2-40B4-BE49-F238E27FC236}">
                    <a16:creationId xmlns:a16="http://schemas.microsoft.com/office/drawing/2014/main" id="{B427FA67-D84E-4E44-9265-7DC3D055176B}"/>
                  </a:ext>
                </a:extLst>
              </p:cNvPr>
              <p:cNvGrpSpPr/>
              <p:nvPr/>
            </p:nvGrpSpPr>
            <p:grpSpPr>
              <a:xfrm>
                <a:off x="2676808" y="5186045"/>
                <a:ext cx="253693" cy="137160"/>
                <a:chOff x="2425983" y="5189220"/>
                <a:chExt cx="253693" cy="137160"/>
              </a:xfrm>
            </p:grpSpPr>
            <p:cxnSp>
              <p:nvCxnSpPr>
                <p:cNvPr id="30" name="直接连接符 29">
                  <a:extLst>
                    <a:ext uri="{FF2B5EF4-FFF2-40B4-BE49-F238E27FC236}">
                      <a16:creationId xmlns:a16="http://schemas.microsoft.com/office/drawing/2014/main" id="{AB77B33B-4FDA-4EA1-8295-A0F949A0FF66}"/>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15DC5AF1-4B86-49E5-BA2F-904C47B56F8D}"/>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id="{6658804B-6021-461F-871B-4D7A09C8A505}"/>
                  </a:ext>
                </a:extLst>
              </p:cNvPr>
              <p:cNvGrpSpPr/>
              <p:nvPr/>
            </p:nvGrpSpPr>
            <p:grpSpPr>
              <a:xfrm>
                <a:off x="2930808" y="5179695"/>
                <a:ext cx="504518" cy="140335"/>
                <a:chOff x="2425983" y="5186045"/>
                <a:chExt cx="504518" cy="140335"/>
              </a:xfrm>
            </p:grpSpPr>
            <p:grpSp>
              <p:nvGrpSpPr>
                <p:cNvPr id="24" name="组合 23">
                  <a:extLst>
                    <a:ext uri="{FF2B5EF4-FFF2-40B4-BE49-F238E27FC236}">
                      <a16:creationId xmlns:a16="http://schemas.microsoft.com/office/drawing/2014/main" id="{2D5684DE-17F1-4EDB-88E6-93E691276EED}"/>
                    </a:ext>
                  </a:extLst>
                </p:cNvPr>
                <p:cNvGrpSpPr/>
                <p:nvPr/>
              </p:nvGrpSpPr>
              <p:grpSpPr>
                <a:xfrm>
                  <a:off x="2425983" y="5189220"/>
                  <a:ext cx="253693" cy="137160"/>
                  <a:chOff x="2425983" y="5189220"/>
                  <a:chExt cx="253693" cy="137160"/>
                </a:xfrm>
              </p:grpSpPr>
              <p:cxnSp>
                <p:nvCxnSpPr>
                  <p:cNvPr id="28" name="直接连接符 27">
                    <a:extLst>
                      <a:ext uri="{FF2B5EF4-FFF2-40B4-BE49-F238E27FC236}">
                        <a16:creationId xmlns:a16="http://schemas.microsoft.com/office/drawing/2014/main" id="{5C7998CD-0F18-4D51-90E5-CCBA73458BD3}"/>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F5B75BB0-09EE-43E0-AE1D-D7525D468D4E}"/>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3554040D-8300-41EB-A3AD-503ABC50CF08}"/>
                    </a:ext>
                  </a:extLst>
                </p:cNvPr>
                <p:cNvGrpSpPr/>
                <p:nvPr/>
              </p:nvGrpSpPr>
              <p:grpSpPr>
                <a:xfrm>
                  <a:off x="2676808" y="5186045"/>
                  <a:ext cx="253693" cy="137160"/>
                  <a:chOff x="2425983" y="5189220"/>
                  <a:chExt cx="253693" cy="137160"/>
                </a:xfrm>
              </p:grpSpPr>
              <p:cxnSp>
                <p:nvCxnSpPr>
                  <p:cNvPr id="26" name="直接连接符 25">
                    <a:extLst>
                      <a:ext uri="{FF2B5EF4-FFF2-40B4-BE49-F238E27FC236}">
                        <a16:creationId xmlns:a16="http://schemas.microsoft.com/office/drawing/2014/main" id="{235799DF-B899-4031-A69D-357B97418C6F}"/>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EB4386C5-D520-4895-81DB-F9EE62A13157}"/>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pic>
        <p:nvPicPr>
          <p:cNvPr id="62" name="图片 61">
            <a:extLst>
              <a:ext uri="{FF2B5EF4-FFF2-40B4-BE49-F238E27FC236}">
                <a16:creationId xmlns:a16="http://schemas.microsoft.com/office/drawing/2014/main" id="{7A21C7BA-5D98-49A8-82DF-9BAF22CD6A6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24221" y="1534936"/>
            <a:ext cx="1398588" cy="3905825"/>
          </a:xfrm>
          <a:prstGeom prst="rect">
            <a:avLst/>
          </a:prstGeom>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1000" fill="hold"/>
                                        <p:tgtEl>
                                          <p:spTgt spid="13"/>
                                        </p:tgtEl>
                                        <p:attrNameLst>
                                          <p:attrName>ppt_w</p:attrName>
                                        </p:attrNameLst>
                                      </p:cBhvr>
                                      <p:tavLst>
                                        <p:tav tm="0">
                                          <p:val>
                                            <p:fltVal val="0"/>
                                          </p:val>
                                        </p:tav>
                                        <p:tav tm="100000">
                                          <p:val>
                                            <p:strVal val="#ppt_w"/>
                                          </p:val>
                                        </p:tav>
                                      </p:tavLst>
                                    </p:anim>
                                    <p:anim calcmode="lin" valueType="num">
                                      <p:cBhvr>
                                        <p:cTn id="12" dur="1000" fill="hold"/>
                                        <p:tgtEl>
                                          <p:spTgt spid="13"/>
                                        </p:tgtEl>
                                        <p:attrNameLst>
                                          <p:attrName>ppt_h</p:attrName>
                                        </p:attrNameLst>
                                      </p:cBhvr>
                                      <p:tavLst>
                                        <p:tav tm="0">
                                          <p:val>
                                            <p:fltVal val="0"/>
                                          </p:val>
                                        </p:tav>
                                        <p:tav tm="100000">
                                          <p:val>
                                            <p:strVal val="#ppt_h"/>
                                          </p:val>
                                        </p:tav>
                                      </p:tavLst>
                                    </p:anim>
                                    <p:animEffect transition="in" filter="fade">
                                      <p:cBhvr>
                                        <p:cTn id="13" dur="1000"/>
                                        <p:tgtEl>
                                          <p:spTgt spid="13"/>
                                        </p:tgtEl>
                                      </p:cBhvr>
                                    </p:animEffect>
                                  </p:childTnLst>
                                </p:cTn>
                              </p:par>
                            </p:childTnLst>
                          </p:cTn>
                        </p:par>
                        <p:par>
                          <p:cTn id="14" fill="hold">
                            <p:stCondLst>
                              <p:cond delay="1750"/>
                            </p:stCondLst>
                            <p:childTnLst>
                              <p:par>
                                <p:cTn id="15" presetID="47"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2750"/>
                            </p:stCondLst>
                            <p:childTnLst>
                              <p:par>
                                <p:cTn id="21" presetID="16" presetClass="entr" presetSubtype="21"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barn(inVertical)">
                                      <p:cBhvr>
                                        <p:cTn id="23" dur="750"/>
                                        <p:tgtEl>
                                          <p:spTgt spid="19"/>
                                        </p:tgtEl>
                                      </p:cBhvr>
                                    </p:animEffect>
                                  </p:childTnLst>
                                </p:cTn>
                              </p:par>
                            </p:childTnLst>
                          </p:cTn>
                        </p:par>
                        <p:par>
                          <p:cTn id="24" fill="hold">
                            <p:stCondLst>
                              <p:cond delay="3500"/>
                            </p:stCondLst>
                            <p:childTnLst>
                              <p:par>
                                <p:cTn id="25" presetID="42" presetClass="entr" presetSubtype="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anim calcmode="lin" valueType="num">
                                      <p:cBhvr>
                                        <p:cTn id="28" dur="500" fill="hold"/>
                                        <p:tgtEl>
                                          <p:spTgt spid="17"/>
                                        </p:tgtEl>
                                        <p:attrNameLst>
                                          <p:attrName>ppt_x</p:attrName>
                                        </p:attrNameLst>
                                      </p:cBhvr>
                                      <p:tavLst>
                                        <p:tav tm="0">
                                          <p:val>
                                            <p:strVal val="#ppt_x"/>
                                          </p:val>
                                        </p:tav>
                                        <p:tav tm="100000">
                                          <p:val>
                                            <p:strVal val="#ppt_x"/>
                                          </p:val>
                                        </p:tav>
                                      </p:tavLst>
                                    </p:anim>
                                    <p:anim calcmode="lin" valueType="num">
                                      <p:cBhvr>
                                        <p:cTn id="29" dur="500" fill="hold"/>
                                        <p:tgtEl>
                                          <p:spTgt spid="1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anim calcmode="lin" valueType="num">
                                      <p:cBhvr>
                                        <p:cTn id="34" dur="500" fill="hold"/>
                                        <p:tgtEl>
                                          <p:spTgt spid="18"/>
                                        </p:tgtEl>
                                        <p:attrNameLst>
                                          <p:attrName>ppt_x</p:attrName>
                                        </p:attrNameLst>
                                      </p:cBhvr>
                                      <p:tavLst>
                                        <p:tav tm="0">
                                          <p:val>
                                            <p:strVal val="#ppt_x"/>
                                          </p:val>
                                        </p:tav>
                                        <p:tav tm="100000">
                                          <p:val>
                                            <p:strVal val="#ppt_x"/>
                                          </p:val>
                                        </p:tav>
                                      </p:tavLst>
                                    </p:anim>
                                    <p:anim calcmode="lin" valueType="num">
                                      <p:cBhvr>
                                        <p:cTn id="35" dur="500" fill="hold"/>
                                        <p:tgtEl>
                                          <p:spTgt spid="18"/>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42" presetClass="entr" presetSubtype="0" fill="hold" nodeType="afterEffect">
                                  <p:stCondLst>
                                    <p:cond delay="0"/>
                                  </p:stCondLst>
                                  <p:childTnLst>
                                    <p:set>
                                      <p:cBhvr>
                                        <p:cTn id="38" dur="1" fill="hold">
                                          <p:stCondLst>
                                            <p:cond delay="0"/>
                                          </p:stCondLst>
                                        </p:cTn>
                                        <p:tgtEl>
                                          <p:spTgt spid="62"/>
                                        </p:tgtEl>
                                        <p:attrNameLst>
                                          <p:attrName>style.visibility</p:attrName>
                                        </p:attrNameLst>
                                      </p:cBhvr>
                                      <p:to>
                                        <p:strVal val="visible"/>
                                      </p:to>
                                    </p:set>
                                    <p:animEffect transition="in" filter="fade">
                                      <p:cBhvr>
                                        <p:cTn id="39" dur="1000"/>
                                        <p:tgtEl>
                                          <p:spTgt spid="62"/>
                                        </p:tgtEl>
                                      </p:cBhvr>
                                    </p:animEffect>
                                    <p:anim calcmode="lin" valueType="num">
                                      <p:cBhvr>
                                        <p:cTn id="40" dur="1000" fill="hold"/>
                                        <p:tgtEl>
                                          <p:spTgt spid="62"/>
                                        </p:tgtEl>
                                        <p:attrNameLst>
                                          <p:attrName>ppt_x</p:attrName>
                                        </p:attrNameLst>
                                      </p:cBhvr>
                                      <p:tavLst>
                                        <p:tav tm="0">
                                          <p:val>
                                            <p:strVal val="#ppt_x"/>
                                          </p:val>
                                        </p:tav>
                                        <p:tav tm="100000">
                                          <p:val>
                                            <p:strVal val="#ppt_x"/>
                                          </p:val>
                                        </p:tav>
                                      </p:tavLst>
                                    </p:anim>
                                    <p:anim calcmode="lin" valueType="num">
                                      <p:cBhvr>
                                        <p:cTn id="41"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B5AFA98-D6C2-473F-82AC-977A58D9BE3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8A41F73C-C6BF-48ED-9202-34FE895138EA}"/>
              </a:ext>
            </a:extLst>
          </p:cNvPr>
          <p:cNvSpPr/>
          <p:nvPr/>
        </p:nvSpPr>
        <p:spPr>
          <a:xfrm>
            <a:off x="444500" y="387350"/>
            <a:ext cx="11301412" cy="6084886"/>
          </a:xfrm>
          <a:prstGeom prst="rect">
            <a:avLst/>
          </a:prstGeom>
          <a:noFill/>
          <a:ln>
            <a:solidFill>
              <a:srgbClr val="EB71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27">
            <a:extLst>
              <a:ext uri="{FF2B5EF4-FFF2-40B4-BE49-F238E27FC236}">
                <a16:creationId xmlns:a16="http://schemas.microsoft.com/office/drawing/2014/main" id="{D06CA350-0D45-4CA7-A848-2EA1E4FE3EDC}"/>
              </a:ext>
            </a:extLst>
          </p:cNvPr>
          <p:cNvCxnSpPr>
            <a:cxnSpLocks noChangeShapeType="1"/>
          </p:cNvCxnSpPr>
          <p:nvPr/>
        </p:nvCxnSpPr>
        <p:spPr bwMode="auto">
          <a:xfrm>
            <a:off x="5465678" y="1416504"/>
            <a:ext cx="0" cy="3816337"/>
          </a:xfrm>
          <a:prstGeom prst="line">
            <a:avLst/>
          </a:prstGeom>
          <a:noFill/>
          <a:ln w="19050">
            <a:solidFill>
              <a:srgbClr val="EB7182">
                <a:alpha val="67842"/>
              </a:srgbClr>
            </a:solidFill>
            <a:round/>
            <a:headEnd/>
            <a:tailEnd/>
          </a:ln>
          <a:extLst>
            <a:ext uri="{909E8E84-426E-40DD-AFC4-6F175D3DCCD1}">
              <a14:hiddenFill xmlns:a14="http://schemas.microsoft.com/office/drawing/2010/main">
                <a:noFill/>
              </a14:hiddenFill>
            </a:ext>
          </a:extLst>
        </p:spPr>
      </p:cxnSp>
      <p:sp>
        <p:nvSpPr>
          <p:cNvPr id="14" name="TextBox 4">
            <a:extLst>
              <a:ext uri="{FF2B5EF4-FFF2-40B4-BE49-F238E27FC236}">
                <a16:creationId xmlns:a16="http://schemas.microsoft.com/office/drawing/2014/main" id="{54A574B0-973D-46F6-816C-4B7CF6D7B290}"/>
              </a:ext>
            </a:extLst>
          </p:cNvPr>
          <p:cNvSpPr txBox="1"/>
          <p:nvPr/>
        </p:nvSpPr>
        <p:spPr>
          <a:xfrm>
            <a:off x="2809974" y="2550131"/>
            <a:ext cx="2492990" cy="923330"/>
          </a:xfrm>
          <a:prstGeom prst="rect">
            <a:avLst/>
          </a:prstGeom>
          <a:noFill/>
        </p:spPr>
        <p:txBody>
          <a:bodyPr wrap="none" rtlCol="0">
            <a:spAutoFit/>
          </a:bodyPr>
          <a:lstStyle/>
          <a:p>
            <a:pPr algn="ctr"/>
            <a:r>
              <a:rPr lang="zh-CN" altLang="en-US" sz="5400" spc="600" dirty="0">
                <a:solidFill>
                  <a:srgbClr val="EB7182"/>
                </a:solidFill>
                <a:latin typeface="华文新魏" panose="02010800040101010101" pitchFamily="2" charset="-122"/>
                <a:ea typeface="华文新魏" panose="02010800040101010101" pitchFamily="2" charset="-122"/>
              </a:rPr>
              <a:t>第一章</a:t>
            </a:r>
            <a:endParaRPr lang="en-US" altLang="zh-CN" sz="5400" spc="600" dirty="0">
              <a:solidFill>
                <a:srgbClr val="EB7182"/>
              </a:solidFill>
              <a:latin typeface="华文新魏" panose="02010800040101010101" pitchFamily="2" charset="-122"/>
              <a:ea typeface="华文新魏" panose="02010800040101010101" pitchFamily="2" charset="-122"/>
            </a:endParaRPr>
          </a:p>
        </p:txBody>
      </p:sp>
      <p:grpSp>
        <p:nvGrpSpPr>
          <p:cNvPr id="15" name="组合 14">
            <a:extLst>
              <a:ext uri="{FF2B5EF4-FFF2-40B4-BE49-F238E27FC236}">
                <a16:creationId xmlns:a16="http://schemas.microsoft.com/office/drawing/2014/main" id="{1AECA11A-671A-48C3-9E1E-BD8798B3C115}"/>
              </a:ext>
            </a:extLst>
          </p:cNvPr>
          <p:cNvGrpSpPr/>
          <p:nvPr/>
        </p:nvGrpSpPr>
        <p:grpSpPr>
          <a:xfrm>
            <a:off x="2975903" y="3575139"/>
            <a:ext cx="2087278" cy="152928"/>
            <a:chOff x="1839287" y="5184146"/>
            <a:chExt cx="2767715" cy="95254"/>
          </a:xfrm>
        </p:grpSpPr>
        <p:grpSp>
          <p:nvGrpSpPr>
            <p:cNvPr id="16" name="组合 15">
              <a:extLst>
                <a:ext uri="{FF2B5EF4-FFF2-40B4-BE49-F238E27FC236}">
                  <a16:creationId xmlns:a16="http://schemas.microsoft.com/office/drawing/2014/main" id="{F59FB7A4-A846-431B-85A1-EE496053796A}"/>
                </a:ext>
              </a:extLst>
            </p:cNvPr>
            <p:cNvGrpSpPr/>
            <p:nvPr/>
          </p:nvGrpSpPr>
          <p:grpSpPr>
            <a:xfrm>
              <a:off x="2591031" y="5184150"/>
              <a:ext cx="2015971" cy="95250"/>
              <a:chOff x="2425983" y="5170170"/>
              <a:chExt cx="2015971" cy="156210"/>
            </a:xfrm>
          </p:grpSpPr>
          <p:grpSp>
            <p:nvGrpSpPr>
              <p:cNvPr id="29" name="组合 28">
                <a:extLst>
                  <a:ext uri="{FF2B5EF4-FFF2-40B4-BE49-F238E27FC236}">
                    <a16:creationId xmlns:a16="http://schemas.microsoft.com/office/drawing/2014/main" id="{CAAFFE85-A787-46D7-A5D1-71D5306A0E86}"/>
                  </a:ext>
                </a:extLst>
              </p:cNvPr>
              <p:cNvGrpSpPr/>
              <p:nvPr/>
            </p:nvGrpSpPr>
            <p:grpSpPr>
              <a:xfrm>
                <a:off x="2425983" y="5179695"/>
                <a:ext cx="1009343" cy="146685"/>
                <a:chOff x="2425983" y="5179695"/>
                <a:chExt cx="1009343" cy="146685"/>
              </a:xfrm>
            </p:grpSpPr>
            <p:grpSp>
              <p:nvGrpSpPr>
                <p:cNvPr id="45" name="组合 44">
                  <a:extLst>
                    <a:ext uri="{FF2B5EF4-FFF2-40B4-BE49-F238E27FC236}">
                      <a16:creationId xmlns:a16="http://schemas.microsoft.com/office/drawing/2014/main" id="{6171F7E8-A5C8-4729-B96C-24130557C63C}"/>
                    </a:ext>
                  </a:extLst>
                </p:cNvPr>
                <p:cNvGrpSpPr/>
                <p:nvPr/>
              </p:nvGrpSpPr>
              <p:grpSpPr>
                <a:xfrm>
                  <a:off x="2425983" y="5186045"/>
                  <a:ext cx="504518" cy="140335"/>
                  <a:chOff x="2425983" y="5186045"/>
                  <a:chExt cx="504518" cy="140335"/>
                </a:xfrm>
              </p:grpSpPr>
              <p:grpSp>
                <p:nvGrpSpPr>
                  <p:cNvPr id="53" name="组合 52">
                    <a:extLst>
                      <a:ext uri="{FF2B5EF4-FFF2-40B4-BE49-F238E27FC236}">
                        <a16:creationId xmlns:a16="http://schemas.microsoft.com/office/drawing/2014/main" id="{85E0ED52-2E5C-4304-8E1B-56F82B28DC58}"/>
                      </a:ext>
                    </a:extLst>
                  </p:cNvPr>
                  <p:cNvGrpSpPr/>
                  <p:nvPr/>
                </p:nvGrpSpPr>
                <p:grpSpPr>
                  <a:xfrm>
                    <a:off x="2425983" y="5189220"/>
                    <a:ext cx="253693" cy="137160"/>
                    <a:chOff x="2425983" y="5189220"/>
                    <a:chExt cx="253693" cy="137160"/>
                  </a:xfrm>
                </p:grpSpPr>
                <p:cxnSp>
                  <p:nvCxnSpPr>
                    <p:cNvPr id="57" name="直接连接符 56">
                      <a:extLst>
                        <a:ext uri="{FF2B5EF4-FFF2-40B4-BE49-F238E27FC236}">
                          <a16:creationId xmlns:a16="http://schemas.microsoft.com/office/drawing/2014/main" id="{8510E646-BEB4-49F3-8A20-C66EBB04C174}"/>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B841E30C-E1F2-4EDD-9888-403B9148AB45}"/>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54" name="组合 53">
                    <a:extLst>
                      <a:ext uri="{FF2B5EF4-FFF2-40B4-BE49-F238E27FC236}">
                        <a16:creationId xmlns:a16="http://schemas.microsoft.com/office/drawing/2014/main" id="{49BBC305-5135-4620-99A1-BC2FF21F1202}"/>
                      </a:ext>
                    </a:extLst>
                  </p:cNvPr>
                  <p:cNvGrpSpPr/>
                  <p:nvPr/>
                </p:nvGrpSpPr>
                <p:grpSpPr>
                  <a:xfrm>
                    <a:off x="2676808" y="5186045"/>
                    <a:ext cx="253693" cy="137160"/>
                    <a:chOff x="2425983" y="5189220"/>
                    <a:chExt cx="253693" cy="137160"/>
                  </a:xfrm>
                </p:grpSpPr>
                <p:cxnSp>
                  <p:nvCxnSpPr>
                    <p:cNvPr id="55" name="直接连接符 54">
                      <a:extLst>
                        <a:ext uri="{FF2B5EF4-FFF2-40B4-BE49-F238E27FC236}">
                          <a16:creationId xmlns:a16="http://schemas.microsoft.com/office/drawing/2014/main" id="{E562B8E1-F6F2-47A0-A41E-7473FCB00D06}"/>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42D0DACF-C928-45B7-BB58-F518616D445E}"/>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nvGrpSpPr>
                <p:cNvPr id="46" name="组合 45">
                  <a:extLst>
                    <a:ext uri="{FF2B5EF4-FFF2-40B4-BE49-F238E27FC236}">
                      <a16:creationId xmlns:a16="http://schemas.microsoft.com/office/drawing/2014/main" id="{8DD06E0F-9F20-4CF6-B8BB-1C7BBA03C788}"/>
                    </a:ext>
                  </a:extLst>
                </p:cNvPr>
                <p:cNvGrpSpPr/>
                <p:nvPr/>
              </p:nvGrpSpPr>
              <p:grpSpPr>
                <a:xfrm>
                  <a:off x="2930808" y="5179695"/>
                  <a:ext cx="504518" cy="140335"/>
                  <a:chOff x="2425983" y="5186045"/>
                  <a:chExt cx="504518" cy="140335"/>
                </a:xfrm>
              </p:grpSpPr>
              <p:grpSp>
                <p:nvGrpSpPr>
                  <p:cNvPr id="47" name="组合 46">
                    <a:extLst>
                      <a:ext uri="{FF2B5EF4-FFF2-40B4-BE49-F238E27FC236}">
                        <a16:creationId xmlns:a16="http://schemas.microsoft.com/office/drawing/2014/main" id="{2C04EB04-B009-4FBE-8A98-40B687F74358}"/>
                      </a:ext>
                    </a:extLst>
                  </p:cNvPr>
                  <p:cNvGrpSpPr/>
                  <p:nvPr/>
                </p:nvGrpSpPr>
                <p:grpSpPr>
                  <a:xfrm>
                    <a:off x="2425983" y="5189220"/>
                    <a:ext cx="253693" cy="137160"/>
                    <a:chOff x="2425983" y="5189220"/>
                    <a:chExt cx="253693" cy="137160"/>
                  </a:xfrm>
                </p:grpSpPr>
                <p:cxnSp>
                  <p:nvCxnSpPr>
                    <p:cNvPr id="51" name="直接连接符 50">
                      <a:extLst>
                        <a:ext uri="{FF2B5EF4-FFF2-40B4-BE49-F238E27FC236}">
                          <a16:creationId xmlns:a16="http://schemas.microsoft.com/office/drawing/2014/main" id="{13627AFA-5883-45A9-8A0C-E4264CB3660D}"/>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BF6E0D97-D95D-4BD5-ADEC-CE298FE4586B}"/>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a16="http://schemas.microsoft.com/office/drawing/2014/main" id="{77BC03A3-BA33-45A5-8787-DB360BA631F5}"/>
                      </a:ext>
                    </a:extLst>
                  </p:cNvPr>
                  <p:cNvGrpSpPr/>
                  <p:nvPr/>
                </p:nvGrpSpPr>
                <p:grpSpPr>
                  <a:xfrm>
                    <a:off x="2676808" y="5186045"/>
                    <a:ext cx="253693" cy="137160"/>
                    <a:chOff x="2425983" y="5189220"/>
                    <a:chExt cx="253693" cy="137160"/>
                  </a:xfrm>
                </p:grpSpPr>
                <p:cxnSp>
                  <p:nvCxnSpPr>
                    <p:cNvPr id="49" name="直接连接符 48">
                      <a:extLst>
                        <a:ext uri="{FF2B5EF4-FFF2-40B4-BE49-F238E27FC236}">
                          <a16:creationId xmlns:a16="http://schemas.microsoft.com/office/drawing/2014/main" id="{C3BE5892-C14F-443F-A27A-09387C21C870}"/>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4C83A903-D266-4DE6-BDB6-D4ACE8030953}"/>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nvGrpSpPr>
              <p:cNvPr id="30" name="组合 29">
                <a:extLst>
                  <a:ext uri="{FF2B5EF4-FFF2-40B4-BE49-F238E27FC236}">
                    <a16:creationId xmlns:a16="http://schemas.microsoft.com/office/drawing/2014/main" id="{95AF4A56-9027-408D-8FAF-7ABC76C1BA4D}"/>
                  </a:ext>
                </a:extLst>
              </p:cNvPr>
              <p:cNvGrpSpPr/>
              <p:nvPr/>
            </p:nvGrpSpPr>
            <p:grpSpPr>
              <a:xfrm>
                <a:off x="3432611" y="5170170"/>
                <a:ext cx="1009343" cy="146685"/>
                <a:chOff x="2425983" y="5179695"/>
                <a:chExt cx="1009343" cy="146685"/>
              </a:xfrm>
            </p:grpSpPr>
            <p:grpSp>
              <p:nvGrpSpPr>
                <p:cNvPr id="31" name="组合 30">
                  <a:extLst>
                    <a:ext uri="{FF2B5EF4-FFF2-40B4-BE49-F238E27FC236}">
                      <a16:creationId xmlns:a16="http://schemas.microsoft.com/office/drawing/2014/main" id="{09D559EB-E5FF-417C-9C42-57FF7B989A43}"/>
                    </a:ext>
                  </a:extLst>
                </p:cNvPr>
                <p:cNvGrpSpPr/>
                <p:nvPr/>
              </p:nvGrpSpPr>
              <p:grpSpPr>
                <a:xfrm>
                  <a:off x="2425983" y="5186045"/>
                  <a:ext cx="504518" cy="140335"/>
                  <a:chOff x="2425983" y="5186045"/>
                  <a:chExt cx="504518" cy="140335"/>
                </a:xfrm>
              </p:grpSpPr>
              <p:grpSp>
                <p:nvGrpSpPr>
                  <p:cNvPr id="39" name="组合 38">
                    <a:extLst>
                      <a:ext uri="{FF2B5EF4-FFF2-40B4-BE49-F238E27FC236}">
                        <a16:creationId xmlns:a16="http://schemas.microsoft.com/office/drawing/2014/main" id="{C62018E2-7F85-4674-92EC-707C1AE22A6B}"/>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2F7FEA35-7F6D-432A-A48C-58512B56EAF2}"/>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92EDBC26-2BAB-47D4-B22F-0815AE57E484}"/>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B879398E-45B2-43D9-9AF6-9DDCD29D65B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232DCF6E-9FD6-4576-96BC-56650DE543B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9230F4DB-CE39-4392-84BD-EDBA463D011F}"/>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nvGrpSpPr>
                <p:cNvPr id="32" name="组合 31">
                  <a:extLst>
                    <a:ext uri="{FF2B5EF4-FFF2-40B4-BE49-F238E27FC236}">
                      <a16:creationId xmlns:a16="http://schemas.microsoft.com/office/drawing/2014/main" id="{BD3F7987-9CF5-435E-B255-043C0F809B51}"/>
                    </a:ext>
                  </a:extLst>
                </p:cNvPr>
                <p:cNvGrpSpPr/>
                <p:nvPr/>
              </p:nvGrpSpPr>
              <p:grpSpPr>
                <a:xfrm>
                  <a:off x="2930808" y="5179695"/>
                  <a:ext cx="504518" cy="140335"/>
                  <a:chOff x="2425983" y="5186045"/>
                  <a:chExt cx="504518" cy="140335"/>
                </a:xfrm>
              </p:grpSpPr>
              <p:grpSp>
                <p:nvGrpSpPr>
                  <p:cNvPr id="33" name="组合 32">
                    <a:extLst>
                      <a:ext uri="{FF2B5EF4-FFF2-40B4-BE49-F238E27FC236}">
                        <a16:creationId xmlns:a16="http://schemas.microsoft.com/office/drawing/2014/main" id="{C3F304E7-81AA-4D09-836E-86B783C85BD8}"/>
                      </a:ext>
                    </a:extLst>
                  </p:cNvPr>
                  <p:cNvGrpSpPr/>
                  <p:nvPr/>
                </p:nvGrpSpPr>
                <p:grpSpPr>
                  <a:xfrm>
                    <a:off x="2425983" y="5189220"/>
                    <a:ext cx="253693" cy="137160"/>
                    <a:chOff x="2425983" y="5189220"/>
                    <a:chExt cx="253693" cy="137160"/>
                  </a:xfrm>
                </p:grpSpPr>
                <p:cxnSp>
                  <p:nvCxnSpPr>
                    <p:cNvPr id="37" name="直接连接符 36">
                      <a:extLst>
                        <a:ext uri="{FF2B5EF4-FFF2-40B4-BE49-F238E27FC236}">
                          <a16:creationId xmlns:a16="http://schemas.microsoft.com/office/drawing/2014/main" id="{4114B66D-07A5-4C49-9B78-4260F12DFB7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68A6FB38-6E21-4EAD-97F7-8E1CDC71F223}"/>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id="{FA385219-A2AA-4FE7-AFFA-3C7D4A377B9D}"/>
                      </a:ext>
                    </a:extLst>
                  </p:cNvPr>
                  <p:cNvGrpSpPr/>
                  <p:nvPr/>
                </p:nvGrpSpPr>
                <p:grpSpPr>
                  <a:xfrm>
                    <a:off x="2676808" y="5186045"/>
                    <a:ext cx="253693" cy="137160"/>
                    <a:chOff x="2425983" y="5189220"/>
                    <a:chExt cx="253693" cy="137160"/>
                  </a:xfrm>
                </p:grpSpPr>
                <p:cxnSp>
                  <p:nvCxnSpPr>
                    <p:cNvPr id="35" name="直接连接符 34">
                      <a:extLst>
                        <a:ext uri="{FF2B5EF4-FFF2-40B4-BE49-F238E27FC236}">
                          <a16:creationId xmlns:a16="http://schemas.microsoft.com/office/drawing/2014/main" id="{E2E10CDD-094B-4E50-8CEC-067E9363AAE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56FF5C9C-946F-414D-AFE4-3F0F8E92544A}"/>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grpSp>
          <p:nvGrpSpPr>
            <p:cNvPr id="18" name="组合 17">
              <a:extLst>
                <a:ext uri="{FF2B5EF4-FFF2-40B4-BE49-F238E27FC236}">
                  <a16:creationId xmlns:a16="http://schemas.microsoft.com/office/drawing/2014/main" id="{3C34E46D-63B1-4432-B63F-03099B3543A2}"/>
                </a:ext>
              </a:extLst>
            </p:cNvPr>
            <p:cNvGrpSpPr/>
            <p:nvPr/>
          </p:nvGrpSpPr>
          <p:grpSpPr>
            <a:xfrm>
              <a:off x="1839287" y="5184146"/>
              <a:ext cx="758518" cy="87506"/>
              <a:chOff x="2676808" y="5179695"/>
              <a:chExt cx="758518" cy="143510"/>
            </a:xfrm>
          </p:grpSpPr>
          <p:grpSp>
            <p:nvGrpSpPr>
              <p:cNvPr id="19" name="组合 18">
                <a:extLst>
                  <a:ext uri="{FF2B5EF4-FFF2-40B4-BE49-F238E27FC236}">
                    <a16:creationId xmlns:a16="http://schemas.microsoft.com/office/drawing/2014/main" id="{59467893-2462-4B2B-9F08-02AE510BD5D6}"/>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F7367F7-1A9D-41E7-B30B-27B315C4829F}"/>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9C01FAB2-4B23-414F-B757-08F9830A81E8}"/>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908F4CF3-12C8-44E4-B277-3C1C22FA20D8}"/>
                  </a:ext>
                </a:extLst>
              </p:cNvPr>
              <p:cNvGrpSpPr/>
              <p:nvPr/>
            </p:nvGrpSpPr>
            <p:grpSpPr>
              <a:xfrm>
                <a:off x="2930808" y="5179695"/>
                <a:ext cx="504518" cy="140335"/>
                <a:chOff x="2425983" y="5186045"/>
                <a:chExt cx="504518" cy="140335"/>
              </a:xfrm>
            </p:grpSpPr>
            <p:grpSp>
              <p:nvGrpSpPr>
                <p:cNvPr id="21" name="组合 20">
                  <a:extLst>
                    <a:ext uri="{FF2B5EF4-FFF2-40B4-BE49-F238E27FC236}">
                      <a16:creationId xmlns:a16="http://schemas.microsoft.com/office/drawing/2014/main" id="{180A422D-677B-4EDE-ABE1-930078F60902}"/>
                    </a:ext>
                  </a:extLst>
                </p:cNvPr>
                <p:cNvGrpSpPr/>
                <p:nvPr/>
              </p:nvGrpSpPr>
              <p:grpSpPr>
                <a:xfrm>
                  <a:off x="2425983" y="5189220"/>
                  <a:ext cx="253693" cy="137160"/>
                  <a:chOff x="2425983" y="5189220"/>
                  <a:chExt cx="253693" cy="137160"/>
                </a:xfrm>
              </p:grpSpPr>
              <p:cxnSp>
                <p:nvCxnSpPr>
                  <p:cNvPr id="25" name="直接连接符 24">
                    <a:extLst>
                      <a:ext uri="{FF2B5EF4-FFF2-40B4-BE49-F238E27FC236}">
                        <a16:creationId xmlns:a16="http://schemas.microsoft.com/office/drawing/2014/main" id="{B958E696-D7B7-4244-9AE1-0FEACE5687B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3E505F06-BE8B-458D-9983-79E807420C10}"/>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81F64372-B755-47CB-8581-CF5023381DF9}"/>
                    </a:ext>
                  </a:extLst>
                </p:cNvPr>
                <p:cNvGrpSpPr/>
                <p:nvPr/>
              </p:nvGrpSpPr>
              <p:grpSpPr>
                <a:xfrm>
                  <a:off x="2676808" y="5186045"/>
                  <a:ext cx="253693" cy="137160"/>
                  <a:chOff x="2425983" y="5189220"/>
                  <a:chExt cx="253693" cy="137160"/>
                </a:xfrm>
              </p:grpSpPr>
              <p:cxnSp>
                <p:nvCxnSpPr>
                  <p:cNvPr id="23" name="直接连接符 22">
                    <a:extLst>
                      <a:ext uri="{FF2B5EF4-FFF2-40B4-BE49-F238E27FC236}">
                        <a16:creationId xmlns:a16="http://schemas.microsoft.com/office/drawing/2014/main" id="{702475E1-03A9-456B-AC0F-49B48754C65C}"/>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FC23F20D-D498-4158-BC0B-0BC726AE5414}"/>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grpSp>
        <p:nvGrpSpPr>
          <p:cNvPr id="59" name="组合 58">
            <a:extLst>
              <a:ext uri="{FF2B5EF4-FFF2-40B4-BE49-F238E27FC236}">
                <a16:creationId xmlns:a16="http://schemas.microsoft.com/office/drawing/2014/main" id="{0333E5F5-1BAD-4785-9E4A-BD2672E77D87}"/>
              </a:ext>
            </a:extLst>
          </p:cNvPr>
          <p:cNvGrpSpPr/>
          <p:nvPr/>
        </p:nvGrpSpPr>
        <p:grpSpPr>
          <a:xfrm>
            <a:off x="5254137" y="2566963"/>
            <a:ext cx="4732383" cy="1287349"/>
            <a:chOff x="4719116" y="3132004"/>
            <a:chExt cx="7049591" cy="1059392"/>
          </a:xfrm>
        </p:grpSpPr>
        <p:sp>
          <p:nvSpPr>
            <p:cNvPr id="60" name="矩形 59">
              <a:extLst>
                <a:ext uri="{FF2B5EF4-FFF2-40B4-BE49-F238E27FC236}">
                  <a16:creationId xmlns:a16="http://schemas.microsoft.com/office/drawing/2014/main" id="{C76D1B05-A662-462D-AF81-5F4B43CCB00F}"/>
                </a:ext>
              </a:extLst>
            </p:cNvPr>
            <p:cNvSpPr/>
            <p:nvPr/>
          </p:nvSpPr>
          <p:spPr>
            <a:xfrm>
              <a:off x="4719116" y="3132004"/>
              <a:ext cx="7049591" cy="683849"/>
            </a:xfrm>
            <a:prstGeom prst="rect">
              <a:avLst/>
            </a:prstGeom>
            <a:noFill/>
            <a:ln>
              <a:noFill/>
            </a:ln>
          </p:spPr>
          <p:txBody>
            <a:bodyPr wrap="square">
              <a:spAutoFit/>
            </a:bodyPr>
            <a:lstStyle/>
            <a:p>
              <a:pPr algn="ctr"/>
              <a:r>
                <a:rPr kumimoji="1" lang="zh-CN" altLang="en-US" sz="4600" spc="300" dirty="0">
                  <a:solidFill>
                    <a:srgbClr val="EB7182"/>
                  </a:solidFill>
                  <a:latin typeface="华文新魏" panose="02010800040101010101" pitchFamily="2" charset="-122"/>
                  <a:ea typeface="华文新魏" panose="02010800040101010101" pitchFamily="2" charset="-122"/>
                </a:rPr>
                <a:t>年度工作概述</a:t>
              </a:r>
            </a:p>
          </p:txBody>
        </p:sp>
        <p:sp>
          <p:nvSpPr>
            <p:cNvPr id="61" name="矩形 60">
              <a:extLst>
                <a:ext uri="{FF2B5EF4-FFF2-40B4-BE49-F238E27FC236}">
                  <a16:creationId xmlns:a16="http://schemas.microsoft.com/office/drawing/2014/main" id="{7DFEA606-0B78-4BAC-BFA9-0A557544F63B}"/>
                </a:ext>
              </a:extLst>
            </p:cNvPr>
            <p:cNvSpPr/>
            <p:nvPr/>
          </p:nvSpPr>
          <p:spPr>
            <a:xfrm>
              <a:off x="5413780" y="3720301"/>
              <a:ext cx="6071621" cy="471095"/>
            </a:xfrm>
            <a:prstGeom prst="rect">
              <a:avLst/>
            </a:prstGeom>
          </p:spPr>
          <p:txBody>
            <a:bodyPr wrap="square">
              <a:spAutoFit/>
            </a:bodyPr>
            <a:lstStyle/>
            <a:p>
              <a:pPr>
                <a:lnSpc>
                  <a:spcPct val="130000"/>
                </a:lnSpc>
              </a:pPr>
              <a:r>
                <a:rPr lang="zh-CN" altLang="en-US" sz="12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200" dirty="0">
                <a:solidFill>
                  <a:schemeClr val="bg1">
                    <a:lumMod val="65000"/>
                  </a:schemeClr>
                </a:solidFill>
                <a:latin typeface="华文新魏" panose="02010800040101010101" pitchFamily="2" charset="-122"/>
                <a:ea typeface="华文新魏" panose="02010800040101010101" pitchFamily="2" charset="-122"/>
              </a:endParaRPr>
            </a:p>
            <a:p>
              <a:pPr>
                <a:lnSpc>
                  <a:spcPct val="130000"/>
                </a:lnSpc>
              </a:pPr>
              <a:r>
                <a:rPr lang="zh-CN" altLang="en-US" sz="12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200" dirty="0">
                <a:solidFill>
                  <a:schemeClr val="bg1">
                    <a:lumMod val="65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16" presetClass="entr" presetSubtype="21"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750"/>
                                        <p:tgtEl>
                                          <p:spTgt spid="15"/>
                                        </p:tgtEl>
                                      </p:cBhvr>
                                    </p:animEffect>
                                  </p:childTnLst>
                                </p:cTn>
                              </p:par>
                            </p:childTnLst>
                          </p:cTn>
                        </p:par>
                        <p:par>
                          <p:cTn id="18" fill="hold">
                            <p:stCondLst>
                              <p:cond delay="25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1"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wipe(left)">
                                      <p:cBhvr>
                                        <p:cTn id="31" dur="7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矩形 26">
            <a:extLst>
              <a:ext uri="{FF2B5EF4-FFF2-40B4-BE49-F238E27FC236}">
                <a16:creationId xmlns:a16="http://schemas.microsoft.com/office/drawing/2014/main" id="{94B2D5D0-B58D-48A0-BD63-B1308029ABA3}"/>
              </a:ext>
            </a:extLst>
          </p:cNvPr>
          <p:cNvSpPr>
            <a:spLocks noChangeArrowheads="1"/>
          </p:cNvSpPr>
          <p:nvPr/>
        </p:nvSpPr>
        <p:spPr bwMode="auto">
          <a:xfrm>
            <a:off x="6063494" y="5035249"/>
            <a:ext cx="5418862" cy="781351"/>
          </a:xfrm>
          <a:prstGeom prst="rect">
            <a:avLst/>
          </a:prstGeom>
          <a:solidFill>
            <a:srgbClr val="EB7182"/>
          </a:solidFill>
          <a:ln>
            <a:noFill/>
          </a:ln>
          <a:extLst/>
        </p:spPr>
        <p:txBody>
          <a:bodyPr anchor="ctr"/>
          <a:lstStyle/>
          <a:p>
            <a:pPr algn="ctr" eaLnBrk="1" hangingPunct="1">
              <a:buFont typeface="Arial" pitchFamily="34" charset="0"/>
              <a:buNone/>
            </a:pPr>
            <a:endParaRPr lang="zh-CN" altLang="en-US" dirty="0">
              <a:solidFill>
                <a:srgbClr val="FFFFFF"/>
              </a:solidFill>
            </a:endParaRPr>
          </a:p>
        </p:txBody>
      </p:sp>
      <p:sp>
        <p:nvSpPr>
          <p:cNvPr id="28" name="文本框 35">
            <a:extLst>
              <a:ext uri="{FF2B5EF4-FFF2-40B4-BE49-F238E27FC236}">
                <a16:creationId xmlns:a16="http://schemas.microsoft.com/office/drawing/2014/main" id="{349F89B7-B383-4134-B4B2-8317298FE9DF}"/>
              </a:ext>
            </a:extLst>
          </p:cNvPr>
          <p:cNvSpPr txBox="1">
            <a:spLocks noChangeArrowheads="1"/>
          </p:cNvSpPr>
          <p:nvPr/>
        </p:nvSpPr>
        <p:spPr bwMode="auto">
          <a:xfrm>
            <a:off x="6264512" y="5276531"/>
            <a:ext cx="16579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dirty="0">
                <a:solidFill>
                  <a:schemeClr val="bg1"/>
                </a:solidFill>
                <a:latin typeface="方正正黑简体" pitchFamily="2" charset="-122"/>
                <a:ea typeface="方正正黑简体" pitchFamily="2" charset="-122"/>
              </a:rPr>
              <a:t>标题内容</a:t>
            </a:r>
          </a:p>
        </p:txBody>
      </p:sp>
      <p:sp>
        <p:nvSpPr>
          <p:cNvPr id="29" name="文本框 36">
            <a:extLst>
              <a:ext uri="{FF2B5EF4-FFF2-40B4-BE49-F238E27FC236}">
                <a16:creationId xmlns:a16="http://schemas.microsoft.com/office/drawing/2014/main" id="{CD3F0422-109B-4DEC-93C0-78A5CFA6F2BB}"/>
              </a:ext>
            </a:extLst>
          </p:cNvPr>
          <p:cNvSpPr txBox="1">
            <a:spLocks noChangeArrowheads="1"/>
          </p:cNvSpPr>
          <p:nvPr/>
        </p:nvSpPr>
        <p:spPr bwMode="auto">
          <a:xfrm>
            <a:off x="8163504" y="5214586"/>
            <a:ext cx="26797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eaLnBrk="1" hangingPunct="1">
              <a:buFont typeface="Arial" pitchFamily="34" charset="0"/>
              <a:buNone/>
            </a:pPr>
            <a:r>
              <a:rPr lang="zh-CN" altLang="en-US" sz="1200" dirty="0">
                <a:solidFill>
                  <a:schemeClr val="bg1"/>
                </a:solidFill>
                <a:latin typeface="方正正黑简体" pitchFamily="2" charset="-122"/>
                <a:ea typeface="方正正黑简体" pitchFamily="2" charset="-122"/>
              </a:rPr>
              <a:t>内容描述内容描述内容描述内  容描述内容描述内容描述内容</a:t>
            </a:r>
          </a:p>
        </p:txBody>
      </p:sp>
      <p:sp>
        <p:nvSpPr>
          <p:cNvPr id="30" name="Rectangle 30">
            <a:extLst>
              <a:ext uri="{FF2B5EF4-FFF2-40B4-BE49-F238E27FC236}">
                <a16:creationId xmlns:a16="http://schemas.microsoft.com/office/drawing/2014/main" id="{0F82208C-DB1E-4F40-A811-5869E1F16CC5}"/>
              </a:ext>
            </a:extLst>
          </p:cNvPr>
          <p:cNvSpPr/>
          <p:nvPr/>
        </p:nvSpPr>
        <p:spPr>
          <a:xfrm>
            <a:off x="6063493" y="1820210"/>
            <a:ext cx="5418863" cy="30526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p>
        </p:txBody>
      </p:sp>
      <p:grpSp>
        <p:nvGrpSpPr>
          <p:cNvPr id="31" name="组合 30">
            <a:extLst>
              <a:ext uri="{FF2B5EF4-FFF2-40B4-BE49-F238E27FC236}">
                <a16:creationId xmlns:a16="http://schemas.microsoft.com/office/drawing/2014/main" id="{4E37977B-3453-4AC0-B151-53B2C5C5D62D}"/>
              </a:ext>
            </a:extLst>
          </p:cNvPr>
          <p:cNvGrpSpPr/>
          <p:nvPr/>
        </p:nvGrpSpPr>
        <p:grpSpPr>
          <a:xfrm>
            <a:off x="889342" y="1841494"/>
            <a:ext cx="1063828" cy="1063828"/>
            <a:chOff x="6406391" y="3446094"/>
            <a:chExt cx="838200" cy="838200"/>
          </a:xfrm>
        </p:grpSpPr>
        <p:sp>
          <p:nvSpPr>
            <p:cNvPr id="32" name="椭圆 31">
              <a:extLst>
                <a:ext uri="{FF2B5EF4-FFF2-40B4-BE49-F238E27FC236}">
                  <a16:creationId xmlns:a16="http://schemas.microsoft.com/office/drawing/2014/main" id="{B7CFEB7B-B551-4797-84A0-B475898AD1B3}"/>
                </a:ext>
              </a:extLst>
            </p:cNvPr>
            <p:cNvSpPr/>
            <p:nvPr/>
          </p:nvSpPr>
          <p:spPr>
            <a:xfrm>
              <a:off x="6406391" y="3446094"/>
              <a:ext cx="838200" cy="838200"/>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28">
              <a:extLst>
                <a:ext uri="{FF2B5EF4-FFF2-40B4-BE49-F238E27FC236}">
                  <a16:creationId xmlns:a16="http://schemas.microsoft.com/office/drawing/2014/main" id="{3649468B-C871-4123-93B7-27F94C128699}"/>
                </a:ext>
              </a:extLst>
            </p:cNvPr>
            <p:cNvSpPr>
              <a:spLocks noEditPoints="1"/>
            </p:cNvSpPr>
            <p:nvPr/>
          </p:nvSpPr>
          <p:spPr bwMode="auto">
            <a:xfrm>
              <a:off x="6525545" y="3642360"/>
              <a:ext cx="599892" cy="445668"/>
            </a:xfrm>
            <a:custGeom>
              <a:avLst/>
              <a:gdLst>
                <a:gd name="T0" fmla="*/ 44 w 209"/>
                <a:gd name="T1" fmla="*/ 99 h 155"/>
                <a:gd name="T2" fmla="*/ 24 w 209"/>
                <a:gd name="T3" fmla="*/ 87 h 155"/>
                <a:gd name="T4" fmla="*/ 28 w 209"/>
                <a:gd name="T5" fmla="*/ 4 h 155"/>
                <a:gd name="T6" fmla="*/ 179 w 209"/>
                <a:gd name="T7" fmla="*/ 4 h 155"/>
                <a:gd name="T8" fmla="*/ 182 w 209"/>
                <a:gd name="T9" fmla="*/ 87 h 155"/>
                <a:gd name="T10" fmla="*/ 161 w 209"/>
                <a:gd name="T11" fmla="*/ 99 h 155"/>
                <a:gd name="T12" fmla="*/ 209 w 209"/>
                <a:gd name="T13" fmla="*/ 141 h 155"/>
                <a:gd name="T14" fmla="*/ 7 w 209"/>
                <a:gd name="T15" fmla="*/ 155 h 155"/>
                <a:gd name="T16" fmla="*/ 63 w 209"/>
                <a:gd name="T17" fmla="*/ 102 h 155"/>
                <a:gd name="T18" fmla="*/ 63 w 209"/>
                <a:gd name="T19" fmla="*/ 99 h 155"/>
                <a:gd name="T20" fmla="*/ 36 w 209"/>
                <a:gd name="T21" fmla="*/ 12 h 155"/>
                <a:gd name="T22" fmla="*/ 36 w 209"/>
                <a:gd name="T23" fmla="*/ 12 h 155"/>
                <a:gd name="T24" fmla="*/ 36 w 209"/>
                <a:gd name="T25" fmla="*/ 87 h 155"/>
                <a:gd name="T26" fmla="*/ 170 w 209"/>
                <a:gd name="T27" fmla="*/ 87 h 155"/>
                <a:gd name="T28" fmla="*/ 170 w 209"/>
                <a:gd name="T29" fmla="*/ 12 h 155"/>
                <a:gd name="T30" fmla="*/ 27 w 209"/>
                <a:gd name="T31" fmla="*/ 133 h 155"/>
                <a:gd name="T32" fmla="*/ 31 w 209"/>
                <a:gd name="T33" fmla="*/ 126 h 155"/>
                <a:gd name="T34" fmla="*/ 61 w 209"/>
                <a:gd name="T35" fmla="*/ 115 h 155"/>
                <a:gd name="T36" fmla="*/ 157 w 209"/>
                <a:gd name="T37" fmla="*/ 110 h 155"/>
                <a:gd name="T38" fmla="*/ 170 w 209"/>
                <a:gd name="T39" fmla="*/ 110 h 155"/>
                <a:gd name="T40" fmla="*/ 140 w 209"/>
                <a:gd name="T41" fmla="*/ 115 h 155"/>
                <a:gd name="T42" fmla="*/ 139 w 209"/>
                <a:gd name="T43" fmla="*/ 110 h 155"/>
                <a:gd name="T44" fmla="*/ 136 w 209"/>
                <a:gd name="T45" fmla="*/ 115 h 155"/>
                <a:gd name="T46" fmla="*/ 103 w 209"/>
                <a:gd name="T47" fmla="*/ 110 h 155"/>
                <a:gd name="T48" fmla="*/ 117 w 209"/>
                <a:gd name="T49" fmla="*/ 110 h 155"/>
                <a:gd name="T50" fmla="*/ 84 w 209"/>
                <a:gd name="T51" fmla="*/ 115 h 155"/>
                <a:gd name="T52" fmla="*/ 85 w 209"/>
                <a:gd name="T53" fmla="*/ 110 h 155"/>
                <a:gd name="T54" fmla="*/ 80 w 209"/>
                <a:gd name="T55" fmla="*/ 115 h 155"/>
                <a:gd name="T56" fmla="*/ 152 w 209"/>
                <a:gd name="T57" fmla="*/ 117 h 155"/>
                <a:gd name="T58" fmla="*/ 175 w 209"/>
                <a:gd name="T59" fmla="*/ 117 h 155"/>
                <a:gd name="T60" fmla="*/ 134 w 209"/>
                <a:gd name="T61" fmla="*/ 123 h 155"/>
                <a:gd name="T62" fmla="*/ 132 w 209"/>
                <a:gd name="T63" fmla="*/ 117 h 155"/>
                <a:gd name="T64" fmla="*/ 129 w 209"/>
                <a:gd name="T65" fmla="*/ 123 h 155"/>
                <a:gd name="T66" fmla="*/ 94 w 209"/>
                <a:gd name="T67" fmla="*/ 117 h 155"/>
                <a:gd name="T68" fmla="*/ 109 w 209"/>
                <a:gd name="T69" fmla="*/ 117 h 155"/>
                <a:gd name="T70" fmla="*/ 73 w 209"/>
                <a:gd name="T71" fmla="*/ 123 h 155"/>
                <a:gd name="T72" fmla="*/ 75 w 209"/>
                <a:gd name="T73" fmla="*/ 117 h 155"/>
                <a:gd name="T74" fmla="*/ 68 w 209"/>
                <a:gd name="T75" fmla="*/ 123 h 155"/>
                <a:gd name="T76" fmla="*/ 37 w 209"/>
                <a:gd name="T77" fmla="*/ 117 h 155"/>
                <a:gd name="T78" fmla="*/ 51 w 209"/>
                <a:gd name="T79" fmla="*/ 117 h 155"/>
                <a:gd name="T80" fmla="*/ 163 w 209"/>
                <a:gd name="T81" fmla="*/ 133 h 155"/>
                <a:gd name="T82" fmla="*/ 160 w 209"/>
                <a:gd name="T83" fmla="*/ 126 h 155"/>
                <a:gd name="T84" fmla="*/ 158 w 209"/>
                <a:gd name="T85" fmla="*/ 133 h 155"/>
                <a:gd name="T86" fmla="*/ 119 w 209"/>
                <a:gd name="T87" fmla="*/ 126 h 155"/>
                <a:gd name="T88" fmla="*/ 135 w 209"/>
                <a:gd name="T89" fmla="*/ 126 h 155"/>
                <a:gd name="T90" fmla="*/ 98 w 209"/>
                <a:gd name="T91" fmla="*/ 133 h 155"/>
                <a:gd name="T92" fmla="*/ 98 w 209"/>
                <a:gd name="T93" fmla="*/ 126 h 155"/>
                <a:gd name="T94" fmla="*/ 92 w 209"/>
                <a:gd name="T95" fmla="*/ 133 h 155"/>
                <a:gd name="T96" fmla="*/ 57 w 209"/>
                <a:gd name="T97" fmla="*/ 126 h 155"/>
                <a:gd name="T98" fmla="*/ 73 w 209"/>
                <a:gd name="T99" fmla="*/ 12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9" h="155">
                  <a:moveTo>
                    <a:pt x="27" y="102"/>
                  </a:moveTo>
                  <a:cubicBezTo>
                    <a:pt x="44" y="102"/>
                    <a:pt x="44" y="102"/>
                    <a:pt x="44" y="102"/>
                  </a:cubicBezTo>
                  <a:cubicBezTo>
                    <a:pt x="44" y="99"/>
                    <a:pt x="44" y="99"/>
                    <a:pt x="44" y="99"/>
                  </a:cubicBezTo>
                  <a:cubicBezTo>
                    <a:pt x="36" y="99"/>
                    <a:pt x="36" y="99"/>
                    <a:pt x="36" y="99"/>
                  </a:cubicBezTo>
                  <a:cubicBezTo>
                    <a:pt x="33" y="99"/>
                    <a:pt x="30" y="98"/>
                    <a:pt x="28" y="96"/>
                  </a:cubicBezTo>
                  <a:cubicBezTo>
                    <a:pt x="25" y="93"/>
                    <a:pt x="24" y="90"/>
                    <a:pt x="24" y="87"/>
                  </a:cubicBezTo>
                  <a:cubicBezTo>
                    <a:pt x="24" y="12"/>
                    <a:pt x="24" y="12"/>
                    <a:pt x="24" y="12"/>
                  </a:cubicBezTo>
                  <a:cubicBezTo>
                    <a:pt x="24" y="9"/>
                    <a:pt x="25" y="6"/>
                    <a:pt x="28" y="4"/>
                  </a:cubicBezTo>
                  <a:cubicBezTo>
                    <a:pt x="28" y="4"/>
                    <a:pt x="28" y="4"/>
                    <a:pt x="28" y="4"/>
                  </a:cubicBezTo>
                  <a:cubicBezTo>
                    <a:pt x="30" y="1"/>
                    <a:pt x="33" y="0"/>
                    <a:pt x="36" y="0"/>
                  </a:cubicBezTo>
                  <a:cubicBezTo>
                    <a:pt x="170" y="0"/>
                    <a:pt x="170" y="0"/>
                    <a:pt x="170" y="0"/>
                  </a:cubicBezTo>
                  <a:cubicBezTo>
                    <a:pt x="173" y="0"/>
                    <a:pt x="177" y="1"/>
                    <a:pt x="179" y="4"/>
                  </a:cubicBezTo>
                  <a:cubicBezTo>
                    <a:pt x="179" y="4"/>
                    <a:pt x="179" y="4"/>
                    <a:pt x="179" y="4"/>
                  </a:cubicBezTo>
                  <a:cubicBezTo>
                    <a:pt x="181" y="6"/>
                    <a:pt x="182" y="9"/>
                    <a:pt x="182" y="12"/>
                  </a:cubicBezTo>
                  <a:cubicBezTo>
                    <a:pt x="182" y="87"/>
                    <a:pt x="182" y="87"/>
                    <a:pt x="182" y="87"/>
                  </a:cubicBezTo>
                  <a:cubicBezTo>
                    <a:pt x="182" y="90"/>
                    <a:pt x="181" y="93"/>
                    <a:pt x="179" y="96"/>
                  </a:cubicBezTo>
                  <a:cubicBezTo>
                    <a:pt x="177" y="98"/>
                    <a:pt x="173" y="99"/>
                    <a:pt x="170" y="99"/>
                  </a:cubicBezTo>
                  <a:cubicBezTo>
                    <a:pt x="161" y="99"/>
                    <a:pt x="161" y="99"/>
                    <a:pt x="161" y="99"/>
                  </a:cubicBezTo>
                  <a:cubicBezTo>
                    <a:pt x="161" y="102"/>
                    <a:pt x="161" y="102"/>
                    <a:pt x="161" y="102"/>
                  </a:cubicBezTo>
                  <a:cubicBezTo>
                    <a:pt x="180" y="102"/>
                    <a:pt x="180" y="102"/>
                    <a:pt x="180" y="102"/>
                  </a:cubicBezTo>
                  <a:cubicBezTo>
                    <a:pt x="209" y="141"/>
                    <a:pt x="209" y="141"/>
                    <a:pt x="209" y="141"/>
                  </a:cubicBezTo>
                  <a:cubicBezTo>
                    <a:pt x="209" y="141"/>
                    <a:pt x="209" y="141"/>
                    <a:pt x="209" y="141"/>
                  </a:cubicBezTo>
                  <a:cubicBezTo>
                    <a:pt x="202" y="155"/>
                    <a:pt x="202" y="155"/>
                    <a:pt x="202" y="155"/>
                  </a:cubicBezTo>
                  <a:cubicBezTo>
                    <a:pt x="7" y="155"/>
                    <a:pt x="7" y="155"/>
                    <a:pt x="7" y="155"/>
                  </a:cubicBezTo>
                  <a:cubicBezTo>
                    <a:pt x="0" y="141"/>
                    <a:pt x="0" y="141"/>
                    <a:pt x="0" y="141"/>
                  </a:cubicBezTo>
                  <a:cubicBezTo>
                    <a:pt x="27" y="102"/>
                    <a:pt x="27" y="102"/>
                    <a:pt x="27" y="102"/>
                  </a:cubicBezTo>
                  <a:close/>
                  <a:moveTo>
                    <a:pt x="63" y="102"/>
                  </a:moveTo>
                  <a:cubicBezTo>
                    <a:pt x="143" y="102"/>
                    <a:pt x="143" y="102"/>
                    <a:pt x="143" y="102"/>
                  </a:cubicBezTo>
                  <a:cubicBezTo>
                    <a:pt x="143" y="99"/>
                    <a:pt x="143" y="99"/>
                    <a:pt x="143" y="99"/>
                  </a:cubicBezTo>
                  <a:cubicBezTo>
                    <a:pt x="63" y="99"/>
                    <a:pt x="63" y="99"/>
                    <a:pt x="63" y="99"/>
                  </a:cubicBezTo>
                  <a:cubicBezTo>
                    <a:pt x="63" y="102"/>
                    <a:pt x="63" y="102"/>
                    <a:pt x="63" y="102"/>
                  </a:cubicBezTo>
                  <a:close/>
                  <a:moveTo>
                    <a:pt x="170" y="12"/>
                  </a:moveTo>
                  <a:cubicBezTo>
                    <a:pt x="36" y="12"/>
                    <a:pt x="36" y="12"/>
                    <a:pt x="36" y="12"/>
                  </a:cubicBezTo>
                  <a:cubicBezTo>
                    <a:pt x="36" y="12"/>
                    <a:pt x="36" y="12"/>
                    <a:pt x="36" y="12"/>
                  </a:cubicBezTo>
                  <a:cubicBezTo>
                    <a:pt x="36" y="12"/>
                    <a:pt x="36" y="12"/>
                    <a:pt x="36" y="12"/>
                  </a:cubicBezTo>
                  <a:cubicBezTo>
                    <a:pt x="36" y="12"/>
                    <a:pt x="36" y="12"/>
                    <a:pt x="36" y="12"/>
                  </a:cubicBezTo>
                  <a:cubicBezTo>
                    <a:pt x="36" y="87"/>
                    <a:pt x="36" y="87"/>
                    <a:pt x="36" y="87"/>
                  </a:cubicBezTo>
                  <a:cubicBezTo>
                    <a:pt x="36" y="87"/>
                    <a:pt x="36" y="87"/>
                    <a:pt x="36" y="87"/>
                  </a:cubicBezTo>
                  <a:cubicBezTo>
                    <a:pt x="36" y="87"/>
                    <a:pt x="36" y="87"/>
                    <a:pt x="36" y="87"/>
                  </a:cubicBezTo>
                  <a:cubicBezTo>
                    <a:pt x="170" y="87"/>
                    <a:pt x="170" y="87"/>
                    <a:pt x="170" y="87"/>
                  </a:cubicBezTo>
                  <a:cubicBezTo>
                    <a:pt x="170" y="87"/>
                    <a:pt x="170" y="87"/>
                    <a:pt x="170" y="87"/>
                  </a:cubicBezTo>
                  <a:cubicBezTo>
                    <a:pt x="170" y="87"/>
                    <a:pt x="170" y="87"/>
                    <a:pt x="170" y="87"/>
                  </a:cubicBezTo>
                  <a:cubicBezTo>
                    <a:pt x="170" y="12"/>
                    <a:pt x="170" y="12"/>
                    <a:pt x="170" y="12"/>
                  </a:cubicBezTo>
                  <a:cubicBezTo>
                    <a:pt x="170" y="12"/>
                    <a:pt x="170" y="12"/>
                    <a:pt x="170" y="12"/>
                  </a:cubicBezTo>
                  <a:cubicBezTo>
                    <a:pt x="170" y="12"/>
                    <a:pt x="170" y="12"/>
                    <a:pt x="170" y="12"/>
                  </a:cubicBezTo>
                  <a:cubicBezTo>
                    <a:pt x="170" y="12"/>
                    <a:pt x="170" y="12"/>
                    <a:pt x="170" y="12"/>
                  </a:cubicBezTo>
                  <a:close/>
                  <a:moveTo>
                    <a:pt x="31" y="126"/>
                  </a:moveTo>
                  <a:cubicBezTo>
                    <a:pt x="30" y="128"/>
                    <a:pt x="28" y="131"/>
                    <a:pt x="27" y="133"/>
                  </a:cubicBezTo>
                  <a:cubicBezTo>
                    <a:pt x="34" y="133"/>
                    <a:pt x="41" y="133"/>
                    <a:pt x="48" y="133"/>
                  </a:cubicBezTo>
                  <a:cubicBezTo>
                    <a:pt x="49" y="131"/>
                    <a:pt x="50" y="128"/>
                    <a:pt x="51" y="126"/>
                  </a:cubicBezTo>
                  <a:cubicBezTo>
                    <a:pt x="44" y="126"/>
                    <a:pt x="38" y="126"/>
                    <a:pt x="31" y="126"/>
                  </a:cubicBezTo>
                  <a:close/>
                  <a:moveTo>
                    <a:pt x="41" y="110"/>
                  </a:moveTo>
                  <a:cubicBezTo>
                    <a:pt x="40" y="111"/>
                    <a:pt x="39" y="113"/>
                    <a:pt x="38" y="115"/>
                  </a:cubicBezTo>
                  <a:cubicBezTo>
                    <a:pt x="46" y="115"/>
                    <a:pt x="53" y="115"/>
                    <a:pt x="61" y="115"/>
                  </a:cubicBezTo>
                  <a:cubicBezTo>
                    <a:pt x="62" y="113"/>
                    <a:pt x="62" y="111"/>
                    <a:pt x="63" y="110"/>
                  </a:cubicBezTo>
                  <a:cubicBezTo>
                    <a:pt x="56" y="110"/>
                    <a:pt x="49" y="110"/>
                    <a:pt x="41" y="110"/>
                  </a:cubicBezTo>
                  <a:close/>
                  <a:moveTo>
                    <a:pt x="157" y="110"/>
                  </a:moveTo>
                  <a:cubicBezTo>
                    <a:pt x="157" y="111"/>
                    <a:pt x="158" y="113"/>
                    <a:pt x="159" y="115"/>
                  </a:cubicBezTo>
                  <a:cubicBezTo>
                    <a:pt x="164" y="115"/>
                    <a:pt x="169" y="115"/>
                    <a:pt x="173" y="115"/>
                  </a:cubicBezTo>
                  <a:cubicBezTo>
                    <a:pt x="172" y="113"/>
                    <a:pt x="171" y="111"/>
                    <a:pt x="170" y="110"/>
                  </a:cubicBezTo>
                  <a:cubicBezTo>
                    <a:pt x="166" y="110"/>
                    <a:pt x="161" y="110"/>
                    <a:pt x="157" y="110"/>
                  </a:cubicBezTo>
                  <a:close/>
                  <a:moveTo>
                    <a:pt x="139" y="110"/>
                  </a:moveTo>
                  <a:cubicBezTo>
                    <a:pt x="139" y="111"/>
                    <a:pt x="140" y="113"/>
                    <a:pt x="140" y="115"/>
                  </a:cubicBezTo>
                  <a:cubicBezTo>
                    <a:pt x="145" y="115"/>
                    <a:pt x="150" y="115"/>
                    <a:pt x="155" y="115"/>
                  </a:cubicBezTo>
                  <a:cubicBezTo>
                    <a:pt x="154" y="113"/>
                    <a:pt x="153" y="111"/>
                    <a:pt x="152" y="110"/>
                  </a:cubicBezTo>
                  <a:cubicBezTo>
                    <a:pt x="148" y="110"/>
                    <a:pt x="143" y="110"/>
                    <a:pt x="139" y="110"/>
                  </a:cubicBezTo>
                  <a:close/>
                  <a:moveTo>
                    <a:pt x="121" y="110"/>
                  </a:moveTo>
                  <a:cubicBezTo>
                    <a:pt x="121" y="111"/>
                    <a:pt x="121" y="113"/>
                    <a:pt x="122" y="115"/>
                  </a:cubicBezTo>
                  <a:cubicBezTo>
                    <a:pt x="126" y="115"/>
                    <a:pt x="131" y="115"/>
                    <a:pt x="136" y="115"/>
                  </a:cubicBezTo>
                  <a:cubicBezTo>
                    <a:pt x="135" y="113"/>
                    <a:pt x="135" y="111"/>
                    <a:pt x="134" y="110"/>
                  </a:cubicBezTo>
                  <a:cubicBezTo>
                    <a:pt x="130" y="110"/>
                    <a:pt x="125" y="110"/>
                    <a:pt x="121" y="110"/>
                  </a:cubicBezTo>
                  <a:close/>
                  <a:moveTo>
                    <a:pt x="103" y="110"/>
                  </a:moveTo>
                  <a:cubicBezTo>
                    <a:pt x="103" y="111"/>
                    <a:pt x="103" y="113"/>
                    <a:pt x="103" y="115"/>
                  </a:cubicBezTo>
                  <a:cubicBezTo>
                    <a:pt x="108" y="115"/>
                    <a:pt x="113" y="115"/>
                    <a:pt x="117" y="115"/>
                  </a:cubicBezTo>
                  <a:cubicBezTo>
                    <a:pt x="117" y="113"/>
                    <a:pt x="117" y="111"/>
                    <a:pt x="117" y="110"/>
                  </a:cubicBezTo>
                  <a:cubicBezTo>
                    <a:pt x="112" y="110"/>
                    <a:pt x="108" y="110"/>
                    <a:pt x="103" y="110"/>
                  </a:cubicBezTo>
                  <a:close/>
                  <a:moveTo>
                    <a:pt x="85" y="110"/>
                  </a:moveTo>
                  <a:cubicBezTo>
                    <a:pt x="85" y="111"/>
                    <a:pt x="85" y="113"/>
                    <a:pt x="84" y="115"/>
                  </a:cubicBezTo>
                  <a:cubicBezTo>
                    <a:pt x="89" y="115"/>
                    <a:pt x="94" y="115"/>
                    <a:pt x="98" y="115"/>
                  </a:cubicBezTo>
                  <a:cubicBezTo>
                    <a:pt x="99" y="113"/>
                    <a:pt x="99" y="111"/>
                    <a:pt x="99" y="110"/>
                  </a:cubicBezTo>
                  <a:cubicBezTo>
                    <a:pt x="94" y="110"/>
                    <a:pt x="90" y="110"/>
                    <a:pt x="85" y="110"/>
                  </a:cubicBezTo>
                  <a:close/>
                  <a:moveTo>
                    <a:pt x="67" y="110"/>
                  </a:moveTo>
                  <a:cubicBezTo>
                    <a:pt x="67" y="111"/>
                    <a:pt x="66" y="113"/>
                    <a:pt x="66" y="115"/>
                  </a:cubicBezTo>
                  <a:cubicBezTo>
                    <a:pt x="70" y="115"/>
                    <a:pt x="75" y="115"/>
                    <a:pt x="80" y="115"/>
                  </a:cubicBezTo>
                  <a:cubicBezTo>
                    <a:pt x="80" y="113"/>
                    <a:pt x="81" y="111"/>
                    <a:pt x="81" y="110"/>
                  </a:cubicBezTo>
                  <a:cubicBezTo>
                    <a:pt x="77" y="110"/>
                    <a:pt x="72" y="110"/>
                    <a:pt x="67" y="110"/>
                  </a:cubicBezTo>
                  <a:close/>
                  <a:moveTo>
                    <a:pt x="152" y="117"/>
                  </a:moveTo>
                  <a:cubicBezTo>
                    <a:pt x="153" y="119"/>
                    <a:pt x="153" y="121"/>
                    <a:pt x="154" y="123"/>
                  </a:cubicBezTo>
                  <a:cubicBezTo>
                    <a:pt x="162" y="123"/>
                    <a:pt x="170" y="123"/>
                    <a:pt x="178" y="123"/>
                  </a:cubicBezTo>
                  <a:cubicBezTo>
                    <a:pt x="177" y="121"/>
                    <a:pt x="176" y="119"/>
                    <a:pt x="175" y="117"/>
                  </a:cubicBezTo>
                  <a:cubicBezTo>
                    <a:pt x="167" y="117"/>
                    <a:pt x="160" y="117"/>
                    <a:pt x="152" y="117"/>
                  </a:cubicBezTo>
                  <a:close/>
                  <a:moveTo>
                    <a:pt x="132" y="117"/>
                  </a:moveTo>
                  <a:cubicBezTo>
                    <a:pt x="133" y="119"/>
                    <a:pt x="133" y="121"/>
                    <a:pt x="134" y="123"/>
                  </a:cubicBezTo>
                  <a:cubicBezTo>
                    <a:pt x="139" y="123"/>
                    <a:pt x="144" y="123"/>
                    <a:pt x="149" y="123"/>
                  </a:cubicBezTo>
                  <a:cubicBezTo>
                    <a:pt x="148" y="121"/>
                    <a:pt x="148" y="119"/>
                    <a:pt x="147" y="117"/>
                  </a:cubicBezTo>
                  <a:cubicBezTo>
                    <a:pt x="142" y="117"/>
                    <a:pt x="137" y="117"/>
                    <a:pt x="132" y="117"/>
                  </a:cubicBezTo>
                  <a:close/>
                  <a:moveTo>
                    <a:pt x="113" y="117"/>
                  </a:moveTo>
                  <a:cubicBezTo>
                    <a:pt x="113" y="119"/>
                    <a:pt x="114" y="121"/>
                    <a:pt x="114" y="123"/>
                  </a:cubicBezTo>
                  <a:cubicBezTo>
                    <a:pt x="119" y="123"/>
                    <a:pt x="124" y="123"/>
                    <a:pt x="129" y="123"/>
                  </a:cubicBezTo>
                  <a:cubicBezTo>
                    <a:pt x="129" y="121"/>
                    <a:pt x="128" y="119"/>
                    <a:pt x="128" y="117"/>
                  </a:cubicBezTo>
                  <a:cubicBezTo>
                    <a:pt x="123" y="117"/>
                    <a:pt x="118" y="117"/>
                    <a:pt x="113" y="117"/>
                  </a:cubicBezTo>
                  <a:close/>
                  <a:moveTo>
                    <a:pt x="94" y="117"/>
                  </a:moveTo>
                  <a:cubicBezTo>
                    <a:pt x="94" y="119"/>
                    <a:pt x="94" y="121"/>
                    <a:pt x="93" y="123"/>
                  </a:cubicBezTo>
                  <a:cubicBezTo>
                    <a:pt x="99" y="123"/>
                    <a:pt x="104" y="123"/>
                    <a:pt x="109" y="123"/>
                  </a:cubicBezTo>
                  <a:cubicBezTo>
                    <a:pt x="109" y="121"/>
                    <a:pt x="109" y="119"/>
                    <a:pt x="109" y="117"/>
                  </a:cubicBezTo>
                  <a:cubicBezTo>
                    <a:pt x="104" y="117"/>
                    <a:pt x="99" y="117"/>
                    <a:pt x="94" y="117"/>
                  </a:cubicBezTo>
                  <a:close/>
                  <a:moveTo>
                    <a:pt x="75" y="117"/>
                  </a:moveTo>
                  <a:cubicBezTo>
                    <a:pt x="74" y="119"/>
                    <a:pt x="74" y="121"/>
                    <a:pt x="73" y="123"/>
                  </a:cubicBezTo>
                  <a:cubicBezTo>
                    <a:pt x="79" y="123"/>
                    <a:pt x="84" y="123"/>
                    <a:pt x="89" y="123"/>
                  </a:cubicBezTo>
                  <a:cubicBezTo>
                    <a:pt x="89" y="121"/>
                    <a:pt x="89" y="119"/>
                    <a:pt x="90" y="117"/>
                  </a:cubicBezTo>
                  <a:cubicBezTo>
                    <a:pt x="85" y="117"/>
                    <a:pt x="80" y="117"/>
                    <a:pt x="75" y="117"/>
                  </a:cubicBezTo>
                  <a:close/>
                  <a:moveTo>
                    <a:pt x="56" y="117"/>
                  </a:moveTo>
                  <a:cubicBezTo>
                    <a:pt x="55" y="119"/>
                    <a:pt x="54" y="121"/>
                    <a:pt x="53" y="123"/>
                  </a:cubicBezTo>
                  <a:cubicBezTo>
                    <a:pt x="58" y="123"/>
                    <a:pt x="63" y="123"/>
                    <a:pt x="68" y="123"/>
                  </a:cubicBezTo>
                  <a:cubicBezTo>
                    <a:pt x="69" y="121"/>
                    <a:pt x="70" y="119"/>
                    <a:pt x="70" y="117"/>
                  </a:cubicBezTo>
                  <a:cubicBezTo>
                    <a:pt x="65" y="117"/>
                    <a:pt x="60" y="117"/>
                    <a:pt x="56" y="117"/>
                  </a:cubicBezTo>
                  <a:close/>
                  <a:moveTo>
                    <a:pt x="37" y="117"/>
                  </a:moveTo>
                  <a:cubicBezTo>
                    <a:pt x="35" y="119"/>
                    <a:pt x="34" y="121"/>
                    <a:pt x="33" y="123"/>
                  </a:cubicBezTo>
                  <a:cubicBezTo>
                    <a:pt x="38" y="123"/>
                    <a:pt x="43" y="123"/>
                    <a:pt x="48" y="123"/>
                  </a:cubicBezTo>
                  <a:cubicBezTo>
                    <a:pt x="49" y="121"/>
                    <a:pt x="50" y="119"/>
                    <a:pt x="51" y="117"/>
                  </a:cubicBezTo>
                  <a:cubicBezTo>
                    <a:pt x="46" y="117"/>
                    <a:pt x="41" y="117"/>
                    <a:pt x="37" y="117"/>
                  </a:cubicBezTo>
                  <a:close/>
                  <a:moveTo>
                    <a:pt x="160" y="126"/>
                  </a:moveTo>
                  <a:cubicBezTo>
                    <a:pt x="161" y="128"/>
                    <a:pt x="162" y="131"/>
                    <a:pt x="163" y="133"/>
                  </a:cubicBezTo>
                  <a:cubicBezTo>
                    <a:pt x="170" y="133"/>
                    <a:pt x="177" y="133"/>
                    <a:pt x="184" y="133"/>
                  </a:cubicBezTo>
                  <a:cubicBezTo>
                    <a:pt x="183" y="131"/>
                    <a:pt x="182" y="128"/>
                    <a:pt x="180" y="126"/>
                  </a:cubicBezTo>
                  <a:cubicBezTo>
                    <a:pt x="174" y="126"/>
                    <a:pt x="167" y="126"/>
                    <a:pt x="160" y="126"/>
                  </a:cubicBezTo>
                  <a:close/>
                  <a:moveTo>
                    <a:pt x="139" y="126"/>
                  </a:moveTo>
                  <a:cubicBezTo>
                    <a:pt x="140" y="128"/>
                    <a:pt x="141" y="131"/>
                    <a:pt x="141" y="133"/>
                  </a:cubicBezTo>
                  <a:cubicBezTo>
                    <a:pt x="147" y="133"/>
                    <a:pt x="152" y="133"/>
                    <a:pt x="158" y="133"/>
                  </a:cubicBezTo>
                  <a:cubicBezTo>
                    <a:pt x="157" y="131"/>
                    <a:pt x="156" y="128"/>
                    <a:pt x="155" y="126"/>
                  </a:cubicBezTo>
                  <a:cubicBezTo>
                    <a:pt x="150" y="126"/>
                    <a:pt x="145" y="126"/>
                    <a:pt x="139" y="126"/>
                  </a:cubicBezTo>
                  <a:close/>
                  <a:moveTo>
                    <a:pt x="119" y="126"/>
                  </a:moveTo>
                  <a:cubicBezTo>
                    <a:pt x="119" y="128"/>
                    <a:pt x="119" y="131"/>
                    <a:pt x="119" y="133"/>
                  </a:cubicBezTo>
                  <a:cubicBezTo>
                    <a:pt x="125" y="133"/>
                    <a:pt x="131" y="133"/>
                    <a:pt x="136" y="133"/>
                  </a:cubicBezTo>
                  <a:cubicBezTo>
                    <a:pt x="136" y="131"/>
                    <a:pt x="135" y="128"/>
                    <a:pt x="135" y="126"/>
                  </a:cubicBezTo>
                  <a:cubicBezTo>
                    <a:pt x="129" y="126"/>
                    <a:pt x="124" y="126"/>
                    <a:pt x="119" y="126"/>
                  </a:cubicBezTo>
                  <a:close/>
                  <a:moveTo>
                    <a:pt x="98" y="126"/>
                  </a:moveTo>
                  <a:cubicBezTo>
                    <a:pt x="98" y="128"/>
                    <a:pt x="98" y="131"/>
                    <a:pt x="98" y="133"/>
                  </a:cubicBezTo>
                  <a:cubicBezTo>
                    <a:pt x="103" y="133"/>
                    <a:pt x="109" y="133"/>
                    <a:pt x="115" y="133"/>
                  </a:cubicBezTo>
                  <a:cubicBezTo>
                    <a:pt x="114" y="131"/>
                    <a:pt x="114" y="128"/>
                    <a:pt x="114" y="126"/>
                  </a:cubicBezTo>
                  <a:cubicBezTo>
                    <a:pt x="109" y="126"/>
                    <a:pt x="103" y="126"/>
                    <a:pt x="98" y="126"/>
                  </a:cubicBezTo>
                  <a:close/>
                  <a:moveTo>
                    <a:pt x="77" y="126"/>
                  </a:moveTo>
                  <a:cubicBezTo>
                    <a:pt x="77" y="128"/>
                    <a:pt x="76" y="131"/>
                    <a:pt x="76" y="133"/>
                  </a:cubicBezTo>
                  <a:cubicBezTo>
                    <a:pt x="81" y="133"/>
                    <a:pt x="87" y="133"/>
                    <a:pt x="92" y="133"/>
                  </a:cubicBezTo>
                  <a:cubicBezTo>
                    <a:pt x="93" y="131"/>
                    <a:pt x="93" y="128"/>
                    <a:pt x="93" y="126"/>
                  </a:cubicBezTo>
                  <a:cubicBezTo>
                    <a:pt x="88" y="126"/>
                    <a:pt x="83" y="126"/>
                    <a:pt x="77" y="126"/>
                  </a:cubicBezTo>
                  <a:close/>
                  <a:moveTo>
                    <a:pt x="57" y="126"/>
                  </a:moveTo>
                  <a:cubicBezTo>
                    <a:pt x="56" y="128"/>
                    <a:pt x="55" y="131"/>
                    <a:pt x="54" y="133"/>
                  </a:cubicBezTo>
                  <a:cubicBezTo>
                    <a:pt x="60" y="133"/>
                    <a:pt x="65" y="133"/>
                    <a:pt x="71" y="133"/>
                  </a:cubicBezTo>
                  <a:cubicBezTo>
                    <a:pt x="71" y="131"/>
                    <a:pt x="72" y="128"/>
                    <a:pt x="73" y="126"/>
                  </a:cubicBezTo>
                  <a:cubicBezTo>
                    <a:pt x="67" y="126"/>
                    <a:pt x="62" y="126"/>
                    <a:pt x="57" y="12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a:extLst>
              <a:ext uri="{FF2B5EF4-FFF2-40B4-BE49-F238E27FC236}">
                <a16:creationId xmlns:a16="http://schemas.microsoft.com/office/drawing/2014/main" id="{6F54BA5D-3CDA-4B11-8D24-0C24209C8DBB}"/>
              </a:ext>
            </a:extLst>
          </p:cNvPr>
          <p:cNvGrpSpPr/>
          <p:nvPr/>
        </p:nvGrpSpPr>
        <p:grpSpPr>
          <a:xfrm>
            <a:off x="2245668" y="1768920"/>
            <a:ext cx="3542423" cy="1310783"/>
            <a:chOff x="6568699" y="2146581"/>
            <a:chExt cx="5242301" cy="815187"/>
          </a:xfrm>
        </p:grpSpPr>
        <p:sp>
          <p:nvSpPr>
            <p:cNvPr id="35" name="文本框 6">
              <a:extLst>
                <a:ext uri="{FF2B5EF4-FFF2-40B4-BE49-F238E27FC236}">
                  <a16:creationId xmlns:a16="http://schemas.microsoft.com/office/drawing/2014/main" id="{7FB807B0-A6F1-47B2-94DD-DD7CD367EAAF}"/>
                </a:ext>
              </a:extLst>
            </p:cNvPr>
            <p:cNvSpPr txBox="1"/>
            <p:nvPr/>
          </p:nvSpPr>
          <p:spPr>
            <a:xfrm>
              <a:off x="6568699" y="2146581"/>
              <a:ext cx="2205051" cy="229691"/>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输入文本内容</a:t>
              </a:r>
            </a:p>
          </p:txBody>
        </p:sp>
        <p:sp>
          <p:nvSpPr>
            <p:cNvPr id="36" name="矩形 35">
              <a:extLst>
                <a:ext uri="{FF2B5EF4-FFF2-40B4-BE49-F238E27FC236}">
                  <a16:creationId xmlns:a16="http://schemas.microsoft.com/office/drawing/2014/main" id="{ACE78266-D62D-4510-9AB5-8C98607B8F7D}"/>
                </a:ext>
              </a:extLst>
            </p:cNvPr>
            <p:cNvSpPr/>
            <p:nvPr/>
          </p:nvSpPr>
          <p:spPr>
            <a:xfrm>
              <a:off x="6568699" y="2456449"/>
              <a:ext cx="5242301" cy="505319"/>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记忆这东西真有些不可思议。实际身临其境的时候，几乎未曾意识到那片风景，未曾觉得它有什么撩人情怀之处，更没想到十八年后仍历历在目。</a:t>
              </a:r>
            </a:p>
          </p:txBody>
        </p:sp>
      </p:grpSp>
      <p:grpSp>
        <p:nvGrpSpPr>
          <p:cNvPr id="37" name="组合 36">
            <a:extLst>
              <a:ext uri="{FF2B5EF4-FFF2-40B4-BE49-F238E27FC236}">
                <a16:creationId xmlns:a16="http://schemas.microsoft.com/office/drawing/2014/main" id="{1CC320B8-A4BA-46A6-A634-4557A21D68D9}"/>
              </a:ext>
            </a:extLst>
          </p:cNvPr>
          <p:cNvGrpSpPr/>
          <p:nvPr/>
        </p:nvGrpSpPr>
        <p:grpSpPr>
          <a:xfrm>
            <a:off x="889342" y="3259441"/>
            <a:ext cx="1063828" cy="1063828"/>
            <a:chOff x="8096250" y="3600450"/>
            <a:chExt cx="838200" cy="838200"/>
          </a:xfrm>
        </p:grpSpPr>
        <p:sp>
          <p:nvSpPr>
            <p:cNvPr id="38" name="椭圆 37">
              <a:extLst>
                <a:ext uri="{FF2B5EF4-FFF2-40B4-BE49-F238E27FC236}">
                  <a16:creationId xmlns:a16="http://schemas.microsoft.com/office/drawing/2014/main" id="{0DF311A1-7773-4EDE-997F-0237354EA564}"/>
                </a:ext>
              </a:extLst>
            </p:cNvPr>
            <p:cNvSpPr/>
            <p:nvPr/>
          </p:nvSpPr>
          <p:spPr>
            <a:xfrm>
              <a:off x="8096250" y="3600450"/>
              <a:ext cx="838200" cy="838200"/>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Freeform 283">
              <a:extLst>
                <a:ext uri="{FF2B5EF4-FFF2-40B4-BE49-F238E27FC236}">
                  <a16:creationId xmlns:a16="http://schemas.microsoft.com/office/drawing/2014/main" id="{3D647A6B-D30C-406D-B7EA-B3D33FB21977}"/>
                </a:ext>
              </a:extLst>
            </p:cNvPr>
            <p:cNvSpPr>
              <a:spLocks noEditPoints="1"/>
            </p:cNvSpPr>
            <p:nvPr/>
          </p:nvSpPr>
          <p:spPr bwMode="auto">
            <a:xfrm>
              <a:off x="8319301" y="3747671"/>
              <a:ext cx="392098" cy="543758"/>
            </a:xfrm>
            <a:custGeom>
              <a:avLst/>
              <a:gdLst>
                <a:gd name="T0" fmla="*/ 6 w 45"/>
                <a:gd name="T1" fmla="*/ 0 h 62"/>
                <a:gd name="T2" fmla="*/ 39 w 45"/>
                <a:gd name="T3" fmla="*/ 0 h 62"/>
                <a:gd name="T4" fmla="*/ 45 w 45"/>
                <a:gd name="T5" fmla="*/ 5 h 62"/>
                <a:gd name="T6" fmla="*/ 45 w 45"/>
                <a:gd name="T7" fmla="*/ 56 h 62"/>
                <a:gd name="T8" fmla="*/ 39 w 45"/>
                <a:gd name="T9" fmla="*/ 62 h 62"/>
                <a:gd name="T10" fmla="*/ 6 w 45"/>
                <a:gd name="T11" fmla="*/ 62 h 62"/>
                <a:gd name="T12" fmla="*/ 0 w 45"/>
                <a:gd name="T13" fmla="*/ 56 h 62"/>
                <a:gd name="T14" fmla="*/ 0 w 45"/>
                <a:gd name="T15" fmla="*/ 5 h 62"/>
                <a:gd name="T16" fmla="*/ 6 w 45"/>
                <a:gd name="T17" fmla="*/ 0 h 62"/>
                <a:gd name="T18" fmla="*/ 20 w 45"/>
                <a:gd name="T19" fmla="*/ 54 h 62"/>
                <a:gd name="T20" fmla="*/ 20 w 45"/>
                <a:gd name="T21" fmla="*/ 59 h 62"/>
                <a:gd name="T22" fmla="*/ 25 w 45"/>
                <a:gd name="T23" fmla="*/ 59 h 62"/>
                <a:gd name="T24" fmla="*/ 25 w 45"/>
                <a:gd name="T25" fmla="*/ 54 h 62"/>
                <a:gd name="T26" fmla="*/ 20 w 45"/>
                <a:gd name="T27" fmla="*/ 54 h 62"/>
                <a:gd name="T28" fmla="*/ 15 w 45"/>
                <a:gd name="T29" fmla="*/ 3 h 62"/>
                <a:gd name="T30" fmla="*/ 15 w 45"/>
                <a:gd name="T31" fmla="*/ 5 h 62"/>
                <a:gd name="T32" fmla="*/ 29 w 45"/>
                <a:gd name="T33" fmla="*/ 5 h 62"/>
                <a:gd name="T34" fmla="*/ 29 w 45"/>
                <a:gd name="T35" fmla="*/ 3 h 62"/>
                <a:gd name="T36" fmla="*/ 15 w 45"/>
                <a:gd name="T37" fmla="*/ 3 h 62"/>
                <a:gd name="T38" fmla="*/ 5 w 45"/>
                <a:gd name="T39" fmla="*/ 8 h 62"/>
                <a:gd name="T40" fmla="*/ 5 w 45"/>
                <a:gd name="T41" fmla="*/ 51 h 62"/>
                <a:gd name="T42" fmla="*/ 40 w 45"/>
                <a:gd name="T43" fmla="*/ 51 h 62"/>
                <a:gd name="T44" fmla="*/ 40 w 45"/>
                <a:gd name="T45" fmla="*/ 8 h 62"/>
                <a:gd name="T46" fmla="*/ 5 w 45"/>
                <a:gd name="T47"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62">
                  <a:moveTo>
                    <a:pt x="6" y="0"/>
                  </a:moveTo>
                  <a:cubicBezTo>
                    <a:pt x="39" y="0"/>
                    <a:pt x="39" y="0"/>
                    <a:pt x="39" y="0"/>
                  </a:cubicBezTo>
                  <a:cubicBezTo>
                    <a:pt x="42" y="0"/>
                    <a:pt x="45" y="2"/>
                    <a:pt x="45" y="5"/>
                  </a:cubicBezTo>
                  <a:cubicBezTo>
                    <a:pt x="45" y="56"/>
                    <a:pt x="45" y="56"/>
                    <a:pt x="45" y="56"/>
                  </a:cubicBezTo>
                  <a:cubicBezTo>
                    <a:pt x="45" y="59"/>
                    <a:pt x="42" y="62"/>
                    <a:pt x="39" y="62"/>
                  </a:cubicBezTo>
                  <a:cubicBezTo>
                    <a:pt x="6" y="62"/>
                    <a:pt x="6" y="62"/>
                    <a:pt x="6" y="62"/>
                  </a:cubicBezTo>
                  <a:cubicBezTo>
                    <a:pt x="2" y="62"/>
                    <a:pt x="0" y="59"/>
                    <a:pt x="0" y="56"/>
                  </a:cubicBezTo>
                  <a:cubicBezTo>
                    <a:pt x="0" y="5"/>
                    <a:pt x="0" y="5"/>
                    <a:pt x="0" y="5"/>
                  </a:cubicBezTo>
                  <a:cubicBezTo>
                    <a:pt x="0" y="2"/>
                    <a:pt x="2" y="0"/>
                    <a:pt x="6" y="0"/>
                  </a:cubicBezTo>
                  <a:close/>
                  <a:moveTo>
                    <a:pt x="20" y="54"/>
                  </a:moveTo>
                  <a:cubicBezTo>
                    <a:pt x="20" y="59"/>
                    <a:pt x="20" y="59"/>
                    <a:pt x="20" y="59"/>
                  </a:cubicBezTo>
                  <a:cubicBezTo>
                    <a:pt x="25" y="59"/>
                    <a:pt x="25" y="59"/>
                    <a:pt x="25" y="59"/>
                  </a:cubicBezTo>
                  <a:cubicBezTo>
                    <a:pt x="25" y="54"/>
                    <a:pt x="25" y="54"/>
                    <a:pt x="25" y="54"/>
                  </a:cubicBezTo>
                  <a:cubicBezTo>
                    <a:pt x="20" y="54"/>
                    <a:pt x="20" y="54"/>
                    <a:pt x="20" y="54"/>
                  </a:cubicBezTo>
                  <a:close/>
                  <a:moveTo>
                    <a:pt x="15" y="3"/>
                  </a:moveTo>
                  <a:cubicBezTo>
                    <a:pt x="15" y="5"/>
                    <a:pt x="15" y="5"/>
                    <a:pt x="15" y="5"/>
                  </a:cubicBezTo>
                  <a:cubicBezTo>
                    <a:pt x="29" y="5"/>
                    <a:pt x="29" y="5"/>
                    <a:pt x="29" y="5"/>
                  </a:cubicBezTo>
                  <a:cubicBezTo>
                    <a:pt x="29" y="3"/>
                    <a:pt x="29" y="3"/>
                    <a:pt x="29" y="3"/>
                  </a:cubicBezTo>
                  <a:cubicBezTo>
                    <a:pt x="15" y="3"/>
                    <a:pt x="15" y="3"/>
                    <a:pt x="15" y="3"/>
                  </a:cubicBezTo>
                  <a:close/>
                  <a:moveTo>
                    <a:pt x="5" y="8"/>
                  </a:moveTo>
                  <a:cubicBezTo>
                    <a:pt x="5" y="51"/>
                    <a:pt x="5" y="51"/>
                    <a:pt x="5" y="51"/>
                  </a:cubicBezTo>
                  <a:cubicBezTo>
                    <a:pt x="40" y="51"/>
                    <a:pt x="40" y="51"/>
                    <a:pt x="40" y="51"/>
                  </a:cubicBezTo>
                  <a:cubicBezTo>
                    <a:pt x="40" y="8"/>
                    <a:pt x="40" y="8"/>
                    <a:pt x="40" y="8"/>
                  </a:cubicBezTo>
                  <a:lnTo>
                    <a:pt x="5"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a:extLst>
              <a:ext uri="{FF2B5EF4-FFF2-40B4-BE49-F238E27FC236}">
                <a16:creationId xmlns:a16="http://schemas.microsoft.com/office/drawing/2014/main" id="{D809A9BF-6E62-44CC-A874-B072FBAF5D37}"/>
              </a:ext>
            </a:extLst>
          </p:cNvPr>
          <p:cNvGrpSpPr/>
          <p:nvPr/>
        </p:nvGrpSpPr>
        <p:grpSpPr>
          <a:xfrm>
            <a:off x="2245668" y="3186870"/>
            <a:ext cx="3542423" cy="1240014"/>
            <a:chOff x="6568699" y="3575724"/>
            <a:chExt cx="5242301" cy="771174"/>
          </a:xfrm>
        </p:grpSpPr>
        <p:sp>
          <p:nvSpPr>
            <p:cNvPr id="41" name="文本框 12">
              <a:extLst>
                <a:ext uri="{FF2B5EF4-FFF2-40B4-BE49-F238E27FC236}">
                  <a16:creationId xmlns:a16="http://schemas.microsoft.com/office/drawing/2014/main" id="{AEC4042C-BE3D-4DA0-980E-7888A8949F67}"/>
                </a:ext>
              </a:extLst>
            </p:cNvPr>
            <p:cNvSpPr txBox="1"/>
            <p:nvPr/>
          </p:nvSpPr>
          <p:spPr>
            <a:xfrm>
              <a:off x="6568699" y="3575724"/>
              <a:ext cx="2205051" cy="229690"/>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输入文本内容</a:t>
              </a:r>
            </a:p>
          </p:txBody>
        </p:sp>
        <p:sp>
          <p:nvSpPr>
            <p:cNvPr id="42" name="矩形 41">
              <a:extLst>
                <a:ext uri="{FF2B5EF4-FFF2-40B4-BE49-F238E27FC236}">
                  <a16:creationId xmlns:a16="http://schemas.microsoft.com/office/drawing/2014/main" id="{D7B71F23-184A-47B8-B592-F0564AA48D22}"/>
                </a:ext>
              </a:extLst>
            </p:cNvPr>
            <p:cNvSpPr/>
            <p:nvPr/>
          </p:nvSpPr>
          <p:spPr>
            <a:xfrm>
              <a:off x="6568699" y="3841580"/>
              <a:ext cx="5242301" cy="505318"/>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记忆这东西真有些不可思议。实际身临其境的时候，几乎未曾意识到那片风景，未曾觉得它有什么撩人情怀之处，更没想到十八年后仍历历在目。</a:t>
              </a:r>
            </a:p>
          </p:txBody>
        </p:sp>
      </p:grpSp>
      <p:grpSp>
        <p:nvGrpSpPr>
          <p:cNvPr id="43" name="组合 42">
            <a:extLst>
              <a:ext uri="{FF2B5EF4-FFF2-40B4-BE49-F238E27FC236}">
                <a16:creationId xmlns:a16="http://schemas.microsoft.com/office/drawing/2014/main" id="{6DA489C3-B745-4325-8E34-554E67054EBD}"/>
              </a:ext>
            </a:extLst>
          </p:cNvPr>
          <p:cNvGrpSpPr/>
          <p:nvPr/>
        </p:nvGrpSpPr>
        <p:grpSpPr>
          <a:xfrm>
            <a:off x="889342" y="4769277"/>
            <a:ext cx="1063828" cy="1063828"/>
            <a:chOff x="9429750" y="3600450"/>
            <a:chExt cx="838200" cy="838200"/>
          </a:xfrm>
        </p:grpSpPr>
        <p:sp>
          <p:nvSpPr>
            <p:cNvPr id="44" name="椭圆 43">
              <a:extLst>
                <a:ext uri="{FF2B5EF4-FFF2-40B4-BE49-F238E27FC236}">
                  <a16:creationId xmlns:a16="http://schemas.microsoft.com/office/drawing/2014/main" id="{DEA6DDE9-A140-4E39-ABC1-9DBF0530CAC0}"/>
                </a:ext>
              </a:extLst>
            </p:cNvPr>
            <p:cNvSpPr/>
            <p:nvPr/>
          </p:nvSpPr>
          <p:spPr>
            <a:xfrm>
              <a:off x="9429750" y="3600450"/>
              <a:ext cx="838200" cy="838200"/>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Freeform 5">
              <a:extLst>
                <a:ext uri="{FF2B5EF4-FFF2-40B4-BE49-F238E27FC236}">
                  <a16:creationId xmlns:a16="http://schemas.microsoft.com/office/drawing/2014/main" id="{FFCEBC5D-6653-4757-930C-6F12CB9C0291}"/>
                </a:ext>
              </a:extLst>
            </p:cNvPr>
            <p:cNvSpPr>
              <a:spLocks noEditPoints="1"/>
            </p:cNvSpPr>
            <p:nvPr/>
          </p:nvSpPr>
          <p:spPr bwMode="auto">
            <a:xfrm>
              <a:off x="9660213" y="3721403"/>
              <a:ext cx="377274" cy="596294"/>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a:extLst>
              <a:ext uri="{FF2B5EF4-FFF2-40B4-BE49-F238E27FC236}">
                <a16:creationId xmlns:a16="http://schemas.microsoft.com/office/drawing/2014/main" id="{0BCB8DA6-A7DB-4AA1-AB29-4BBE793258E8}"/>
              </a:ext>
            </a:extLst>
          </p:cNvPr>
          <p:cNvGrpSpPr/>
          <p:nvPr/>
        </p:nvGrpSpPr>
        <p:grpSpPr>
          <a:xfrm>
            <a:off x="2245671" y="4696709"/>
            <a:ext cx="3646428" cy="1216614"/>
            <a:chOff x="6568700" y="4960855"/>
            <a:chExt cx="4702005" cy="756621"/>
          </a:xfrm>
        </p:grpSpPr>
        <p:sp>
          <p:nvSpPr>
            <p:cNvPr id="47" name="文本框 18">
              <a:extLst>
                <a:ext uri="{FF2B5EF4-FFF2-40B4-BE49-F238E27FC236}">
                  <a16:creationId xmlns:a16="http://schemas.microsoft.com/office/drawing/2014/main" id="{959FF15B-6A27-4E53-BEA4-67BEAC29768A}"/>
                </a:ext>
              </a:extLst>
            </p:cNvPr>
            <p:cNvSpPr txBox="1"/>
            <p:nvPr/>
          </p:nvSpPr>
          <p:spPr>
            <a:xfrm>
              <a:off x="6568700" y="4960855"/>
              <a:ext cx="1921377" cy="229690"/>
            </a:xfrm>
            <a:prstGeom prst="rect">
              <a:avLst/>
            </a:prstGeom>
            <a:noFill/>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输入文本内容</a:t>
              </a:r>
            </a:p>
          </p:txBody>
        </p:sp>
        <p:sp>
          <p:nvSpPr>
            <p:cNvPr id="48" name="矩形 47">
              <a:extLst>
                <a:ext uri="{FF2B5EF4-FFF2-40B4-BE49-F238E27FC236}">
                  <a16:creationId xmlns:a16="http://schemas.microsoft.com/office/drawing/2014/main" id="{0FEFE793-567F-410D-89E3-005B103204AD}"/>
                </a:ext>
              </a:extLst>
            </p:cNvPr>
            <p:cNvSpPr/>
            <p:nvPr/>
          </p:nvSpPr>
          <p:spPr>
            <a:xfrm>
              <a:off x="6568700" y="5226712"/>
              <a:ext cx="4702005" cy="490764"/>
            </a:xfrm>
            <a:prstGeom prst="rect">
              <a:avLst/>
            </a:prstGeom>
          </p:spPr>
          <p:txBody>
            <a:bodyPr wrap="square">
              <a:spAutoFit/>
            </a:bodyPr>
            <a:lstStyle/>
            <a:p>
              <a:pPr>
                <a:lnSpc>
                  <a:spcPct val="13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记忆这东西真有些不可思议。实际身临其境的时候，几乎未曾意识到那片风景，未曾觉得它有什么撩人情怀之处，更没想到十八年后仍历历在目。</a:t>
              </a: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grpId="0" nodeType="afterEffect" nodePh="1">
                                  <p:stCondLst>
                                    <p:cond delay="0"/>
                                  </p:stCondLst>
                                  <p:endCondLst>
                                    <p:cond evt="begin" delay="0">
                                      <p:tn val="9"/>
                                    </p:cond>
                                  </p:end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anim calcmode="lin" valueType="num">
                                      <p:cBhvr>
                                        <p:cTn id="12" dur="500" fill="hold"/>
                                        <p:tgtEl>
                                          <p:spTgt spid="27"/>
                                        </p:tgtEl>
                                        <p:attrNameLst>
                                          <p:attrName>ppt_x</p:attrName>
                                        </p:attrNameLst>
                                      </p:cBhvr>
                                      <p:tavLst>
                                        <p:tav tm="0">
                                          <p:val>
                                            <p:strVal val="#ppt_x"/>
                                          </p:val>
                                        </p:tav>
                                        <p:tav tm="100000">
                                          <p:val>
                                            <p:strVal val="#ppt_x"/>
                                          </p:val>
                                        </p:tav>
                                      </p:tavLst>
                                    </p:anim>
                                    <p:anim calcmode="lin" valueType="num">
                                      <p:cBhvr>
                                        <p:cTn id="13" dur="500" fill="hold"/>
                                        <p:tgtEl>
                                          <p:spTgt spid="27"/>
                                        </p:tgtEl>
                                        <p:attrNameLst>
                                          <p:attrName>ppt_y</p:attrName>
                                        </p:attrNameLst>
                                      </p:cBhvr>
                                      <p:tavLst>
                                        <p:tav tm="0">
                                          <p:val>
                                            <p:strVal val="#ppt_y+.1"/>
                                          </p:val>
                                        </p:tav>
                                        <p:tav tm="100000">
                                          <p:val>
                                            <p:strVal val="#ppt_y"/>
                                          </p:val>
                                        </p:tav>
                                      </p:tavLst>
                                    </p:anim>
                                  </p:childTnLst>
                                </p:cTn>
                              </p:par>
                              <p:par>
                                <p:cTn id="14" presetID="22" presetClass="entr" presetSubtype="2" fill="hold" grpId="0"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wipe(right)">
                                      <p:cBhvr>
                                        <p:cTn id="16" dur="500"/>
                                        <p:tgtEl>
                                          <p:spTgt spid="2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right)">
                                      <p:cBhvr>
                                        <p:cTn id="19" dur="500"/>
                                        <p:tgtEl>
                                          <p:spTgt spid="29"/>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10" presetClass="entr" presetSubtype="0"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par>
                          <p:cTn id="29" fill="hold">
                            <p:stCondLst>
                              <p:cond delay="2000"/>
                            </p:stCondLst>
                            <p:childTnLst>
                              <p:par>
                                <p:cTn id="30" presetID="22" presetClass="entr" presetSubtype="8"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500"/>
                                        <p:tgtEl>
                                          <p:spTgt spid="34"/>
                                        </p:tgtEl>
                                      </p:cBhvr>
                                    </p:animEffect>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Effect transition="in" filter="wipe(left)">
                                      <p:cBhvr>
                                        <p:cTn id="40" dur="500"/>
                                        <p:tgtEl>
                                          <p:spTgt spid="40"/>
                                        </p:tgtEl>
                                      </p:cBhvr>
                                    </p:animEffect>
                                  </p:childTnLst>
                                </p:cTn>
                              </p:par>
                            </p:childTnLst>
                          </p:cTn>
                        </p:par>
                        <p:par>
                          <p:cTn id="41" fill="hold">
                            <p:stCondLst>
                              <p:cond delay="3500"/>
                            </p:stCondLst>
                            <p:childTnLst>
                              <p:par>
                                <p:cTn id="42" presetID="10" presetClass="entr" presetSubtype="0" fill="hold" nodeType="after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500"/>
                                        <p:tgtEl>
                                          <p:spTgt spid="43"/>
                                        </p:tgtEl>
                                      </p:cBhvr>
                                    </p:animEffect>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left)">
                                      <p:cBhvr>
                                        <p:cTn id="4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utoUpdateAnimBg="0"/>
      <p:bldP spid="29" grpId="0" autoUpdateAnimBg="0"/>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C974130A-B4C4-42FB-AD76-4D1BEBBE179E}"/>
              </a:ext>
            </a:extLst>
          </p:cNvPr>
          <p:cNvGrpSpPr/>
          <p:nvPr/>
        </p:nvGrpSpPr>
        <p:grpSpPr>
          <a:xfrm>
            <a:off x="5464537" y="1934772"/>
            <a:ext cx="5882104" cy="4226896"/>
            <a:chOff x="5094699" y="1879620"/>
            <a:chExt cx="6570783" cy="4721785"/>
          </a:xfrm>
        </p:grpSpPr>
        <p:cxnSp>
          <p:nvCxnSpPr>
            <p:cNvPr id="11" name="直接连接符 84">
              <a:extLst>
                <a:ext uri="{FF2B5EF4-FFF2-40B4-BE49-F238E27FC236}">
                  <a16:creationId xmlns:a16="http://schemas.microsoft.com/office/drawing/2014/main" id="{E5A77F81-340F-4DBC-8136-EBFE4BF8AF1C}"/>
                </a:ext>
              </a:extLst>
            </p:cNvPr>
            <p:cNvCxnSpPr/>
            <p:nvPr/>
          </p:nvCxnSpPr>
          <p:spPr>
            <a:xfrm flipH="1">
              <a:off x="5295045" y="3591013"/>
              <a:ext cx="6370437" cy="1"/>
            </a:xfrm>
            <a:prstGeom prst="line">
              <a:avLst/>
            </a:prstGeom>
            <a:ln w="25400">
              <a:solidFill>
                <a:schemeClr val="bg1">
                  <a:lumMod val="50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85">
              <a:extLst>
                <a:ext uri="{FF2B5EF4-FFF2-40B4-BE49-F238E27FC236}">
                  <a16:creationId xmlns:a16="http://schemas.microsoft.com/office/drawing/2014/main" id="{00B91D35-3D03-42E9-B52F-A481E4517B32}"/>
                </a:ext>
              </a:extLst>
            </p:cNvPr>
            <p:cNvCxnSpPr/>
            <p:nvPr/>
          </p:nvCxnSpPr>
          <p:spPr>
            <a:xfrm flipH="1">
              <a:off x="5295045" y="4937896"/>
              <a:ext cx="6370437" cy="1"/>
            </a:xfrm>
            <a:prstGeom prst="line">
              <a:avLst/>
            </a:prstGeom>
            <a:ln w="25400">
              <a:solidFill>
                <a:schemeClr val="bg1">
                  <a:lumMod val="50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13" name="直接连接符 87">
              <a:extLst>
                <a:ext uri="{FF2B5EF4-FFF2-40B4-BE49-F238E27FC236}">
                  <a16:creationId xmlns:a16="http://schemas.microsoft.com/office/drawing/2014/main" id="{CDC5545A-337D-462A-944A-09794702F493}"/>
                </a:ext>
              </a:extLst>
            </p:cNvPr>
            <p:cNvCxnSpPr/>
            <p:nvPr/>
          </p:nvCxnSpPr>
          <p:spPr>
            <a:xfrm flipH="1" flipV="1">
              <a:off x="5094699" y="1879620"/>
              <a:ext cx="1" cy="4721785"/>
            </a:xfrm>
            <a:prstGeom prst="line">
              <a:avLst/>
            </a:prstGeom>
            <a:ln w="25400">
              <a:solidFill>
                <a:schemeClr val="bg1">
                  <a:lumMod val="50000"/>
                </a:schemeClr>
              </a:solidFill>
              <a:prstDash val="sysDot"/>
              <a:headEnd type="none"/>
            </a:ln>
          </p:spPr>
          <p:style>
            <a:lnRef idx="1">
              <a:schemeClr val="accent1"/>
            </a:lnRef>
            <a:fillRef idx="0">
              <a:schemeClr val="accent1"/>
            </a:fillRef>
            <a:effectRef idx="0">
              <a:schemeClr val="accent1"/>
            </a:effectRef>
            <a:fontRef idx="minor">
              <a:schemeClr val="tx1"/>
            </a:fontRef>
          </p:style>
        </p:cxnSp>
        <p:sp>
          <p:nvSpPr>
            <p:cNvPr id="15" name="文本框 5">
              <a:extLst>
                <a:ext uri="{FF2B5EF4-FFF2-40B4-BE49-F238E27FC236}">
                  <a16:creationId xmlns:a16="http://schemas.microsoft.com/office/drawing/2014/main" id="{641EEA4A-E82B-4B95-9E6F-303CC5C4629B}"/>
                </a:ext>
              </a:extLst>
            </p:cNvPr>
            <p:cNvSpPr txBox="1"/>
            <p:nvPr/>
          </p:nvSpPr>
          <p:spPr>
            <a:xfrm>
              <a:off x="5554712" y="2241495"/>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46%</a:t>
              </a:r>
              <a:endParaRPr lang="zh-CN" altLang="en-US" sz="5400" b="1" dirty="0">
                <a:solidFill>
                  <a:schemeClr val="bg1">
                    <a:lumMod val="50000"/>
                  </a:schemeClr>
                </a:solidFill>
                <a:latin typeface="Calibri"/>
                <a:ea typeface="宋体"/>
              </a:endParaRPr>
            </a:p>
          </p:txBody>
        </p:sp>
        <p:sp>
          <p:nvSpPr>
            <p:cNvPr id="16" name="矩形 15">
              <a:extLst>
                <a:ext uri="{FF2B5EF4-FFF2-40B4-BE49-F238E27FC236}">
                  <a16:creationId xmlns:a16="http://schemas.microsoft.com/office/drawing/2014/main" id="{D52F25FD-650B-4D67-AC4B-8F71E96100AF}"/>
                </a:ext>
              </a:extLst>
            </p:cNvPr>
            <p:cNvSpPr/>
            <p:nvPr/>
          </p:nvSpPr>
          <p:spPr>
            <a:xfrm>
              <a:off x="6980101" y="2386752"/>
              <a:ext cx="4453572" cy="907660"/>
            </a:xfrm>
            <a:prstGeom prst="rect">
              <a:avLst/>
            </a:prstGeom>
          </p:spPr>
          <p:txBody>
            <a:bodyPr wrap="square" lIns="91439" tIns="45719" rIns="91439" bIns="45719">
              <a:spAutoFit/>
            </a:bodyPr>
            <a:lstStyle/>
            <a:p>
              <a:pPr lvl="0">
                <a:lnSpc>
                  <a:spcPct val="130000"/>
                </a:lnSpc>
              </a:pPr>
              <a:r>
                <a:rPr lang="zh-CN" altLang="en-US" sz="1200" dirty="0">
                  <a:solidFill>
                    <a:schemeClr val="bg1">
                      <a:lumMod val="50000"/>
                    </a:schemeClr>
                  </a:solidFill>
                  <a:latin typeface="+mj-ea"/>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mj-ea"/>
                </a:rPr>
                <a:t>10</a:t>
              </a:r>
              <a:r>
                <a:rPr lang="zh-CN" altLang="en-US" sz="1200" dirty="0">
                  <a:solidFill>
                    <a:schemeClr val="bg1">
                      <a:lumMod val="50000"/>
                    </a:schemeClr>
                  </a:solidFill>
                  <a:latin typeface="+mj-ea"/>
                </a:rPr>
                <a:t>，</a:t>
              </a:r>
              <a:r>
                <a:rPr lang="en-US" altLang="zh-CN" sz="1200" dirty="0">
                  <a:solidFill>
                    <a:schemeClr val="bg1">
                      <a:lumMod val="50000"/>
                    </a:schemeClr>
                  </a:solidFill>
                  <a:latin typeface="+mj-ea"/>
                </a:rPr>
                <a:t>1.3</a:t>
              </a:r>
              <a:r>
                <a:rPr lang="zh-CN" altLang="en-US" sz="1200" dirty="0">
                  <a:solidFill>
                    <a:schemeClr val="bg1">
                      <a:lumMod val="50000"/>
                    </a:schemeClr>
                  </a:solidFill>
                  <a:latin typeface="+mj-ea"/>
                </a:rPr>
                <a:t>倍行距。</a:t>
              </a:r>
              <a:endParaRPr lang="en-US" altLang="zh-CN" sz="1200" dirty="0">
                <a:solidFill>
                  <a:schemeClr val="bg1">
                    <a:lumMod val="50000"/>
                  </a:schemeClr>
                </a:solidFill>
              </a:endParaRPr>
            </a:p>
          </p:txBody>
        </p:sp>
        <p:sp>
          <p:nvSpPr>
            <p:cNvPr id="17" name="文本框 6">
              <a:extLst>
                <a:ext uri="{FF2B5EF4-FFF2-40B4-BE49-F238E27FC236}">
                  <a16:creationId xmlns:a16="http://schemas.microsoft.com/office/drawing/2014/main" id="{819734BC-4A1E-48D5-9AA4-CE245F6A9E72}"/>
                </a:ext>
              </a:extLst>
            </p:cNvPr>
            <p:cNvSpPr txBox="1"/>
            <p:nvPr/>
          </p:nvSpPr>
          <p:spPr>
            <a:xfrm>
              <a:off x="5554712" y="3690299"/>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56%</a:t>
              </a:r>
              <a:endParaRPr lang="zh-CN" altLang="en-US" sz="5400" b="1" dirty="0">
                <a:solidFill>
                  <a:schemeClr val="bg1">
                    <a:lumMod val="50000"/>
                  </a:schemeClr>
                </a:solidFill>
                <a:latin typeface="Calibri"/>
                <a:ea typeface="宋体"/>
              </a:endParaRPr>
            </a:p>
          </p:txBody>
        </p:sp>
        <p:sp>
          <p:nvSpPr>
            <p:cNvPr id="18" name="矩形 17">
              <a:extLst>
                <a:ext uri="{FF2B5EF4-FFF2-40B4-BE49-F238E27FC236}">
                  <a16:creationId xmlns:a16="http://schemas.microsoft.com/office/drawing/2014/main" id="{52D741FC-510E-49EB-AE2D-D2136CD29B64}"/>
                </a:ext>
              </a:extLst>
            </p:cNvPr>
            <p:cNvSpPr/>
            <p:nvPr/>
          </p:nvSpPr>
          <p:spPr>
            <a:xfrm>
              <a:off x="6980101" y="3824939"/>
              <a:ext cx="4453572" cy="907660"/>
            </a:xfrm>
            <a:prstGeom prst="rect">
              <a:avLst/>
            </a:prstGeom>
          </p:spPr>
          <p:txBody>
            <a:bodyPr wrap="square" lIns="91439" tIns="45719" rIns="91439" bIns="45719">
              <a:spAutoFit/>
            </a:bodyPr>
            <a:lstStyle/>
            <a:p>
              <a:pPr defTabSz="914354">
                <a:lnSpc>
                  <a:spcPct val="130000"/>
                </a:lnSpc>
              </a:pPr>
              <a:r>
                <a:rPr lang="zh-CN" altLang="en-US" sz="1200" dirty="0">
                  <a:solidFill>
                    <a:schemeClr val="bg1">
                      <a:lumMod val="50000"/>
                    </a:schemeClr>
                  </a:solidFill>
                  <a:latin typeface="微软雅黑"/>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微软雅黑"/>
                </a:rPr>
                <a:t>10</a:t>
              </a:r>
              <a:r>
                <a:rPr lang="zh-CN" altLang="en-US" sz="1200" dirty="0">
                  <a:solidFill>
                    <a:schemeClr val="bg1">
                      <a:lumMod val="50000"/>
                    </a:schemeClr>
                  </a:solidFill>
                  <a:latin typeface="微软雅黑"/>
                </a:rPr>
                <a:t>，</a:t>
              </a:r>
              <a:r>
                <a:rPr lang="en-US" altLang="zh-CN" sz="1200" dirty="0">
                  <a:solidFill>
                    <a:schemeClr val="bg1">
                      <a:lumMod val="50000"/>
                    </a:schemeClr>
                  </a:solidFill>
                  <a:latin typeface="微软雅黑"/>
                </a:rPr>
                <a:t>1.3</a:t>
              </a:r>
              <a:r>
                <a:rPr lang="zh-CN" altLang="en-US" sz="1200" dirty="0">
                  <a:solidFill>
                    <a:schemeClr val="bg1">
                      <a:lumMod val="50000"/>
                    </a:schemeClr>
                  </a:solidFill>
                  <a:latin typeface="微软雅黑"/>
                </a:rPr>
                <a:t>倍行距。</a:t>
              </a:r>
              <a:endParaRPr lang="zh-CN" altLang="en-US" dirty="0">
                <a:solidFill>
                  <a:schemeClr val="bg1">
                    <a:lumMod val="50000"/>
                  </a:schemeClr>
                </a:solidFill>
                <a:latin typeface="Calibri"/>
                <a:ea typeface="宋体"/>
              </a:endParaRPr>
            </a:p>
          </p:txBody>
        </p:sp>
        <p:sp>
          <p:nvSpPr>
            <p:cNvPr id="19" name="文本框 7">
              <a:extLst>
                <a:ext uri="{FF2B5EF4-FFF2-40B4-BE49-F238E27FC236}">
                  <a16:creationId xmlns:a16="http://schemas.microsoft.com/office/drawing/2014/main" id="{6289B210-4954-42B2-8C42-87ED7EE76C03}"/>
                </a:ext>
              </a:extLst>
            </p:cNvPr>
            <p:cNvSpPr txBox="1"/>
            <p:nvPr/>
          </p:nvSpPr>
          <p:spPr>
            <a:xfrm>
              <a:off x="5554712" y="4904871"/>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66%</a:t>
              </a:r>
              <a:endParaRPr lang="zh-CN" altLang="en-US" sz="5400" b="1" dirty="0">
                <a:solidFill>
                  <a:schemeClr val="bg1">
                    <a:lumMod val="50000"/>
                  </a:schemeClr>
                </a:solidFill>
                <a:latin typeface="Calibri"/>
                <a:ea typeface="宋体"/>
              </a:endParaRPr>
            </a:p>
          </p:txBody>
        </p:sp>
        <p:sp>
          <p:nvSpPr>
            <p:cNvPr id="20" name="矩形 19">
              <a:extLst>
                <a:ext uri="{FF2B5EF4-FFF2-40B4-BE49-F238E27FC236}">
                  <a16:creationId xmlns:a16="http://schemas.microsoft.com/office/drawing/2014/main" id="{93FE2A1E-0163-492B-BBB6-723B287F8E7A}"/>
                </a:ext>
              </a:extLst>
            </p:cNvPr>
            <p:cNvSpPr/>
            <p:nvPr/>
          </p:nvSpPr>
          <p:spPr>
            <a:xfrm>
              <a:off x="6980101" y="5017324"/>
              <a:ext cx="4453572" cy="907660"/>
            </a:xfrm>
            <a:prstGeom prst="rect">
              <a:avLst/>
            </a:prstGeom>
          </p:spPr>
          <p:txBody>
            <a:bodyPr wrap="square" lIns="91439" tIns="45719" rIns="91439" bIns="45719">
              <a:spAutoFit/>
            </a:bodyPr>
            <a:lstStyle/>
            <a:p>
              <a:pPr lvl="0">
                <a:lnSpc>
                  <a:spcPct val="130000"/>
                </a:lnSpc>
              </a:pPr>
              <a:r>
                <a:rPr lang="zh-CN" altLang="en-US" sz="1200" dirty="0">
                  <a:solidFill>
                    <a:schemeClr val="bg1">
                      <a:lumMod val="50000"/>
                    </a:schemeClr>
                  </a:solidFill>
                  <a:latin typeface="微软雅黑"/>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微软雅黑"/>
                </a:rPr>
                <a:t>10</a:t>
              </a:r>
              <a:r>
                <a:rPr lang="zh-CN" altLang="en-US" sz="1200" dirty="0">
                  <a:solidFill>
                    <a:schemeClr val="bg1">
                      <a:lumMod val="50000"/>
                    </a:schemeClr>
                  </a:solidFill>
                  <a:latin typeface="微软雅黑"/>
                </a:rPr>
                <a:t>，</a:t>
              </a:r>
              <a:r>
                <a:rPr lang="en-US" altLang="zh-CN" sz="1200" dirty="0">
                  <a:solidFill>
                    <a:schemeClr val="bg1">
                      <a:lumMod val="50000"/>
                    </a:schemeClr>
                  </a:solidFill>
                  <a:latin typeface="微软雅黑"/>
                </a:rPr>
                <a:t>1.3</a:t>
              </a:r>
              <a:r>
                <a:rPr lang="zh-CN" altLang="en-US" sz="1200" dirty="0">
                  <a:solidFill>
                    <a:schemeClr val="bg1">
                      <a:lumMod val="50000"/>
                    </a:schemeClr>
                  </a:solidFill>
                  <a:latin typeface="微软雅黑"/>
                </a:rPr>
                <a:t>倍行距。</a:t>
              </a:r>
              <a:endParaRPr lang="en-US" altLang="zh-CN" sz="1200" dirty="0">
                <a:solidFill>
                  <a:schemeClr val="bg1">
                    <a:lumMod val="50000"/>
                  </a:schemeClr>
                </a:solidFill>
              </a:endParaRPr>
            </a:p>
          </p:txBody>
        </p:sp>
      </p:grpSp>
      <p:grpSp>
        <p:nvGrpSpPr>
          <p:cNvPr id="21" name="组合 20">
            <a:extLst>
              <a:ext uri="{FF2B5EF4-FFF2-40B4-BE49-F238E27FC236}">
                <a16:creationId xmlns:a16="http://schemas.microsoft.com/office/drawing/2014/main" id="{4FAB13A2-0B86-4189-A1E1-C0DD70792F1D}"/>
              </a:ext>
            </a:extLst>
          </p:cNvPr>
          <p:cNvGrpSpPr/>
          <p:nvPr/>
        </p:nvGrpSpPr>
        <p:grpSpPr>
          <a:xfrm>
            <a:off x="1248904" y="2266212"/>
            <a:ext cx="3851741" cy="3565604"/>
            <a:chOff x="4091497" y="2029522"/>
            <a:chExt cx="4274510" cy="3956968"/>
          </a:xfrm>
        </p:grpSpPr>
        <p:sp>
          <p:nvSpPr>
            <p:cNvPr id="22" name="Rectangle 3">
              <a:extLst>
                <a:ext uri="{FF2B5EF4-FFF2-40B4-BE49-F238E27FC236}">
                  <a16:creationId xmlns:a16="http://schemas.microsoft.com/office/drawing/2014/main" id="{5CF6315E-732D-4329-8DB2-2CC9928444D5}"/>
                </a:ext>
              </a:extLst>
            </p:cNvPr>
            <p:cNvSpPr/>
            <p:nvPr/>
          </p:nvSpPr>
          <p:spPr>
            <a:xfrm>
              <a:off x="4091497" y="2029522"/>
              <a:ext cx="4246503" cy="121986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Rectangle 4">
              <a:extLst>
                <a:ext uri="{FF2B5EF4-FFF2-40B4-BE49-F238E27FC236}">
                  <a16:creationId xmlns:a16="http://schemas.microsoft.com/office/drawing/2014/main" id="{339A0001-0771-48F9-AFAE-B643DD2CFD39}"/>
                </a:ext>
              </a:extLst>
            </p:cNvPr>
            <p:cNvSpPr/>
            <p:nvPr/>
          </p:nvSpPr>
          <p:spPr>
            <a:xfrm>
              <a:off x="4091497" y="3380682"/>
              <a:ext cx="4246503" cy="121986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Rectangle 5">
              <a:extLst>
                <a:ext uri="{FF2B5EF4-FFF2-40B4-BE49-F238E27FC236}">
                  <a16:creationId xmlns:a16="http://schemas.microsoft.com/office/drawing/2014/main" id="{A9D98A14-5A92-478C-89B6-D64227CCCB64}"/>
                </a:ext>
              </a:extLst>
            </p:cNvPr>
            <p:cNvSpPr/>
            <p:nvPr/>
          </p:nvSpPr>
          <p:spPr>
            <a:xfrm>
              <a:off x="4091497" y="4766630"/>
              <a:ext cx="4246503" cy="121986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 Box 10">
              <a:extLst>
                <a:ext uri="{FF2B5EF4-FFF2-40B4-BE49-F238E27FC236}">
                  <a16:creationId xmlns:a16="http://schemas.microsoft.com/office/drawing/2014/main" id="{88953049-3679-4DC2-BF33-FD79E6F4ADAF}"/>
                </a:ext>
              </a:extLst>
            </p:cNvPr>
            <p:cNvSpPr txBox="1">
              <a:spLocks noChangeArrowheads="1"/>
            </p:cNvSpPr>
            <p:nvPr/>
          </p:nvSpPr>
          <p:spPr bwMode="auto">
            <a:xfrm>
              <a:off x="5369219" y="2184566"/>
              <a:ext cx="2996788" cy="874390"/>
            </a:xfrm>
            <a:prstGeom prst="rect">
              <a:avLst/>
            </a:prstGeom>
            <a:noFill/>
            <a:ln w="9525">
              <a:noFill/>
              <a:miter lim="800000"/>
              <a:headEnd/>
              <a:tailEnd/>
            </a:ln>
          </p:spPr>
          <p:txBody>
            <a:bodyPr wrap="square" lIns="45720" tIns="22860" rIns="45720" bIns="22860">
              <a:spAutoFit/>
            </a:bodyPr>
            <a:lstStyle/>
            <a:p>
              <a:pPr lvl="0">
                <a:lnSpc>
                  <a:spcPct val="130000"/>
                </a:lnSpc>
              </a:pPr>
              <a:r>
                <a:rPr lang="zh-CN" alt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点击添加标题</a:t>
              </a:r>
              <a:endPar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lvl="0">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26" name="Text Box 10">
              <a:extLst>
                <a:ext uri="{FF2B5EF4-FFF2-40B4-BE49-F238E27FC236}">
                  <a16:creationId xmlns:a16="http://schemas.microsoft.com/office/drawing/2014/main" id="{43A1B76A-ADDB-48B9-AAC5-B7DBCD17DC1B}"/>
                </a:ext>
              </a:extLst>
            </p:cNvPr>
            <p:cNvSpPr txBox="1">
              <a:spLocks noChangeArrowheads="1"/>
            </p:cNvSpPr>
            <p:nvPr/>
          </p:nvSpPr>
          <p:spPr bwMode="auto">
            <a:xfrm>
              <a:off x="4211976" y="3535658"/>
              <a:ext cx="3035444" cy="874390"/>
            </a:xfrm>
            <a:prstGeom prst="rect">
              <a:avLst/>
            </a:prstGeom>
            <a:noFill/>
            <a:ln w="9525">
              <a:noFill/>
              <a:miter lim="800000"/>
              <a:headEnd/>
              <a:tailEnd/>
            </a:ln>
          </p:spPr>
          <p:txBody>
            <a:bodyPr wrap="square" lIns="45720" tIns="22860" rIns="45720" bIns="22860">
              <a:spAutoFit/>
            </a:bodyPr>
            <a:lstStyle/>
            <a:p>
              <a:pPr lvl="0">
                <a:lnSpc>
                  <a:spcPct val="130000"/>
                </a:lnSpc>
              </a:pPr>
              <a:r>
                <a:rPr lang="zh-CN" alt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点击添加标题</a:t>
              </a:r>
              <a:endPar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lvl="0">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27" name="Text Box 10">
              <a:extLst>
                <a:ext uri="{FF2B5EF4-FFF2-40B4-BE49-F238E27FC236}">
                  <a16:creationId xmlns:a16="http://schemas.microsoft.com/office/drawing/2014/main" id="{5F3A7816-2272-46FF-AE53-A2BE42ADE139}"/>
                </a:ext>
              </a:extLst>
            </p:cNvPr>
            <p:cNvSpPr txBox="1">
              <a:spLocks noChangeArrowheads="1"/>
            </p:cNvSpPr>
            <p:nvPr/>
          </p:nvSpPr>
          <p:spPr bwMode="auto">
            <a:xfrm>
              <a:off x="5313205" y="4897270"/>
              <a:ext cx="3024795" cy="874390"/>
            </a:xfrm>
            <a:prstGeom prst="rect">
              <a:avLst/>
            </a:prstGeom>
            <a:noFill/>
            <a:ln w="9525">
              <a:noFill/>
              <a:miter lim="800000"/>
              <a:headEnd/>
              <a:tailEnd/>
            </a:ln>
          </p:spPr>
          <p:txBody>
            <a:bodyPr wrap="square" lIns="45720" tIns="22860" rIns="45720" bIns="22860">
              <a:spAutoFit/>
            </a:bodyPr>
            <a:lstStyle/>
            <a:p>
              <a:pPr lvl="0">
                <a:lnSpc>
                  <a:spcPct val="130000"/>
                </a:lnSpc>
              </a:pPr>
              <a:r>
                <a:rPr lang="zh-CN" altLang="en-US" sz="1400" b="1" dirty="0">
                  <a:solidFill>
                    <a:schemeClr val="bg1"/>
                  </a:solidFill>
                  <a:latin typeface="Open Sans" panose="020B0606030504020204" pitchFamily="34" charset="0"/>
                  <a:ea typeface="Open Sans" panose="020B0606030504020204" pitchFamily="34" charset="0"/>
                  <a:cs typeface="Open Sans" panose="020B0606030504020204" pitchFamily="34" charset="0"/>
                </a:rPr>
                <a:t>点击添加标题</a:t>
              </a:r>
              <a:endParaRPr lang="en-US" altLang="zh-CN" sz="1400" b="1"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p>
              <a:pPr lvl="0">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grpSp>
          <p:nvGrpSpPr>
            <p:cNvPr id="28" name="Group 9">
              <a:extLst>
                <a:ext uri="{FF2B5EF4-FFF2-40B4-BE49-F238E27FC236}">
                  <a16:creationId xmlns:a16="http://schemas.microsoft.com/office/drawing/2014/main" id="{DC78C2B6-8276-4A6B-AED8-987B8884AF35}"/>
                </a:ext>
              </a:extLst>
            </p:cNvPr>
            <p:cNvGrpSpPr/>
            <p:nvPr/>
          </p:nvGrpSpPr>
          <p:grpSpPr>
            <a:xfrm>
              <a:off x="7204778" y="3721950"/>
              <a:ext cx="820123" cy="608141"/>
              <a:chOff x="4572000" y="3414713"/>
              <a:chExt cx="374651" cy="277813"/>
            </a:xfrm>
            <a:solidFill>
              <a:schemeClr val="bg1"/>
            </a:solidFill>
          </p:grpSpPr>
          <p:sp>
            <p:nvSpPr>
              <p:cNvPr id="36" name="Freeform 17">
                <a:extLst>
                  <a:ext uri="{FF2B5EF4-FFF2-40B4-BE49-F238E27FC236}">
                    <a16:creationId xmlns:a16="http://schemas.microsoft.com/office/drawing/2014/main" id="{13AEC4A8-56C9-47AC-9108-13E534392168}"/>
                  </a:ext>
                </a:extLst>
              </p:cNvPr>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solidFill>
                </a:endParaRPr>
              </a:p>
            </p:txBody>
          </p:sp>
          <p:sp>
            <p:nvSpPr>
              <p:cNvPr id="37" name="Freeform 18">
                <a:extLst>
                  <a:ext uri="{FF2B5EF4-FFF2-40B4-BE49-F238E27FC236}">
                    <a16:creationId xmlns:a16="http://schemas.microsoft.com/office/drawing/2014/main" id="{C0CB3EE3-2DD8-451A-8B7E-5C1ED2FEF501}"/>
                  </a:ext>
                </a:extLst>
              </p:cNvPr>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solidFill>
                </a:endParaRPr>
              </a:p>
            </p:txBody>
          </p:sp>
        </p:grpSp>
        <p:grpSp>
          <p:nvGrpSpPr>
            <p:cNvPr id="29" name="Group 12">
              <a:extLst>
                <a:ext uri="{FF2B5EF4-FFF2-40B4-BE49-F238E27FC236}">
                  <a16:creationId xmlns:a16="http://schemas.microsoft.com/office/drawing/2014/main" id="{CAFD1C5E-BE73-414B-AEB1-51E2F4D7C885}"/>
                </a:ext>
              </a:extLst>
            </p:cNvPr>
            <p:cNvGrpSpPr/>
            <p:nvPr/>
          </p:nvGrpSpPr>
          <p:grpSpPr>
            <a:xfrm>
              <a:off x="4461085" y="5038403"/>
              <a:ext cx="689489" cy="676312"/>
              <a:chOff x="2905125" y="4002088"/>
              <a:chExt cx="249238" cy="244475"/>
            </a:xfrm>
            <a:solidFill>
              <a:schemeClr val="bg1"/>
            </a:solidFill>
          </p:grpSpPr>
          <p:sp>
            <p:nvSpPr>
              <p:cNvPr id="34" name="Freeform 50">
                <a:extLst>
                  <a:ext uri="{FF2B5EF4-FFF2-40B4-BE49-F238E27FC236}">
                    <a16:creationId xmlns:a16="http://schemas.microsoft.com/office/drawing/2014/main" id="{DE42FCAE-ADCF-4C7B-BB7F-5642AC23F649}"/>
                  </a:ext>
                </a:extLst>
              </p:cNvPr>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solidFill>
                </a:endParaRPr>
              </a:p>
            </p:txBody>
          </p:sp>
          <p:sp>
            <p:nvSpPr>
              <p:cNvPr id="35" name="Oval 51">
                <a:extLst>
                  <a:ext uri="{FF2B5EF4-FFF2-40B4-BE49-F238E27FC236}">
                    <a16:creationId xmlns:a16="http://schemas.microsoft.com/office/drawing/2014/main" id="{5D065BF3-FF78-4C89-B377-58720CC2F17A}"/>
                  </a:ext>
                </a:extLst>
              </p:cNvPr>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solidFill>
                </a:endParaRPr>
              </a:p>
            </p:txBody>
          </p:sp>
        </p:grpSp>
        <p:grpSp>
          <p:nvGrpSpPr>
            <p:cNvPr id="30" name="Group 15">
              <a:extLst>
                <a:ext uri="{FF2B5EF4-FFF2-40B4-BE49-F238E27FC236}">
                  <a16:creationId xmlns:a16="http://schemas.microsoft.com/office/drawing/2014/main" id="{A01CACB4-617E-439C-A3F7-FC86254E52DA}"/>
                </a:ext>
              </a:extLst>
            </p:cNvPr>
            <p:cNvGrpSpPr/>
            <p:nvPr/>
          </p:nvGrpSpPr>
          <p:grpSpPr>
            <a:xfrm>
              <a:off x="4425265" y="2346062"/>
              <a:ext cx="819435" cy="605180"/>
              <a:chOff x="3052763" y="2647950"/>
              <a:chExt cx="346075" cy="255588"/>
            </a:xfrm>
            <a:solidFill>
              <a:schemeClr val="bg1"/>
            </a:solidFill>
          </p:grpSpPr>
          <p:sp>
            <p:nvSpPr>
              <p:cNvPr id="31" name="Freeform 108">
                <a:extLst>
                  <a:ext uri="{FF2B5EF4-FFF2-40B4-BE49-F238E27FC236}">
                    <a16:creationId xmlns:a16="http://schemas.microsoft.com/office/drawing/2014/main" id="{CBD9A4CC-C49D-45C0-9FDE-16A085FC978C}"/>
                  </a:ext>
                </a:extLst>
              </p:cNvPr>
              <p:cNvSpPr>
                <a:spLocks/>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solidFill>
                </a:endParaRPr>
              </a:p>
            </p:txBody>
          </p:sp>
          <p:sp>
            <p:nvSpPr>
              <p:cNvPr id="32" name="Freeform 109">
                <a:extLst>
                  <a:ext uri="{FF2B5EF4-FFF2-40B4-BE49-F238E27FC236}">
                    <a16:creationId xmlns:a16="http://schemas.microsoft.com/office/drawing/2014/main" id="{2FE91835-7F05-4481-8223-F5DF58EC6E6F}"/>
                  </a:ext>
                </a:extLst>
              </p:cNvPr>
              <p:cNvSpPr>
                <a:spLocks/>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solidFill>
                </a:endParaRPr>
              </a:p>
            </p:txBody>
          </p:sp>
          <p:sp>
            <p:nvSpPr>
              <p:cNvPr id="33" name="Freeform 110">
                <a:extLst>
                  <a:ext uri="{FF2B5EF4-FFF2-40B4-BE49-F238E27FC236}">
                    <a16:creationId xmlns:a16="http://schemas.microsoft.com/office/drawing/2014/main" id="{C83EFCCD-AA36-4C66-9B1C-6B578E5AC8C4}"/>
                  </a:ext>
                </a:extLst>
              </p:cNvPr>
              <p:cNvSpPr>
                <a:spLocks/>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000">
                  <a:solidFill>
                    <a:schemeClr val="bg1"/>
                  </a:solidFill>
                </a:endParaRPr>
              </a:p>
            </p:txBody>
          </p:sp>
        </p:grpSp>
      </p:grpSp>
    </p:spTree>
    <p:extLst>
      <p:ext uri="{BB962C8B-B14F-4D97-AF65-F5344CB8AC3E}">
        <p14:creationId xmlns:p14="http://schemas.microsoft.com/office/powerpoint/2010/main" val="227751494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Rectangle 89">
            <a:extLst>
              <a:ext uri="{FF2B5EF4-FFF2-40B4-BE49-F238E27FC236}">
                <a16:creationId xmlns:a16="http://schemas.microsoft.com/office/drawing/2014/main" id="{B1B849C3-EB2F-440E-ADD8-5236C152BE25}"/>
              </a:ext>
            </a:extLst>
          </p:cNvPr>
          <p:cNvSpPr/>
          <p:nvPr/>
        </p:nvSpPr>
        <p:spPr>
          <a:xfrm>
            <a:off x="1108178" y="4737241"/>
            <a:ext cx="3750263" cy="1071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 name="Group 137">
            <a:extLst>
              <a:ext uri="{FF2B5EF4-FFF2-40B4-BE49-F238E27FC236}">
                <a16:creationId xmlns:a16="http://schemas.microsoft.com/office/drawing/2014/main" id="{F6A81A43-9FC8-460C-B05E-9C3005D6A52D}"/>
              </a:ext>
            </a:extLst>
          </p:cNvPr>
          <p:cNvGrpSpPr/>
          <p:nvPr/>
        </p:nvGrpSpPr>
        <p:grpSpPr>
          <a:xfrm>
            <a:off x="1445078" y="2379935"/>
            <a:ext cx="301358" cy="2317121"/>
            <a:chOff x="1074408" y="1485901"/>
            <a:chExt cx="214311" cy="1647821"/>
          </a:xfrm>
          <a:solidFill>
            <a:srgbClr val="EB7182"/>
          </a:solidFill>
        </p:grpSpPr>
        <p:cxnSp>
          <p:nvCxnSpPr>
            <p:cNvPr id="12" name="Straight Connector 90">
              <a:extLst>
                <a:ext uri="{FF2B5EF4-FFF2-40B4-BE49-F238E27FC236}">
                  <a16:creationId xmlns:a16="http://schemas.microsoft.com/office/drawing/2014/main" id="{C32D30F6-1B56-4C39-90D8-6BBF65D0E433}"/>
                </a:ext>
              </a:extLst>
            </p:cNvPr>
            <p:cNvCxnSpPr/>
            <p:nvPr/>
          </p:nvCxnSpPr>
          <p:spPr>
            <a:xfrm rot="16200000" flipV="1">
              <a:off x="359569"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3" name="Rounded Rectangle 94">
              <a:extLst>
                <a:ext uri="{FF2B5EF4-FFF2-40B4-BE49-F238E27FC236}">
                  <a16:creationId xmlns:a16="http://schemas.microsoft.com/office/drawing/2014/main" id="{3AE8E2D6-6E4A-45B1-8B8D-7C11D5142256}"/>
                </a:ext>
              </a:extLst>
            </p:cNvPr>
            <p:cNvSpPr/>
            <p:nvPr/>
          </p:nvSpPr>
          <p:spPr>
            <a:xfrm>
              <a:off x="1074408" y="2190750"/>
              <a:ext cx="214311" cy="9429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38">
            <a:extLst>
              <a:ext uri="{FF2B5EF4-FFF2-40B4-BE49-F238E27FC236}">
                <a16:creationId xmlns:a16="http://schemas.microsoft.com/office/drawing/2014/main" id="{407D4EA0-0F59-47C1-8408-C8D4D8999CDB}"/>
              </a:ext>
            </a:extLst>
          </p:cNvPr>
          <p:cNvGrpSpPr/>
          <p:nvPr/>
        </p:nvGrpSpPr>
        <p:grpSpPr>
          <a:xfrm>
            <a:off x="1978689" y="2379935"/>
            <a:ext cx="301358" cy="2317121"/>
            <a:chOff x="1447800" y="1485901"/>
            <a:chExt cx="214311" cy="1647821"/>
          </a:xfrm>
          <a:solidFill>
            <a:srgbClr val="EB7182"/>
          </a:solidFill>
        </p:grpSpPr>
        <p:cxnSp>
          <p:nvCxnSpPr>
            <p:cNvPr id="16" name="Straight Connector 97">
              <a:extLst>
                <a:ext uri="{FF2B5EF4-FFF2-40B4-BE49-F238E27FC236}">
                  <a16:creationId xmlns:a16="http://schemas.microsoft.com/office/drawing/2014/main" id="{CF440C76-3583-45EF-9D07-53454A65871C}"/>
                </a:ext>
              </a:extLst>
            </p:cNvPr>
            <p:cNvCxnSpPr/>
            <p:nvPr/>
          </p:nvCxnSpPr>
          <p:spPr>
            <a:xfrm rot="16200000" flipV="1">
              <a:off x="732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7" name="Rounded Rectangle 100">
              <a:extLst>
                <a:ext uri="{FF2B5EF4-FFF2-40B4-BE49-F238E27FC236}">
                  <a16:creationId xmlns:a16="http://schemas.microsoft.com/office/drawing/2014/main" id="{6C6CB9F4-96D9-4465-95B2-B0BE416385DB}"/>
                </a:ext>
              </a:extLst>
            </p:cNvPr>
            <p:cNvSpPr/>
            <p:nvPr/>
          </p:nvSpPr>
          <p:spPr>
            <a:xfrm>
              <a:off x="1447800" y="1962150"/>
              <a:ext cx="214311" cy="11715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39">
            <a:extLst>
              <a:ext uri="{FF2B5EF4-FFF2-40B4-BE49-F238E27FC236}">
                <a16:creationId xmlns:a16="http://schemas.microsoft.com/office/drawing/2014/main" id="{CB9A346A-1B1F-4797-8E08-4F4DA7BC2110}"/>
              </a:ext>
            </a:extLst>
          </p:cNvPr>
          <p:cNvGrpSpPr/>
          <p:nvPr/>
        </p:nvGrpSpPr>
        <p:grpSpPr>
          <a:xfrm>
            <a:off x="2512301" y="2379935"/>
            <a:ext cx="301358" cy="2317121"/>
            <a:chOff x="1828800" y="1485901"/>
            <a:chExt cx="214311" cy="1647821"/>
          </a:xfrm>
          <a:solidFill>
            <a:srgbClr val="EB7182"/>
          </a:solidFill>
        </p:grpSpPr>
        <p:cxnSp>
          <p:nvCxnSpPr>
            <p:cNvPr id="19" name="Straight Connector 103">
              <a:extLst>
                <a:ext uri="{FF2B5EF4-FFF2-40B4-BE49-F238E27FC236}">
                  <a16:creationId xmlns:a16="http://schemas.microsoft.com/office/drawing/2014/main" id="{1B338617-F144-4CB4-871D-67075BC63FE6}"/>
                </a:ext>
              </a:extLst>
            </p:cNvPr>
            <p:cNvCxnSpPr/>
            <p:nvPr/>
          </p:nvCxnSpPr>
          <p:spPr>
            <a:xfrm rot="16200000" flipV="1">
              <a:off x="1113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0" name="Rounded Rectangle 106">
              <a:extLst>
                <a:ext uri="{FF2B5EF4-FFF2-40B4-BE49-F238E27FC236}">
                  <a16:creationId xmlns:a16="http://schemas.microsoft.com/office/drawing/2014/main" id="{E44C6133-DAF5-4EE4-9E57-02083EE44131}"/>
                </a:ext>
              </a:extLst>
            </p:cNvPr>
            <p:cNvSpPr/>
            <p:nvPr/>
          </p:nvSpPr>
          <p:spPr>
            <a:xfrm>
              <a:off x="1828800" y="1809750"/>
              <a:ext cx="214311" cy="13239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140">
            <a:extLst>
              <a:ext uri="{FF2B5EF4-FFF2-40B4-BE49-F238E27FC236}">
                <a16:creationId xmlns:a16="http://schemas.microsoft.com/office/drawing/2014/main" id="{42D829FC-7ECC-48B9-9F7D-BAAD0FC93DB3}"/>
              </a:ext>
            </a:extLst>
          </p:cNvPr>
          <p:cNvGrpSpPr/>
          <p:nvPr/>
        </p:nvGrpSpPr>
        <p:grpSpPr>
          <a:xfrm>
            <a:off x="3045913" y="2379935"/>
            <a:ext cx="301358" cy="2317121"/>
            <a:chOff x="2209800" y="1485901"/>
            <a:chExt cx="214311" cy="1647821"/>
          </a:xfrm>
          <a:solidFill>
            <a:srgbClr val="EB7182"/>
          </a:solidFill>
        </p:grpSpPr>
        <p:cxnSp>
          <p:nvCxnSpPr>
            <p:cNvPr id="22" name="Straight Connector 107">
              <a:extLst>
                <a:ext uri="{FF2B5EF4-FFF2-40B4-BE49-F238E27FC236}">
                  <a16:creationId xmlns:a16="http://schemas.microsoft.com/office/drawing/2014/main" id="{63CFA5CF-B350-4398-A972-27BC22E14B1B}"/>
                </a:ext>
              </a:extLst>
            </p:cNvPr>
            <p:cNvCxnSpPr/>
            <p:nvPr/>
          </p:nvCxnSpPr>
          <p:spPr>
            <a:xfrm rot="16200000" flipV="1">
              <a:off x="1494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3" name="Rounded Rectangle 120">
              <a:extLst>
                <a:ext uri="{FF2B5EF4-FFF2-40B4-BE49-F238E27FC236}">
                  <a16:creationId xmlns:a16="http://schemas.microsoft.com/office/drawing/2014/main" id="{19BBFC50-A086-45DA-B66E-391601112D9A}"/>
                </a:ext>
              </a:extLst>
            </p:cNvPr>
            <p:cNvSpPr/>
            <p:nvPr/>
          </p:nvSpPr>
          <p:spPr>
            <a:xfrm>
              <a:off x="2209800" y="2419350"/>
              <a:ext cx="214311" cy="7143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141">
            <a:extLst>
              <a:ext uri="{FF2B5EF4-FFF2-40B4-BE49-F238E27FC236}">
                <a16:creationId xmlns:a16="http://schemas.microsoft.com/office/drawing/2014/main" id="{BA2D02C1-8174-4452-BC65-FF0D919DA0F5}"/>
              </a:ext>
            </a:extLst>
          </p:cNvPr>
          <p:cNvGrpSpPr/>
          <p:nvPr/>
        </p:nvGrpSpPr>
        <p:grpSpPr>
          <a:xfrm>
            <a:off x="3579524" y="2379935"/>
            <a:ext cx="301358" cy="2317121"/>
            <a:chOff x="2667000" y="1485901"/>
            <a:chExt cx="214311" cy="1647821"/>
          </a:xfrm>
          <a:solidFill>
            <a:srgbClr val="EB7182"/>
          </a:solidFill>
        </p:grpSpPr>
        <p:cxnSp>
          <p:nvCxnSpPr>
            <p:cNvPr id="25" name="Straight Connector 127">
              <a:extLst>
                <a:ext uri="{FF2B5EF4-FFF2-40B4-BE49-F238E27FC236}">
                  <a16:creationId xmlns:a16="http://schemas.microsoft.com/office/drawing/2014/main" id="{38302266-B365-49AD-8B9D-352E083B9862}"/>
                </a:ext>
              </a:extLst>
            </p:cNvPr>
            <p:cNvCxnSpPr/>
            <p:nvPr/>
          </p:nvCxnSpPr>
          <p:spPr>
            <a:xfrm rot="16200000" flipV="1">
              <a:off x="19521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Rounded Rectangle 128">
              <a:extLst>
                <a:ext uri="{FF2B5EF4-FFF2-40B4-BE49-F238E27FC236}">
                  <a16:creationId xmlns:a16="http://schemas.microsoft.com/office/drawing/2014/main" id="{3B509276-95E2-430B-832B-58E6256EAF9F}"/>
                </a:ext>
              </a:extLst>
            </p:cNvPr>
            <p:cNvSpPr/>
            <p:nvPr/>
          </p:nvSpPr>
          <p:spPr>
            <a:xfrm>
              <a:off x="2667000" y="1962150"/>
              <a:ext cx="214311" cy="11715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42">
            <a:extLst>
              <a:ext uri="{FF2B5EF4-FFF2-40B4-BE49-F238E27FC236}">
                <a16:creationId xmlns:a16="http://schemas.microsoft.com/office/drawing/2014/main" id="{6033AF7F-6602-4079-93D6-5CFF6F0395C6}"/>
              </a:ext>
            </a:extLst>
          </p:cNvPr>
          <p:cNvGrpSpPr/>
          <p:nvPr/>
        </p:nvGrpSpPr>
        <p:grpSpPr>
          <a:xfrm>
            <a:off x="4113139" y="2379935"/>
            <a:ext cx="301358" cy="2317121"/>
            <a:chOff x="2971800" y="1485901"/>
            <a:chExt cx="214311" cy="1647821"/>
          </a:xfrm>
          <a:solidFill>
            <a:srgbClr val="EB7182"/>
          </a:solidFill>
        </p:grpSpPr>
        <p:cxnSp>
          <p:nvCxnSpPr>
            <p:cNvPr id="28" name="Straight Connector 135">
              <a:extLst>
                <a:ext uri="{FF2B5EF4-FFF2-40B4-BE49-F238E27FC236}">
                  <a16:creationId xmlns:a16="http://schemas.microsoft.com/office/drawing/2014/main" id="{3157B2C0-9C42-47DE-8EC5-A63EBD58B361}"/>
                </a:ext>
              </a:extLst>
            </p:cNvPr>
            <p:cNvCxnSpPr/>
            <p:nvPr/>
          </p:nvCxnSpPr>
          <p:spPr>
            <a:xfrm rot="16200000" flipV="1">
              <a:off x="2256961" y="2302205"/>
              <a:ext cx="1638299" cy="5691"/>
            </a:xfrm>
            <a:prstGeom prst="line">
              <a:avLst/>
            </a:prstGeom>
            <a:grpFill/>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29" name="Rounded Rectangle 136">
              <a:extLst>
                <a:ext uri="{FF2B5EF4-FFF2-40B4-BE49-F238E27FC236}">
                  <a16:creationId xmlns:a16="http://schemas.microsoft.com/office/drawing/2014/main" id="{F2FDC521-8C04-4D21-A720-6E9EAB928FE6}"/>
                </a:ext>
              </a:extLst>
            </p:cNvPr>
            <p:cNvSpPr/>
            <p:nvPr/>
          </p:nvSpPr>
          <p:spPr>
            <a:xfrm>
              <a:off x="2971800" y="1809750"/>
              <a:ext cx="214311" cy="13239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0" name="Rectangle 143">
            <a:extLst>
              <a:ext uri="{FF2B5EF4-FFF2-40B4-BE49-F238E27FC236}">
                <a16:creationId xmlns:a16="http://schemas.microsoft.com/office/drawing/2014/main" id="{EA2462DE-E430-4DC9-B1AB-FB507E2FB674}"/>
              </a:ext>
            </a:extLst>
          </p:cNvPr>
          <p:cNvSpPr/>
          <p:nvPr/>
        </p:nvSpPr>
        <p:spPr>
          <a:xfrm>
            <a:off x="1475681"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p>
        </p:txBody>
      </p:sp>
      <p:sp>
        <p:nvSpPr>
          <p:cNvPr id="31" name="Rectangle 144">
            <a:extLst>
              <a:ext uri="{FF2B5EF4-FFF2-40B4-BE49-F238E27FC236}">
                <a16:creationId xmlns:a16="http://schemas.microsoft.com/office/drawing/2014/main" id="{08D40C29-D191-4EA1-9CEE-E30456B197FB}"/>
              </a:ext>
            </a:extLst>
          </p:cNvPr>
          <p:cNvSpPr/>
          <p:nvPr/>
        </p:nvSpPr>
        <p:spPr>
          <a:xfrm>
            <a:off x="2013952"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p>
        </p:txBody>
      </p:sp>
      <p:sp>
        <p:nvSpPr>
          <p:cNvPr id="32" name="Rectangle 145">
            <a:extLst>
              <a:ext uri="{FF2B5EF4-FFF2-40B4-BE49-F238E27FC236}">
                <a16:creationId xmlns:a16="http://schemas.microsoft.com/office/drawing/2014/main" id="{6EDCE82D-AA33-4DF6-A3D4-F0CD2AD4FF5C}"/>
              </a:ext>
            </a:extLst>
          </p:cNvPr>
          <p:cNvSpPr/>
          <p:nvPr/>
        </p:nvSpPr>
        <p:spPr>
          <a:xfrm>
            <a:off x="2552223"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p>
        </p:txBody>
      </p:sp>
      <p:sp>
        <p:nvSpPr>
          <p:cNvPr id="33" name="Rectangle 146">
            <a:extLst>
              <a:ext uri="{FF2B5EF4-FFF2-40B4-BE49-F238E27FC236}">
                <a16:creationId xmlns:a16="http://schemas.microsoft.com/office/drawing/2014/main" id="{F4DCA892-B2D9-4E46-B911-BD2EDD21960D}"/>
              </a:ext>
            </a:extLst>
          </p:cNvPr>
          <p:cNvSpPr/>
          <p:nvPr/>
        </p:nvSpPr>
        <p:spPr>
          <a:xfrm>
            <a:off x="3090494"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p>
        </p:txBody>
      </p:sp>
      <p:sp>
        <p:nvSpPr>
          <p:cNvPr id="34" name="Rectangle 147">
            <a:extLst>
              <a:ext uri="{FF2B5EF4-FFF2-40B4-BE49-F238E27FC236}">
                <a16:creationId xmlns:a16="http://schemas.microsoft.com/office/drawing/2014/main" id="{66180F3C-827D-4EB6-926E-DD2190DF66EC}"/>
              </a:ext>
            </a:extLst>
          </p:cNvPr>
          <p:cNvSpPr/>
          <p:nvPr/>
        </p:nvSpPr>
        <p:spPr>
          <a:xfrm>
            <a:off x="3628765"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p>
        </p:txBody>
      </p:sp>
      <p:sp>
        <p:nvSpPr>
          <p:cNvPr id="35" name="Rectangle 148">
            <a:extLst>
              <a:ext uri="{FF2B5EF4-FFF2-40B4-BE49-F238E27FC236}">
                <a16:creationId xmlns:a16="http://schemas.microsoft.com/office/drawing/2014/main" id="{E08A5E2E-0833-436E-9E49-5AD16B3FC9AC}"/>
              </a:ext>
            </a:extLst>
          </p:cNvPr>
          <p:cNvSpPr/>
          <p:nvPr/>
        </p:nvSpPr>
        <p:spPr>
          <a:xfrm>
            <a:off x="4167036" y="4886464"/>
            <a:ext cx="227626" cy="268279"/>
          </a:xfrm>
          <a:prstGeom prst="rect">
            <a:avLst/>
          </a:prstGeom>
        </p:spPr>
        <p:txBody>
          <a:bodyPr wrap="none" lIns="0" tIns="0" rIns="0" bIns="0">
            <a:spAutoFit/>
          </a:bodyPr>
          <a:lstStyle/>
          <a:p>
            <a:pPr algn="ctr">
              <a:lnSpc>
                <a:spcPct val="120000"/>
              </a:lnSpc>
            </a:pPr>
            <a:r>
              <a:rPr lang="en-US" sz="16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p>
        </p:txBody>
      </p:sp>
      <p:grpSp>
        <p:nvGrpSpPr>
          <p:cNvPr id="36" name="Group 149">
            <a:extLst>
              <a:ext uri="{FF2B5EF4-FFF2-40B4-BE49-F238E27FC236}">
                <a16:creationId xmlns:a16="http://schemas.microsoft.com/office/drawing/2014/main" id="{95FABA0A-80E9-4E7B-A769-F0579A6E6634}"/>
              </a:ext>
            </a:extLst>
          </p:cNvPr>
          <p:cNvGrpSpPr/>
          <p:nvPr/>
        </p:nvGrpSpPr>
        <p:grpSpPr>
          <a:xfrm>
            <a:off x="6332284" y="2381620"/>
            <a:ext cx="2090836" cy="548489"/>
            <a:chOff x="4597686" y="3155872"/>
            <a:chExt cx="1583966" cy="390058"/>
          </a:xfrm>
        </p:grpSpPr>
        <p:sp>
          <p:nvSpPr>
            <p:cNvPr id="37" name="TextBox 37">
              <a:extLst>
                <a:ext uri="{FF2B5EF4-FFF2-40B4-BE49-F238E27FC236}">
                  <a16:creationId xmlns:a16="http://schemas.microsoft.com/office/drawing/2014/main" id="{CBD15AFE-4594-43B7-BC24-9FEF89294BD9}"/>
                </a:ext>
              </a:extLst>
            </p:cNvPr>
            <p:cNvSpPr txBox="1"/>
            <p:nvPr/>
          </p:nvSpPr>
          <p:spPr>
            <a:xfrm>
              <a:off x="4597686" y="3155872"/>
              <a:ext cx="1542506" cy="192018"/>
            </a:xfrm>
            <a:prstGeom prst="rect">
              <a:avLst/>
            </a:prstGeom>
            <a:noFill/>
          </p:spPr>
          <p:txBody>
            <a:bodyPr wrap="square" lIns="0" tIns="0" rIns="0" bIns="0" rtlCol="0" anchor="t">
              <a:spAutoFit/>
            </a:bodyPr>
            <a:lstStyle/>
            <a:p>
              <a:pPr>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38">
              <a:extLst>
                <a:ext uri="{FF2B5EF4-FFF2-40B4-BE49-F238E27FC236}">
                  <a16:creationId xmlns:a16="http://schemas.microsoft.com/office/drawing/2014/main" id="{41123CB7-188E-4BEC-83B4-B310FDE5A854}"/>
                </a:ext>
              </a:extLst>
            </p:cNvPr>
            <p:cNvSpPr txBox="1"/>
            <p:nvPr/>
          </p:nvSpPr>
          <p:spPr>
            <a:xfrm>
              <a:off x="4597686" y="3348942"/>
              <a:ext cx="1583966" cy="196988"/>
            </a:xfrm>
            <a:prstGeom prst="rect">
              <a:avLst/>
            </a:prstGeom>
            <a:noFill/>
          </p:spPr>
          <p:txBody>
            <a:bodyPr wrap="square" lIns="0" tIns="0" rIns="0" bIns="0" rtlCol="0" anchor="t">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39" name="Group 152">
            <a:extLst>
              <a:ext uri="{FF2B5EF4-FFF2-40B4-BE49-F238E27FC236}">
                <a16:creationId xmlns:a16="http://schemas.microsoft.com/office/drawing/2014/main" id="{1F7DFFD7-CDA4-4551-A58E-71A0875670CE}"/>
              </a:ext>
            </a:extLst>
          </p:cNvPr>
          <p:cNvGrpSpPr/>
          <p:nvPr/>
        </p:nvGrpSpPr>
        <p:grpSpPr>
          <a:xfrm>
            <a:off x="9329484" y="2381620"/>
            <a:ext cx="2036110" cy="548489"/>
            <a:chOff x="6978976" y="3155872"/>
            <a:chExt cx="1542507" cy="390058"/>
          </a:xfrm>
        </p:grpSpPr>
        <p:sp>
          <p:nvSpPr>
            <p:cNvPr id="40" name="TextBox 40">
              <a:extLst>
                <a:ext uri="{FF2B5EF4-FFF2-40B4-BE49-F238E27FC236}">
                  <a16:creationId xmlns:a16="http://schemas.microsoft.com/office/drawing/2014/main" id="{30F9531A-C5D7-4E0C-8210-708F537226CA}"/>
                </a:ext>
              </a:extLst>
            </p:cNvPr>
            <p:cNvSpPr txBox="1"/>
            <p:nvPr/>
          </p:nvSpPr>
          <p:spPr>
            <a:xfrm>
              <a:off x="6978977" y="3155872"/>
              <a:ext cx="1542506" cy="192018"/>
            </a:xfrm>
            <a:prstGeom prst="rect">
              <a:avLst/>
            </a:prstGeom>
            <a:noFill/>
          </p:spPr>
          <p:txBody>
            <a:bodyPr wrap="square" lIns="0" tIns="0" rIns="0" bIns="0" rtlCol="0" anchor="t">
              <a:spAutoFit/>
            </a:bodyPr>
            <a:lstStyle/>
            <a:p>
              <a:pPr>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1">
              <a:extLst>
                <a:ext uri="{FF2B5EF4-FFF2-40B4-BE49-F238E27FC236}">
                  <a16:creationId xmlns:a16="http://schemas.microsoft.com/office/drawing/2014/main" id="{D3BDC5B4-DD27-4DDB-9F06-87DC56C843E3}"/>
                </a:ext>
              </a:extLst>
            </p:cNvPr>
            <p:cNvSpPr txBox="1"/>
            <p:nvPr/>
          </p:nvSpPr>
          <p:spPr>
            <a:xfrm>
              <a:off x="6978976" y="3348942"/>
              <a:ext cx="1542507" cy="196988"/>
            </a:xfrm>
            <a:prstGeom prst="rect">
              <a:avLst/>
            </a:prstGeom>
            <a:noFill/>
          </p:spPr>
          <p:txBody>
            <a:bodyPr wrap="square" lIns="0" tIns="0" rIns="0" bIns="0" rtlCol="0" anchor="t">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42" name="Group 155">
            <a:extLst>
              <a:ext uri="{FF2B5EF4-FFF2-40B4-BE49-F238E27FC236}">
                <a16:creationId xmlns:a16="http://schemas.microsoft.com/office/drawing/2014/main" id="{486F0B3F-D34A-4621-B74A-603C1E707725}"/>
              </a:ext>
            </a:extLst>
          </p:cNvPr>
          <p:cNvGrpSpPr/>
          <p:nvPr/>
        </p:nvGrpSpPr>
        <p:grpSpPr>
          <a:xfrm>
            <a:off x="6332284" y="3289655"/>
            <a:ext cx="2036110" cy="548489"/>
            <a:chOff x="4597685" y="3914331"/>
            <a:chExt cx="1542507" cy="390057"/>
          </a:xfrm>
        </p:grpSpPr>
        <p:sp>
          <p:nvSpPr>
            <p:cNvPr id="43" name="TextBox 43">
              <a:extLst>
                <a:ext uri="{FF2B5EF4-FFF2-40B4-BE49-F238E27FC236}">
                  <a16:creationId xmlns:a16="http://schemas.microsoft.com/office/drawing/2014/main" id="{EAC43E2C-AB26-4465-B51A-0DFD441A5BA6}"/>
                </a:ext>
              </a:extLst>
            </p:cNvPr>
            <p:cNvSpPr txBox="1"/>
            <p:nvPr/>
          </p:nvSpPr>
          <p:spPr>
            <a:xfrm>
              <a:off x="4597686" y="3914331"/>
              <a:ext cx="1542506" cy="192017"/>
            </a:xfrm>
            <a:prstGeom prst="rect">
              <a:avLst/>
            </a:prstGeom>
            <a:noFill/>
          </p:spPr>
          <p:txBody>
            <a:bodyPr wrap="square" lIns="0" tIns="0" rIns="0" bIns="0" rtlCol="0" anchor="t">
              <a:spAutoFit/>
            </a:bodyPr>
            <a:lstStyle/>
            <a:p>
              <a:pPr>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4">
              <a:extLst>
                <a:ext uri="{FF2B5EF4-FFF2-40B4-BE49-F238E27FC236}">
                  <a16:creationId xmlns:a16="http://schemas.microsoft.com/office/drawing/2014/main" id="{28E85E1B-3BA7-4D53-B847-17CB3F81B1A7}"/>
                </a:ext>
              </a:extLst>
            </p:cNvPr>
            <p:cNvSpPr txBox="1"/>
            <p:nvPr/>
          </p:nvSpPr>
          <p:spPr>
            <a:xfrm>
              <a:off x="4597685" y="4107401"/>
              <a:ext cx="1542507" cy="196987"/>
            </a:xfrm>
            <a:prstGeom prst="rect">
              <a:avLst/>
            </a:prstGeom>
            <a:noFill/>
          </p:spPr>
          <p:txBody>
            <a:bodyPr wrap="square" lIns="0" tIns="0" rIns="0" bIns="0" rtlCol="0" anchor="t">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45" name="Group 158">
            <a:extLst>
              <a:ext uri="{FF2B5EF4-FFF2-40B4-BE49-F238E27FC236}">
                <a16:creationId xmlns:a16="http://schemas.microsoft.com/office/drawing/2014/main" id="{094224B0-ABDA-49D1-BE04-85E23E39F968}"/>
              </a:ext>
            </a:extLst>
          </p:cNvPr>
          <p:cNvGrpSpPr/>
          <p:nvPr/>
        </p:nvGrpSpPr>
        <p:grpSpPr>
          <a:xfrm>
            <a:off x="9329484" y="3289655"/>
            <a:ext cx="2036110" cy="548489"/>
            <a:chOff x="6978976" y="3914331"/>
            <a:chExt cx="1542507" cy="390057"/>
          </a:xfrm>
        </p:grpSpPr>
        <p:sp>
          <p:nvSpPr>
            <p:cNvPr id="46" name="TextBox 46">
              <a:extLst>
                <a:ext uri="{FF2B5EF4-FFF2-40B4-BE49-F238E27FC236}">
                  <a16:creationId xmlns:a16="http://schemas.microsoft.com/office/drawing/2014/main" id="{A4455F29-6621-495C-895F-DDC57C1C5918}"/>
                </a:ext>
              </a:extLst>
            </p:cNvPr>
            <p:cNvSpPr txBox="1"/>
            <p:nvPr/>
          </p:nvSpPr>
          <p:spPr>
            <a:xfrm>
              <a:off x="6978977" y="3914331"/>
              <a:ext cx="1542506" cy="192017"/>
            </a:xfrm>
            <a:prstGeom prst="rect">
              <a:avLst/>
            </a:prstGeom>
            <a:noFill/>
          </p:spPr>
          <p:txBody>
            <a:bodyPr wrap="square" lIns="0" tIns="0" rIns="0" bIns="0" rtlCol="0" anchor="t">
              <a:spAutoFit/>
            </a:bodyPr>
            <a:lstStyle/>
            <a:p>
              <a:pPr>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7">
              <a:extLst>
                <a:ext uri="{FF2B5EF4-FFF2-40B4-BE49-F238E27FC236}">
                  <a16:creationId xmlns:a16="http://schemas.microsoft.com/office/drawing/2014/main" id="{AC3F5999-1A0F-4122-886E-25EB241EDDB6}"/>
                </a:ext>
              </a:extLst>
            </p:cNvPr>
            <p:cNvSpPr txBox="1"/>
            <p:nvPr/>
          </p:nvSpPr>
          <p:spPr>
            <a:xfrm>
              <a:off x="6978976" y="4107401"/>
              <a:ext cx="1542507" cy="196987"/>
            </a:xfrm>
            <a:prstGeom prst="rect">
              <a:avLst/>
            </a:prstGeom>
            <a:noFill/>
          </p:spPr>
          <p:txBody>
            <a:bodyPr wrap="square" lIns="0" tIns="0" rIns="0" bIns="0" rtlCol="0" anchor="t">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48" name="Group 161">
            <a:extLst>
              <a:ext uri="{FF2B5EF4-FFF2-40B4-BE49-F238E27FC236}">
                <a16:creationId xmlns:a16="http://schemas.microsoft.com/office/drawing/2014/main" id="{D990D96E-98D6-4C29-BBE7-38749C55B021}"/>
              </a:ext>
            </a:extLst>
          </p:cNvPr>
          <p:cNvGrpSpPr/>
          <p:nvPr/>
        </p:nvGrpSpPr>
        <p:grpSpPr>
          <a:xfrm>
            <a:off x="6332284" y="4315378"/>
            <a:ext cx="2036110" cy="548489"/>
            <a:chOff x="4597685" y="3914331"/>
            <a:chExt cx="1542507" cy="390057"/>
          </a:xfrm>
        </p:grpSpPr>
        <p:sp>
          <p:nvSpPr>
            <p:cNvPr id="49" name="TextBox 49">
              <a:extLst>
                <a:ext uri="{FF2B5EF4-FFF2-40B4-BE49-F238E27FC236}">
                  <a16:creationId xmlns:a16="http://schemas.microsoft.com/office/drawing/2014/main" id="{47EF2835-F15F-4164-820B-761EFE6CA72D}"/>
                </a:ext>
              </a:extLst>
            </p:cNvPr>
            <p:cNvSpPr txBox="1"/>
            <p:nvPr/>
          </p:nvSpPr>
          <p:spPr>
            <a:xfrm>
              <a:off x="4597686" y="3914331"/>
              <a:ext cx="1542506" cy="192017"/>
            </a:xfrm>
            <a:prstGeom prst="rect">
              <a:avLst/>
            </a:prstGeom>
            <a:noFill/>
          </p:spPr>
          <p:txBody>
            <a:bodyPr wrap="square" lIns="0" tIns="0" rIns="0" bIns="0" rtlCol="0" anchor="t">
              <a:spAutoFit/>
            </a:bodyPr>
            <a:lstStyle/>
            <a:p>
              <a:pPr>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50">
              <a:extLst>
                <a:ext uri="{FF2B5EF4-FFF2-40B4-BE49-F238E27FC236}">
                  <a16:creationId xmlns:a16="http://schemas.microsoft.com/office/drawing/2014/main" id="{F3107D11-5A6C-419F-94C3-69703544786C}"/>
                </a:ext>
              </a:extLst>
            </p:cNvPr>
            <p:cNvSpPr txBox="1"/>
            <p:nvPr/>
          </p:nvSpPr>
          <p:spPr>
            <a:xfrm>
              <a:off x="4597685" y="4107401"/>
              <a:ext cx="1542507" cy="196987"/>
            </a:xfrm>
            <a:prstGeom prst="rect">
              <a:avLst/>
            </a:prstGeom>
            <a:noFill/>
          </p:spPr>
          <p:txBody>
            <a:bodyPr wrap="square" lIns="0" tIns="0" rIns="0" bIns="0" rtlCol="0" anchor="t">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51" name="Group 164">
            <a:extLst>
              <a:ext uri="{FF2B5EF4-FFF2-40B4-BE49-F238E27FC236}">
                <a16:creationId xmlns:a16="http://schemas.microsoft.com/office/drawing/2014/main" id="{6C1DB5E4-CD0C-4A68-B039-4E9B266A74B1}"/>
              </a:ext>
            </a:extLst>
          </p:cNvPr>
          <p:cNvGrpSpPr/>
          <p:nvPr/>
        </p:nvGrpSpPr>
        <p:grpSpPr>
          <a:xfrm>
            <a:off x="9329484" y="4315378"/>
            <a:ext cx="2036110" cy="548489"/>
            <a:chOff x="6978976" y="3914331"/>
            <a:chExt cx="1542507" cy="390057"/>
          </a:xfrm>
        </p:grpSpPr>
        <p:sp>
          <p:nvSpPr>
            <p:cNvPr id="52" name="TextBox 52">
              <a:extLst>
                <a:ext uri="{FF2B5EF4-FFF2-40B4-BE49-F238E27FC236}">
                  <a16:creationId xmlns:a16="http://schemas.microsoft.com/office/drawing/2014/main" id="{327FFB60-E7F8-4726-8A53-0F76A0D88C43}"/>
                </a:ext>
              </a:extLst>
            </p:cNvPr>
            <p:cNvSpPr txBox="1"/>
            <p:nvPr/>
          </p:nvSpPr>
          <p:spPr>
            <a:xfrm>
              <a:off x="6978977" y="3914331"/>
              <a:ext cx="1542506" cy="192017"/>
            </a:xfrm>
            <a:prstGeom prst="rect">
              <a:avLst/>
            </a:prstGeom>
            <a:noFill/>
          </p:spPr>
          <p:txBody>
            <a:bodyPr wrap="square" lIns="0" tIns="0" rIns="0" bIns="0" rtlCol="0" anchor="t">
              <a:spAutoFit/>
            </a:bodyPr>
            <a:lstStyle/>
            <a:p>
              <a:pPr>
                <a:lnSpc>
                  <a:spcPct val="120000"/>
                </a:lnSpc>
              </a:pPr>
              <a:r>
                <a:rPr lang="zh-CN" alt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3">
              <a:extLst>
                <a:ext uri="{FF2B5EF4-FFF2-40B4-BE49-F238E27FC236}">
                  <a16:creationId xmlns:a16="http://schemas.microsoft.com/office/drawing/2014/main" id="{7C2C264F-C125-475A-98A5-FAE9C31ED897}"/>
                </a:ext>
              </a:extLst>
            </p:cNvPr>
            <p:cNvSpPr txBox="1"/>
            <p:nvPr/>
          </p:nvSpPr>
          <p:spPr>
            <a:xfrm>
              <a:off x="6978976" y="4107401"/>
              <a:ext cx="1542507" cy="196987"/>
            </a:xfrm>
            <a:prstGeom prst="rect">
              <a:avLst/>
            </a:prstGeom>
            <a:noFill/>
          </p:spPr>
          <p:txBody>
            <a:bodyPr wrap="square" lIns="0" tIns="0" rIns="0" bIns="0" rtlCol="0" anchor="t">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9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54" name="Group 167">
            <a:extLst>
              <a:ext uri="{FF2B5EF4-FFF2-40B4-BE49-F238E27FC236}">
                <a16:creationId xmlns:a16="http://schemas.microsoft.com/office/drawing/2014/main" id="{1FE51452-F40B-4476-8075-2139DCB1F78A}"/>
              </a:ext>
            </a:extLst>
          </p:cNvPr>
          <p:cNvGrpSpPr/>
          <p:nvPr/>
        </p:nvGrpSpPr>
        <p:grpSpPr>
          <a:xfrm>
            <a:off x="8617671" y="4291907"/>
            <a:ext cx="659525" cy="640643"/>
            <a:chOff x="6299532" y="4190009"/>
            <a:chExt cx="469021" cy="455593"/>
          </a:xfrm>
        </p:grpSpPr>
        <p:sp>
          <p:nvSpPr>
            <p:cNvPr id="55" name="Oval 168">
              <a:extLst>
                <a:ext uri="{FF2B5EF4-FFF2-40B4-BE49-F238E27FC236}">
                  <a16:creationId xmlns:a16="http://schemas.microsoft.com/office/drawing/2014/main" id="{924B946B-C574-4C5D-A22A-A7374250D58D}"/>
                </a:ext>
              </a:extLst>
            </p:cNvPr>
            <p:cNvSpPr>
              <a:spLocks noChangeAspect="1"/>
            </p:cNvSpPr>
            <p:nvPr/>
          </p:nvSpPr>
          <p:spPr>
            <a:xfrm>
              <a:off x="6299532" y="4190009"/>
              <a:ext cx="469021" cy="455593"/>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Freeform 63">
              <a:extLst>
                <a:ext uri="{FF2B5EF4-FFF2-40B4-BE49-F238E27FC236}">
                  <a16:creationId xmlns:a16="http://schemas.microsoft.com/office/drawing/2014/main" id="{50F327F6-CEB9-4913-BF61-6C03B3E4837A}"/>
                </a:ext>
              </a:extLst>
            </p:cNvPr>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170">
            <a:extLst>
              <a:ext uri="{FF2B5EF4-FFF2-40B4-BE49-F238E27FC236}">
                <a16:creationId xmlns:a16="http://schemas.microsoft.com/office/drawing/2014/main" id="{385654B8-B9D4-4E66-9B49-5D3A39C38D01}"/>
              </a:ext>
            </a:extLst>
          </p:cNvPr>
          <p:cNvGrpSpPr/>
          <p:nvPr/>
        </p:nvGrpSpPr>
        <p:grpSpPr>
          <a:xfrm>
            <a:off x="5591321" y="2353504"/>
            <a:ext cx="659525" cy="640643"/>
            <a:chOff x="630683" y="3383511"/>
            <a:chExt cx="469021" cy="455593"/>
          </a:xfrm>
        </p:grpSpPr>
        <p:sp>
          <p:nvSpPr>
            <p:cNvPr id="58" name="Oval 171">
              <a:extLst>
                <a:ext uri="{FF2B5EF4-FFF2-40B4-BE49-F238E27FC236}">
                  <a16:creationId xmlns:a16="http://schemas.microsoft.com/office/drawing/2014/main" id="{98664D5F-238F-4F55-AE9C-D1A1ECCCCC78}"/>
                </a:ext>
              </a:extLst>
            </p:cNvPr>
            <p:cNvSpPr>
              <a:spLocks noChangeAspect="1"/>
            </p:cNvSpPr>
            <p:nvPr/>
          </p:nvSpPr>
          <p:spPr>
            <a:xfrm>
              <a:off x="630683" y="3383511"/>
              <a:ext cx="469021" cy="455593"/>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Freeform 117">
              <a:extLst>
                <a:ext uri="{FF2B5EF4-FFF2-40B4-BE49-F238E27FC236}">
                  <a16:creationId xmlns:a16="http://schemas.microsoft.com/office/drawing/2014/main" id="{19CE6C0A-57B6-4FC8-8449-5462843398B8}"/>
                </a:ext>
              </a:extLst>
            </p:cNvPr>
            <p:cNvSpPr>
              <a:spLocks/>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173">
            <a:extLst>
              <a:ext uri="{FF2B5EF4-FFF2-40B4-BE49-F238E27FC236}">
                <a16:creationId xmlns:a16="http://schemas.microsoft.com/office/drawing/2014/main" id="{C8EF2683-7696-49AD-89C7-37093FE86443}"/>
              </a:ext>
            </a:extLst>
          </p:cNvPr>
          <p:cNvGrpSpPr/>
          <p:nvPr/>
        </p:nvGrpSpPr>
        <p:grpSpPr>
          <a:xfrm>
            <a:off x="5591321" y="4291907"/>
            <a:ext cx="659525" cy="640643"/>
            <a:chOff x="3428938" y="4190009"/>
            <a:chExt cx="469021" cy="455593"/>
          </a:xfrm>
        </p:grpSpPr>
        <p:sp>
          <p:nvSpPr>
            <p:cNvPr id="61" name="Oval 174">
              <a:extLst>
                <a:ext uri="{FF2B5EF4-FFF2-40B4-BE49-F238E27FC236}">
                  <a16:creationId xmlns:a16="http://schemas.microsoft.com/office/drawing/2014/main" id="{32E61A90-B39B-43AB-A952-B5CE3149C7F7}"/>
                </a:ext>
              </a:extLst>
            </p:cNvPr>
            <p:cNvSpPr>
              <a:spLocks noChangeAspect="1"/>
            </p:cNvSpPr>
            <p:nvPr/>
          </p:nvSpPr>
          <p:spPr>
            <a:xfrm>
              <a:off x="3428938" y="4190009"/>
              <a:ext cx="469021" cy="455593"/>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Freeform 83">
              <a:extLst>
                <a:ext uri="{FF2B5EF4-FFF2-40B4-BE49-F238E27FC236}">
                  <a16:creationId xmlns:a16="http://schemas.microsoft.com/office/drawing/2014/main" id="{BDC98C98-C3C6-43C8-A57B-D4212A1F9EB2}"/>
                </a:ext>
              </a:extLst>
            </p:cNvPr>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176">
            <a:extLst>
              <a:ext uri="{FF2B5EF4-FFF2-40B4-BE49-F238E27FC236}">
                <a16:creationId xmlns:a16="http://schemas.microsoft.com/office/drawing/2014/main" id="{06C2D173-467B-49EF-918C-D3B45F09E892}"/>
              </a:ext>
            </a:extLst>
          </p:cNvPr>
          <p:cNvGrpSpPr/>
          <p:nvPr/>
        </p:nvGrpSpPr>
        <p:grpSpPr>
          <a:xfrm>
            <a:off x="5591321" y="3305550"/>
            <a:ext cx="659525" cy="640643"/>
            <a:chOff x="6299532" y="3384456"/>
            <a:chExt cx="469021" cy="455593"/>
          </a:xfrm>
        </p:grpSpPr>
        <p:sp>
          <p:nvSpPr>
            <p:cNvPr id="64" name="Oval 177">
              <a:extLst>
                <a:ext uri="{FF2B5EF4-FFF2-40B4-BE49-F238E27FC236}">
                  <a16:creationId xmlns:a16="http://schemas.microsoft.com/office/drawing/2014/main" id="{82395217-AD1A-494D-B42D-8D9136194711}"/>
                </a:ext>
              </a:extLst>
            </p:cNvPr>
            <p:cNvSpPr>
              <a:spLocks noChangeAspect="1"/>
            </p:cNvSpPr>
            <p:nvPr/>
          </p:nvSpPr>
          <p:spPr>
            <a:xfrm>
              <a:off x="6299532" y="3384456"/>
              <a:ext cx="469021" cy="455593"/>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36">
              <a:extLst>
                <a:ext uri="{FF2B5EF4-FFF2-40B4-BE49-F238E27FC236}">
                  <a16:creationId xmlns:a16="http://schemas.microsoft.com/office/drawing/2014/main" id="{F2CFC64C-74EC-441A-B9A8-C449148F12D4}"/>
                </a:ext>
              </a:extLst>
            </p:cNvPr>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6" name="Group 179">
            <a:extLst>
              <a:ext uri="{FF2B5EF4-FFF2-40B4-BE49-F238E27FC236}">
                <a16:creationId xmlns:a16="http://schemas.microsoft.com/office/drawing/2014/main" id="{6F9F3BD0-D0BF-4446-933B-09A398E41348}"/>
              </a:ext>
            </a:extLst>
          </p:cNvPr>
          <p:cNvGrpSpPr/>
          <p:nvPr/>
        </p:nvGrpSpPr>
        <p:grpSpPr>
          <a:xfrm>
            <a:off x="8617671" y="3305550"/>
            <a:ext cx="659525" cy="640643"/>
            <a:chOff x="630683" y="4190009"/>
            <a:chExt cx="469021" cy="455593"/>
          </a:xfrm>
        </p:grpSpPr>
        <p:sp>
          <p:nvSpPr>
            <p:cNvPr id="67" name="Oval 180">
              <a:extLst>
                <a:ext uri="{FF2B5EF4-FFF2-40B4-BE49-F238E27FC236}">
                  <a16:creationId xmlns:a16="http://schemas.microsoft.com/office/drawing/2014/main" id="{FF346759-05B8-4607-A761-3693DBD40A06}"/>
                </a:ext>
              </a:extLst>
            </p:cNvPr>
            <p:cNvSpPr>
              <a:spLocks noChangeAspect="1"/>
            </p:cNvSpPr>
            <p:nvPr/>
          </p:nvSpPr>
          <p:spPr>
            <a:xfrm>
              <a:off x="630683" y="4190009"/>
              <a:ext cx="469021" cy="455593"/>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103">
              <a:extLst>
                <a:ext uri="{FF2B5EF4-FFF2-40B4-BE49-F238E27FC236}">
                  <a16:creationId xmlns:a16="http://schemas.microsoft.com/office/drawing/2014/main" id="{8311D088-D80F-4CA4-B11E-E23A2EC41DFD}"/>
                </a:ext>
              </a:extLst>
            </p:cNvPr>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9" name="Group 182">
            <a:extLst>
              <a:ext uri="{FF2B5EF4-FFF2-40B4-BE49-F238E27FC236}">
                <a16:creationId xmlns:a16="http://schemas.microsoft.com/office/drawing/2014/main" id="{63B80FC2-4505-4499-823E-326E8F13D571}"/>
              </a:ext>
            </a:extLst>
          </p:cNvPr>
          <p:cNvGrpSpPr/>
          <p:nvPr/>
        </p:nvGrpSpPr>
        <p:grpSpPr>
          <a:xfrm>
            <a:off x="8617671" y="2353504"/>
            <a:ext cx="659525" cy="640643"/>
            <a:chOff x="3425803" y="3384456"/>
            <a:chExt cx="469021" cy="455593"/>
          </a:xfrm>
        </p:grpSpPr>
        <p:sp>
          <p:nvSpPr>
            <p:cNvPr id="70" name="Oval 183">
              <a:extLst>
                <a:ext uri="{FF2B5EF4-FFF2-40B4-BE49-F238E27FC236}">
                  <a16:creationId xmlns:a16="http://schemas.microsoft.com/office/drawing/2014/main" id="{E3E2501B-3CA1-45C2-ACF9-7DC24EB2ED79}"/>
                </a:ext>
              </a:extLst>
            </p:cNvPr>
            <p:cNvSpPr>
              <a:spLocks noChangeAspect="1"/>
            </p:cNvSpPr>
            <p:nvPr/>
          </p:nvSpPr>
          <p:spPr>
            <a:xfrm>
              <a:off x="3425803" y="3384456"/>
              <a:ext cx="469021" cy="455593"/>
            </a:xfrm>
            <a:prstGeom prst="ellipse">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5">
              <a:extLst>
                <a:ext uri="{FF2B5EF4-FFF2-40B4-BE49-F238E27FC236}">
                  <a16:creationId xmlns:a16="http://schemas.microsoft.com/office/drawing/2014/main" id="{35E1CC39-5A64-4F1E-B22C-4A325114A172}"/>
                </a:ext>
              </a:extLst>
            </p:cNvPr>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2" name="Footer Text">
            <a:extLst>
              <a:ext uri="{FF2B5EF4-FFF2-40B4-BE49-F238E27FC236}">
                <a16:creationId xmlns:a16="http://schemas.microsoft.com/office/drawing/2014/main" id="{CC4E9CA6-6A99-4863-83B7-AA2FE2F6554D}"/>
              </a:ext>
            </a:extLst>
          </p:cNvPr>
          <p:cNvSpPr txBox="1"/>
          <p:nvPr/>
        </p:nvSpPr>
        <p:spPr>
          <a:xfrm>
            <a:off x="446454" y="5720011"/>
            <a:ext cx="10911745" cy="430887"/>
          </a:xfrm>
          <a:prstGeom prst="rect">
            <a:avLst/>
          </a:prstGeom>
          <a:noFill/>
        </p:spPr>
        <p:txBody>
          <a:bodyPr wrap="square" lIns="0" tIns="0" rIns="0" bIns="0"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文本点击</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此处更换</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文本</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cxnSp>
        <p:nvCxnSpPr>
          <p:cNvPr id="73" name="Straight Line buttom">
            <a:extLst>
              <a:ext uri="{FF2B5EF4-FFF2-40B4-BE49-F238E27FC236}">
                <a16:creationId xmlns:a16="http://schemas.microsoft.com/office/drawing/2014/main" id="{E0670C75-4648-4085-AB3E-8C3F4F1B7203}"/>
              </a:ext>
            </a:extLst>
          </p:cNvPr>
          <p:cNvCxnSpPr/>
          <p:nvPr/>
        </p:nvCxnSpPr>
        <p:spPr>
          <a:xfrm>
            <a:off x="907556" y="5532356"/>
            <a:ext cx="1092933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821565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8" presetClass="entr" presetSubtype="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trips(downRight)">
                                      <p:cBhvr>
                                        <p:cTn id="11" dur="500"/>
                                        <p:tgtEl>
                                          <p:spTgt spid="8"/>
                                        </p:tgtEl>
                                      </p:cBhvr>
                                    </p:animEffect>
                                  </p:childTnLst>
                                </p:cTn>
                              </p:par>
                            </p:childTnLst>
                          </p:cTn>
                        </p:par>
                        <p:par>
                          <p:cTn id="12" fill="hold">
                            <p:stCondLst>
                              <p:cond delay="1000"/>
                            </p:stCondLst>
                            <p:childTnLst>
                              <p:par>
                                <p:cTn id="13" presetID="1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lide(fromBottom)">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childTnLst>
                                </p:cTn>
                              </p:par>
                            </p:childTnLst>
                          </p:cTn>
                        </p:par>
                        <p:par>
                          <p:cTn id="19" fill="hold">
                            <p:stCondLst>
                              <p:cond delay="2000"/>
                            </p:stCondLst>
                            <p:childTnLst>
                              <p:par>
                                <p:cTn id="20" presetID="12" presetClass="entr" presetSubtype="4"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slide(fromBottom)">
                                      <p:cBhvr>
                                        <p:cTn id="22" dur="500"/>
                                        <p:tgtEl>
                                          <p:spTgt spid="1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1000"/>
                                        <p:tgtEl>
                                          <p:spTgt spid="31"/>
                                        </p:tgtEl>
                                      </p:cBhvr>
                                    </p:animEffect>
                                  </p:childTnLst>
                                </p:cTn>
                              </p:par>
                            </p:childTnLst>
                          </p:cTn>
                        </p:par>
                        <p:par>
                          <p:cTn id="26" fill="hold">
                            <p:stCondLst>
                              <p:cond delay="3000"/>
                            </p:stCondLst>
                            <p:childTnLst>
                              <p:par>
                                <p:cTn id="27" presetID="12" presetClass="entr" presetSubtype="4"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slide(fromBottom)">
                                      <p:cBhvr>
                                        <p:cTn id="29" dur="500"/>
                                        <p:tgtEl>
                                          <p:spTgt spid="1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childTnLst>
                                </p:cTn>
                              </p:par>
                            </p:childTnLst>
                          </p:cTn>
                        </p:par>
                        <p:par>
                          <p:cTn id="33" fill="hold">
                            <p:stCondLst>
                              <p:cond delay="4000"/>
                            </p:stCondLst>
                            <p:childTnLst>
                              <p:par>
                                <p:cTn id="34" presetID="12" presetClass="entr" presetSubtype="4"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slide(fromBottom)">
                                      <p:cBhvr>
                                        <p:cTn id="36" dur="500"/>
                                        <p:tgtEl>
                                          <p:spTgt spid="2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fade">
                                      <p:cBhvr>
                                        <p:cTn id="39" dur="1000"/>
                                        <p:tgtEl>
                                          <p:spTgt spid="33"/>
                                        </p:tgtEl>
                                      </p:cBhvr>
                                    </p:animEffect>
                                  </p:childTnLst>
                                </p:cTn>
                              </p:par>
                            </p:childTnLst>
                          </p:cTn>
                        </p:par>
                        <p:par>
                          <p:cTn id="40" fill="hold">
                            <p:stCondLst>
                              <p:cond delay="5000"/>
                            </p:stCondLst>
                            <p:childTnLst>
                              <p:par>
                                <p:cTn id="41" presetID="12" presetClass="entr" presetSubtype="4"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slide(fromBottom)">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fade">
                                      <p:cBhvr>
                                        <p:cTn id="46" dur="1000"/>
                                        <p:tgtEl>
                                          <p:spTgt spid="34"/>
                                        </p:tgtEl>
                                      </p:cBhvr>
                                    </p:animEffect>
                                  </p:childTnLst>
                                </p:cTn>
                              </p:par>
                            </p:childTnLst>
                          </p:cTn>
                        </p:par>
                        <p:par>
                          <p:cTn id="47" fill="hold">
                            <p:stCondLst>
                              <p:cond delay="6000"/>
                            </p:stCondLst>
                            <p:childTnLst>
                              <p:par>
                                <p:cTn id="48" presetID="12" presetClass="entr" presetSubtype="4" fill="hold"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slide(fromBottom)">
                                      <p:cBhvr>
                                        <p:cTn id="50" dur="500"/>
                                        <p:tgtEl>
                                          <p:spTgt spid="27"/>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1000"/>
                                        <p:tgtEl>
                                          <p:spTgt spid="35"/>
                                        </p:tgtEl>
                                      </p:cBhvr>
                                    </p:animEffect>
                                  </p:childTnLst>
                                </p:cTn>
                              </p:par>
                            </p:childTnLst>
                          </p:cTn>
                        </p:par>
                        <p:par>
                          <p:cTn id="54" fill="hold">
                            <p:stCondLst>
                              <p:cond delay="7000"/>
                            </p:stCondLst>
                            <p:childTnLst>
                              <p:par>
                                <p:cTn id="55" presetID="53" presetClass="entr" presetSubtype="0" fill="hold" nodeType="afterEffect">
                                  <p:stCondLst>
                                    <p:cond delay="0"/>
                                  </p:stCondLst>
                                  <p:childTnLst>
                                    <p:set>
                                      <p:cBhvr>
                                        <p:cTn id="56" dur="1" fill="hold">
                                          <p:stCondLst>
                                            <p:cond delay="0"/>
                                          </p:stCondLst>
                                        </p:cTn>
                                        <p:tgtEl>
                                          <p:spTgt spid="57"/>
                                        </p:tgtEl>
                                        <p:attrNameLst>
                                          <p:attrName>style.visibility</p:attrName>
                                        </p:attrNameLst>
                                      </p:cBhvr>
                                      <p:to>
                                        <p:strVal val="visible"/>
                                      </p:to>
                                    </p:set>
                                    <p:anim calcmode="lin" valueType="num">
                                      <p:cBhvr>
                                        <p:cTn id="57" dur="500" fill="hold"/>
                                        <p:tgtEl>
                                          <p:spTgt spid="57"/>
                                        </p:tgtEl>
                                        <p:attrNameLst>
                                          <p:attrName>ppt_w</p:attrName>
                                        </p:attrNameLst>
                                      </p:cBhvr>
                                      <p:tavLst>
                                        <p:tav tm="0">
                                          <p:val>
                                            <p:fltVal val="0"/>
                                          </p:val>
                                        </p:tav>
                                        <p:tav tm="100000">
                                          <p:val>
                                            <p:strVal val="#ppt_w"/>
                                          </p:val>
                                        </p:tav>
                                      </p:tavLst>
                                    </p:anim>
                                    <p:anim calcmode="lin" valueType="num">
                                      <p:cBhvr>
                                        <p:cTn id="58" dur="500" fill="hold"/>
                                        <p:tgtEl>
                                          <p:spTgt spid="57"/>
                                        </p:tgtEl>
                                        <p:attrNameLst>
                                          <p:attrName>ppt_h</p:attrName>
                                        </p:attrNameLst>
                                      </p:cBhvr>
                                      <p:tavLst>
                                        <p:tav tm="0">
                                          <p:val>
                                            <p:fltVal val="0"/>
                                          </p:val>
                                        </p:tav>
                                        <p:tav tm="100000">
                                          <p:val>
                                            <p:strVal val="#ppt_h"/>
                                          </p:val>
                                        </p:tav>
                                      </p:tavLst>
                                    </p:anim>
                                    <p:animEffect transition="in" filter="fade">
                                      <p:cBhvr>
                                        <p:cTn id="59" dur="500"/>
                                        <p:tgtEl>
                                          <p:spTgt spid="57"/>
                                        </p:tgtEl>
                                      </p:cBhvr>
                                    </p:animEffect>
                                  </p:childTnLst>
                                </p:cTn>
                              </p:par>
                              <p:par>
                                <p:cTn id="60" presetID="2" presetClass="entr" presetSubtype="4" accel="50000" decel="50000" fill="hold" nodeType="withEffect">
                                  <p:stCondLst>
                                    <p:cond delay="0"/>
                                  </p:stCondLst>
                                  <p:childTnLst>
                                    <p:set>
                                      <p:cBhvr>
                                        <p:cTn id="61" dur="1" fill="hold">
                                          <p:stCondLst>
                                            <p:cond delay="0"/>
                                          </p:stCondLst>
                                        </p:cTn>
                                        <p:tgtEl>
                                          <p:spTgt spid="36"/>
                                        </p:tgtEl>
                                        <p:attrNameLst>
                                          <p:attrName>style.visibility</p:attrName>
                                        </p:attrNameLst>
                                      </p:cBhvr>
                                      <p:to>
                                        <p:strVal val="visible"/>
                                      </p:to>
                                    </p:set>
                                    <p:anim calcmode="lin" valueType="num">
                                      <p:cBhvr additive="base">
                                        <p:cTn id="62" dur="500" fill="hold"/>
                                        <p:tgtEl>
                                          <p:spTgt spid="36"/>
                                        </p:tgtEl>
                                        <p:attrNameLst>
                                          <p:attrName>ppt_x</p:attrName>
                                        </p:attrNameLst>
                                      </p:cBhvr>
                                      <p:tavLst>
                                        <p:tav tm="0">
                                          <p:val>
                                            <p:strVal val="#ppt_x"/>
                                          </p:val>
                                        </p:tav>
                                        <p:tav tm="100000">
                                          <p:val>
                                            <p:strVal val="#ppt_x"/>
                                          </p:val>
                                        </p:tav>
                                      </p:tavLst>
                                    </p:anim>
                                    <p:anim calcmode="lin" valueType="num">
                                      <p:cBhvr additive="base">
                                        <p:cTn id="63" dur="500" fill="hold"/>
                                        <p:tgtEl>
                                          <p:spTgt spid="36"/>
                                        </p:tgtEl>
                                        <p:attrNameLst>
                                          <p:attrName>ppt_y</p:attrName>
                                        </p:attrNameLst>
                                      </p:cBhvr>
                                      <p:tavLst>
                                        <p:tav tm="0">
                                          <p:val>
                                            <p:strVal val="1+#ppt_h/2"/>
                                          </p:val>
                                        </p:tav>
                                        <p:tav tm="100000">
                                          <p:val>
                                            <p:strVal val="#ppt_y"/>
                                          </p:val>
                                        </p:tav>
                                      </p:tavLst>
                                    </p:anim>
                                  </p:childTnLst>
                                </p:cTn>
                              </p:par>
                            </p:childTnLst>
                          </p:cTn>
                        </p:par>
                        <p:par>
                          <p:cTn id="64" fill="hold">
                            <p:stCondLst>
                              <p:cond delay="7500"/>
                            </p:stCondLst>
                            <p:childTnLst>
                              <p:par>
                                <p:cTn id="65" presetID="53" presetClass="entr" presetSubtype="0" fill="hold" nodeType="after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p:cTn id="67" dur="500" fill="hold"/>
                                        <p:tgtEl>
                                          <p:spTgt spid="69"/>
                                        </p:tgtEl>
                                        <p:attrNameLst>
                                          <p:attrName>ppt_w</p:attrName>
                                        </p:attrNameLst>
                                      </p:cBhvr>
                                      <p:tavLst>
                                        <p:tav tm="0">
                                          <p:val>
                                            <p:fltVal val="0"/>
                                          </p:val>
                                        </p:tav>
                                        <p:tav tm="100000">
                                          <p:val>
                                            <p:strVal val="#ppt_w"/>
                                          </p:val>
                                        </p:tav>
                                      </p:tavLst>
                                    </p:anim>
                                    <p:anim calcmode="lin" valueType="num">
                                      <p:cBhvr>
                                        <p:cTn id="68" dur="500" fill="hold"/>
                                        <p:tgtEl>
                                          <p:spTgt spid="69"/>
                                        </p:tgtEl>
                                        <p:attrNameLst>
                                          <p:attrName>ppt_h</p:attrName>
                                        </p:attrNameLst>
                                      </p:cBhvr>
                                      <p:tavLst>
                                        <p:tav tm="0">
                                          <p:val>
                                            <p:fltVal val="0"/>
                                          </p:val>
                                        </p:tav>
                                        <p:tav tm="100000">
                                          <p:val>
                                            <p:strVal val="#ppt_h"/>
                                          </p:val>
                                        </p:tav>
                                      </p:tavLst>
                                    </p:anim>
                                    <p:animEffect transition="in" filter="fade">
                                      <p:cBhvr>
                                        <p:cTn id="69" dur="500"/>
                                        <p:tgtEl>
                                          <p:spTgt spid="69"/>
                                        </p:tgtEl>
                                      </p:cBhvr>
                                    </p:animEffect>
                                  </p:childTnLst>
                                </p:cTn>
                              </p:par>
                              <p:par>
                                <p:cTn id="70" presetID="2" presetClass="entr" presetSubtype="4" accel="50000" decel="50000" fill="hold" nodeType="with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additive="base">
                                        <p:cTn id="72" dur="500" fill="hold"/>
                                        <p:tgtEl>
                                          <p:spTgt spid="39"/>
                                        </p:tgtEl>
                                        <p:attrNameLst>
                                          <p:attrName>ppt_x</p:attrName>
                                        </p:attrNameLst>
                                      </p:cBhvr>
                                      <p:tavLst>
                                        <p:tav tm="0">
                                          <p:val>
                                            <p:strVal val="#ppt_x"/>
                                          </p:val>
                                        </p:tav>
                                        <p:tav tm="100000">
                                          <p:val>
                                            <p:strVal val="#ppt_x"/>
                                          </p:val>
                                        </p:tav>
                                      </p:tavLst>
                                    </p:anim>
                                    <p:anim calcmode="lin" valueType="num">
                                      <p:cBhvr additive="base">
                                        <p:cTn id="73" dur="500" fill="hold"/>
                                        <p:tgtEl>
                                          <p:spTgt spid="39"/>
                                        </p:tgtEl>
                                        <p:attrNameLst>
                                          <p:attrName>ppt_y</p:attrName>
                                        </p:attrNameLst>
                                      </p:cBhvr>
                                      <p:tavLst>
                                        <p:tav tm="0">
                                          <p:val>
                                            <p:strVal val="1+#ppt_h/2"/>
                                          </p:val>
                                        </p:tav>
                                        <p:tav tm="100000">
                                          <p:val>
                                            <p:strVal val="#ppt_y"/>
                                          </p:val>
                                        </p:tav>
                                      </p:tavLst>
                                    </p:anim>
                                  </p:childTnLst>
                                </p:cTn>
                              </p:par>
                            </p:childTnLst>
                          </p:cTn>
                        </p:par>
                        <p:par>
                          <p:cTn id="74" fill="hold">
                            <p:stCondLst>
                              <p:cond delay="8000"/>
                            </p:stCondLst>
                            <p:childTnLst>
                              <p:par>
                                <p:cTn id="75" presetID="53" presetClass="entr" presetSubtype="0" fill="hold" nodeType="afterEffect">
                                  <p:stCondLst>
                                    <p:cond delay="0"/>
                                  </p:stCondLst>
                                  <p:childTnLst>
                                    <p:set>
                                      <p:cBhvr>
                                        <p:cTn id="76" dur="1" fill="hold">
                                          <p:stCondLst>
                                            <p:cond delay="0"/>
                                          </p:stCondLst>
                                        </p:cTn>
                                        <p:tgtEl>
                                          <p:spTgt spid="63"/>
                                        </p:tgtEl>
                                        <p:attrNameLst>
                                          <p:attrName>style.visibility</p:attrName>
                                        </p:attrNameLst>
                                      </p:cBhvr>
                                      <p:to>
                                        <p:strVal val="visible"/>
                                      </p:to>
                                    </p:set>
                                    <p:anim calcmode="lin" valueType="num">
                                      <p:cBhvr>
                                        <p:cTn id="77" dur="500" fill="hold"/>
                                        <p:tgtEl>
                                          <p:spTgt spid="63"/>
                                        </p:tgtEl>
                                        <p:attrNameLst>
                                          <p:attrName>ppt_w</p:attrName>
                                        </p:attrNameLst>
                                      </p:cBhvr>
                                      <p:tavLst>
                                        <p:tav tm="0">
                                          <p:val>
                                            <p:fltVal val="0"/>
                                          </p:val>
                                        </p:tav>
                                        <p:tav tm="100000">
                                          <p:val>
                                            <p:strVal val="#ppt_w"/>
                                          </p:val>
                                        </p:tav>
                                      </p:tavLst>
                                    </p:anim>
                                    <p:anim calcmode="lin" valueType="num">
                                      <p:cBhvr>
                                        <p:cTn id="78" dur="500" fill="hold"/>
                                        <p:tgtEl>
                                          <p:spTgt spid="63"/>
                                        </p:tgtEl>
                                        <p:attrNameLst>
                                          <p:attrName>ppt_h</p:attrName>
                                        </p:attrNameLst>
                                      </p:cBhvr>
                                      <p:tavLst>
                                        <p:tav tm="0">
                                          <p:val>
                                            <p:fltVal val="0"/>
                                          </p:val>
                                        </p:tav>
                                        <p:tav tm="100000">
                                          <p:val>
                                            <p:strVal val="#ppt_h"/>
                                          </p:val>
                                        </p:tav>
                                      </p:tavLst>
                                    </p:anim>
                                    <p:animEffect transition="in" filter="fade">
                                      <p:cBhvr>
                                        <p:cTn id="79" dur="500"/>
                                        <p:tgtEl>
                                          <p:spTgt spid="63"/>
                                        </p:tgtEl>
                                      </p:cBhvr>
                                    </p:animEffect>
                                  </p:childTnLst>
                                </p:cTn>
                              </p:par>
                              <p:par>
                                <p:cTn id="80" presetID="2" presetClass="entr" presetSubtype="4" accel="50000" decel="50000" fill="hold" nodeType="withEffect">
                                  <p:stCondLst>
                                    <p:cond delay="0"/>
                                  </p:stCondLst>
                                  <p:childTnLst>
                                    <p:set>
                                      <p:cBhvr>
                                        <p:cTn id="81" dur="1" fill="hold">
                                          <p:stCondLst>
                                            <p:cond delay="0"/>
                                          </p:stCondLst>
                                        </p:cTn>
                                        <p:tgtEl>
                                          <p:spTgt spid="42"/>
                                        </p:tgtEl>
                                        <p:attrNameLst>
                                          <p:attrName>style.visibility</p:attrName>
                                        </p:attrNameLst>
                                      </p:cBhvr>
                                      <p:to>
                                        <p:strVal val="visible"/>
                                      </p:to>
                                    </p:set>
                                    <p:anim calcmode="lin" valueType="num">
                                      <p:cBhvr additive="base">
                                        <p:cTn id="82" dur="500" fill="hold"/>
                                        <p:tgtEl>
                                          <p:spTgt spid="42"/>
                                        </p:tgtEl>
                                        <p:attrNameLst>
                                          <p:attrName>ppt_x</p:attrName>
                                        </p:attrNameLst>
                                      </p:cBhvr>
                                      <p:tavLst>
                                        <p:tav tm="0">
                                          <p:val>
                                            <p:strVal val="#ppt_x"/>
                                          </p:val>
                                        </p:tav>
                                        <p:tav tm="100000">
                                          <p:val>
                                            <p:strVal val="#ppt_x"/>
                                          </p:val>
                                        </p:tav>
                                      </p:tavLst>
                                    </p:anim>
                                    <p:anim calcmode="lin" valueType="num">
                                      <p:cBhvr additive="base">
                                        <p:cTn id="83" dur="500" fill="hold"/>
                                        <p:tgtEl>
                                          <p:spTgt spid="42"/>
                                        </p:tgtEl>
                                        <p:attrNameLst>
                                          <p:attrName>ppt_y</p:attrName>
                                        </p:attrNameLst>
                                      </p:cBhvr>
                                      <p:tavLst>
                                        <p:tav tm="0">
                                          <p:val>
                                            <p:strVal val="1+#ppt_h/2"/>
                                          </p:val>
                                        </p:tav>
                                        <p:tav tm="100000">
                                          <p:val>
                                            <p:strVal val="#ppt_y"/>
                                          </p:val>
                                        </p:tav>
                                      </p:tavLst>
                                    </p:anim>
                                  </p:childTnLst>
                                </p:cTn>
                              </p:par>
                            </p:childTnLst>
                          </p:cTn>
                        </p:par>
                        <p:par>
                          <p:cTn id="84" fill="hold">
                            <p:stCondLst>
                              <p:cond delay="8500"/>
                            </p:stCondLst>
                            <p:childTnLst>
                              <p:par>
                                <p:cTn id="85" presetID="53" presetClass="entr" presetSubtype="0" fill="hold" nodeType="afterEffect">
                                  <p:stCondLst>
                                    <p:cond delay="0"/>
                                  </p:stCondLst>
                                  <p:childTnLst>
                                    <p:set>
                                      <p:cBhvr>
                                        <p:cTn id="86" dur="1" fill="hold">
                                          <p:stCondLst>
                                            <p:cond delay="0"/>
                                          </p:stCondLst>
                                        </p:cTn>
                                        <p:tgtEl>
                                          <p:spTgt spid="66"/>
                                        </p:tgtEl>
                                        <p:attrNameLst>
                                          <p:attrName>style.visibility</p:attrName>
                                        </p:attrNameLst>
                                      </p:cBhvr>
                                      <p:to>
                                        <p:strVal val="visible"/>
                                      </p:to>
                                    </p:set>
                                    <p:anim calcmode="lin" valueType="num">
                                      <p:cBhvr>
                                        <p:cTn id="87" dur="500" fill="hold"/>
                                        <p:tgtEl>
                                          <p:spTgt spid="66"/>
                                        </p:tgtEl>
                                        <p:attrNameLst>
                                          <p:attrName>ppt_w</p:attrName>
                                        </p:attrNameLst>
                                      </p:cBhvr>
                                      <p:tavLst>
                                        <p:tav tm="0">
                                          <p:val>
                                            <p:fltVal val="0"/>
                                          </p:val>
                                        </p:tav>
                                        <p:tav tm="100000">
                                          <p:val>
                                            <p:strVal val="#ppt_w"/>
                                          </p:val>
                                        </p:tav>
                                      </p:tavLst>
                                    </p:anim>
                                    <p:anim calcmode="lin" valueType="num">
                                      <p:cBhvr>
                                        <p:cTn id="88" dur="500" fill="hold"/>
                                        <p:tgtEl>
                                          <p:spTgt spid="66"/>
                                        </p:tgtEl>
                                        <p:attrNameLst>
                                          <p:attrName>ppt_h</p:attrName>
                                        </p:attrNameLst>
                                      </p:cBhvr>
                                      <p:tavLst>
                                        <p:tav tm="0">
                                          <p:val>
                                            <p:fltVal val="0"/>
                                          </p:val>
                                        </p:tav>
                                        <p:tav tm="100000">
                                          <p:val>
                                            <p:strVal val="#ppt_h"/>
                                          </p:val>
                                        </p:tav>
                                      </p:tavLst>
                                    </p:anim>
                                    <p:animEffect transition="in" filter="fade">
                                      <p:cBhvr>
                                        <p:cTn id="89" dur="500"/>
                                        <p:tgtEl>
                                          <p:spTgt spid="66"/>
                                        </p:tgtEl>
                                      </p:cBhvr>
                                    </p:animEffect>
                                  </p:childTnLst>
                                </p:cTn>
                              </p:par>
                              <p:par>
                                <p:cTn id="90" presetID="2" presetClass="entr" presetSubtype="4" accel="50000" decel="50000" fill="hold" nodeType="with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fill="hold"/>
                                        <p:tgtEl>
                                          <p:spTgt spid="45"/>
                                        </p:tgtEl>
                                        <p:attrNameLst>
                                          <p:attrName>ppt_x</p:attrName>
                                        </p:attrNameLst>
                                      </p:cBhvr>
                                      <p:tavLst>
                                        <p:tav tm="0">
                                          <p:val>
                                            <p:strVal val="#ppt_x"/>
                                          </p:val>
                                        </p:tav>
                                        <p:tav tm="100000">
                                          <p:val>
                                            <p:strVal val="#ppt_x"/>
                                          </p:val>
                                        </p:tav>
                                      </p:tavLst>
                                    </p:anim>
                                    <p:anim calcmode="lin" valueType="num">
                                      <p:cBhvr additive="base">
                                        <p:cTn id="93" dur="500" fill="hold"/>
                                        <p:tgtEl>
                                          <p:spTgt spid="45"/>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53" presetClass="entr" presetSubtype="0" fill="hold" nodeType="afterEffect">
                                  <p:stCondLst>
                                    <p:cond delay="0"/>
                                  </p:stCondLst>
                                  <p:childTnLst>
                                    <p:set>
                                      <p:cBhvr>
                                        <p:cTn id="96" dur="1" fill="hold">
                                          <p:stCondLst>
                                            <p:cond delay="0"/>
                                          </p:stCondLst>
                                        </p:cTn>
                                        <p:tgtEl>
                                          <p:spTgt spid="60"/>
                                        </p:tgtEl>
                                        <p:attrNameLst>
                                          <p:attrName>style.visibility</p:attrName>
                                        </p:attrNameLst>
                                      </p:cBhvr>
                                      <p:to>
                                        <p:strVal val="visible"/>
                                      </p:to>
                                    </p:set>
                                    <p:anim calcmode="lin" valueType="num">
                                      <p:cBhvr>
                                        <p:cTn id="97" dur="500" fill="hold"/>
                                        <p:tgtEl>
                                          <p:spTgt spid="60"/>
                                        </p:tgtEl>
                                        <p:attrNameLst>
                                          <p:attrName>ppt_w</p:attrName>
                                        </p:attrNameLst>
                                      </p:cBhvr>
                                      <p:tavLst>
                                        <p:tav tm="0">
                                          <p:val>
                                            <p:fltVal val="0"/>
                                          </p:val>
                                        </p:tav>
                                        <p:tav tm="100000">
                                          <p:val>
                                            <p:strVal val="#ppt_w"/>
                                          </p:val>
                                        </p:tav>
                                      </p:tavLst>
                                    </p:anim>
                                    <p:anim calcmode="lin" valueType="num">
                                      <p:cBhvr>
                                        <p:cTn id="98" dur="500" fill="hold"/>
                                        <p:tgtEl>
                                          <p:spTgt spid="60"/>
                                        </p:tgtEl>
                                        <p:attrNameLst>
                                          <p:attrName>ppt_h</p:attrName>
                                        </p:attrNameLst>
                                      </p:cBhvr>
                                      <p:tavLst>
                                        <p:tav tm="0">
                                          <p:val>
                                            <p:fltVal val="0"/>
                                          </p:val>
                                        </p:tav>
                                        <p:tav tm="100000">
                                          <p:val>
                                            <p:strVal val="#ppt_h"/>
                                          </p:val>
                                        </p:tav>
                                      </p:tavLst>
                                    </p:anim>
                                    <p:animEffect transition="in" filter="fade">
                                      <p:cBhvr>
                                        <p:cTn id="99" dur="500"/>
                                        <p:tgtEl>
                                          <p:spTgt spid="60"/>
                                        </p:tgtEl>
                                      </p:cBhvr>
                                    </p:animEffect>
                                  </p:childTnLst>
                                </p:cTn>
                              </p:par>
                              <p:par>
                                <p:cTn id="100" presetID="2" presetClass="entr" presetSubtype="4" accel="50000" decel="50000" fill="hold" nodeType="withEffect">
                                  <p:stCondLst>
                                    <p:cond delay="0"/>
                                  </p:stCondLst>
                                  <p:childTnLst>
                                    <p:set>
                                      <p:cBhvr>
                                        <p:cTn id="101" dur="1" fill="hold">
                                          <p:stCondLst>
                                            <p:cond delay="0"/>
                                          </p:stCondLst>
                                        </p:cTn>
                                        <p:tgtEl>
                                          <p:spTgt spid="48"/>
                                        </p:tgtEl>
                                        <p:attrNameLst>
                                          <p:attrName>style.visibility</p:attrName>
                                        </p:attrNameLst>
                                      </p:cBhvr>
                                      <p:to>
                                        <p:strVal val="visible"/>
                                      </p:to>
                                    </p:set>
                                    <p:anim calcmode="lin" valueType="num">
                                      <p:cBhvr additive="base">
                                        <p:cTn id="102" dur="500" fill="hold"/>
                                        <p:tgtEl>
                                          <p:spTgt spid="48"/>
                                        </p:tgtEl>
                                        <p:attrNameLst>
                                          <p:attrName>ppt_x</p:attrName>
                                        </p:attrNameLst>
                                      </p:cBhvr>
                                      <p:tavLst>
                                        <p:tav tm="0">
                                          <p:val>
                                            <p:strVal val="#ppt_x"/>
                                          </p:val>
                                        </p:tav>
                                        <p:tav tm="100000">
                                          <p:val>
                                            <p:strVal val="#ppt_x"/>
                                          </p:val>
                                        </p:tav>
                                      </p:tavLst>
                                    </p:anim>
                                    <p:anim calcmode="lin" valueType="num">
                                      <p:cBhvr additive="base">
                                        <p:cTn id="103" dur="500" fill="hold"/>
                                        <p:tgtEl>
                                          <p:spTgt spid="48"/>
                                        </p:tgtEl>
                                        <p:attrNameLst>
                                          <p:attrName>ppt_y</p:attrName>
                                        </p:attrNameLst>
                                      </p:cBhvr>
                                      <p:tavLst>
                                        <p:tav tm="0">
                                          <p:val>
                                            <p:strVal val="1+#ppt_h/2"/>
                                          </p:val>
                                        </p:tav>
                                        <p:tav tm="100000">
                                          <p:val>
                                            <p:strVal val="#ppt_y"/>
                                          </p:val>
                                        </p:tav>
                                      </p:tavLst>
                                    </p:anim>
                                  </p:childTnLst>
                                </p:cTn>
                              </p:par>
                            </p:childTnLst>
                          </p:cTn>
                        </p:par>
                        <p:par>
                          <p:cTn id="104" fill="hold">
                            <p:stCondLst>
                              <p:cond delay="9500"/>
                            </p:stCondLst>
                            <p:childTnLst>
                              <p:par>
                                <p:cTn id="105" presetID="53" presetClass="entr" presetSubtype="0" fill="hold" nodeType="afterEffect">
                                  <p:stCondLst>
                                    <p:cond delay="0"/>
                                  </p:stCondLst>
                                  <p:childTnLst>
                                    <p:set>
                                      <p:cBhvr>
                                        <p:cTn id="106" dur="1" fill="hold">
                                          <p:stCondLst>
                                            <p:cond delay="0"/>
                                          </p:stCondLst>
                                        </p:cTn>
                                        <p:tgtEl>
                                          <p:spTgt spid="54"/>
                                        </p:tgtEl>
                                        <p:attrNameLst>
                                          <p:attrName>style.visibility</p:attrName>
                                        </p:attrNameLst>
                                      </p:cBhvr>
                                      <p:to>
                                        <p:strVal val="visible"/>
                                      </p:to>
                                    </p:set>
                                    <p:anim calcmode="lin" valueType="num">
                                      <p:cBhvr>
                                        <p:cTn id="107" dur="500" fill="hold"/>
                                        <p:tgtEl>
                                          <p:spTgt spid="54"/>
                                        </p:tgtEl>
                                        <p:attrNameLst>
                                          <p:attrName>ppt_w</p:attrName>
                                        </p:attrNameLst>
                                      </p:cBhvr>
                                      <p:tavLst>
                                        <p:tav tm="0">
                                          <p:val>
                                            <p:fltVal val="0"/>
                                          </p:val>
                                        </p:tav>
                                        <p:tav tm="100000">
                                          <p:val>
                                            <p:strVal val="#ppt_w"/>
                                          </p:val>
                                        </p:tav>
                                      </p:tavLst>
                                    </p:anim>
                                    <p:anim calcmode="lin" valueType="num">
                                      <p:cBhvr>
                                        <p:cTn id="108" dur="500" fill="hold"/>
                                        <p:tgtEl>
                                          <p:spTgt spid="54"/>
                                        </p:tgtEl>
                                        <p:attrNameLst>
                                          <p:attrName>ppt_h</p:attrName>
                                        </p:attrNameLst>
                                      </p:cBhvr>
                                      <p:tavLst>
                                        <p:tav tm="0">
                                          <p:val>
                                            <p:fltVal val="0"/>
                                          </p:val>
                                        </p:tav>
                                        <p:tav tm="100000">
                                          <p:val>
                                            <p:strVal val="#ppt_h"/>
                                          </p:val>
                                        </p:tav>
                                      </p:tavLst>
                                    </p:anim>
                                    <p:animEffect transition="in" filter="fade">
                                      <p:cBhvr>
                                        <p:cTn id="109" dur="500"/>
                                        <p:tgtEl>
                                          <p:spTgt spid="54"/>
                                        </p:tgtEl>
                                      </p:cBhvr>
                                    </p:animEffect>
                                  </p:childTnLst>
                                </p:cTn>
                              </p:par>
                              <p:par>
                                <p:cTn id="110" presetID="2" presetClass="entr" presetSubtype="4" accel="50000" decel="50000" fill="hold" nodeType="withEffect">
                                  <p:stCondLst>
                                    <p:cond delay="0"/>
                                  </p:stCondLst>
                                  <p:childTnLst>
                                    <p:set>
                                      <p:cBhvr>
                                        <p:cTn id="111" dur="1" fill="hold">
                                          <p:stCondLst>
                                            <p:cond delay="0"/>
                                          </p:stCondLst>
                                        </p:cTn>
                                        <p:tgtEl>
                                          <p:spTgt spid="51"/>
                                        </p:tgtEl>
                                        <p:attrNameLst>
                                          <p:attrName>style.visibility</p:attrName>
                                        </p:attrNameLst>
                                      </p:cBhvr>
                                      <p:to>
                                        <p:strVal val="visible"/>
                                      </p:to>
                                    </p:set>
                                    <p:anim calcmode="lin" valueType="num">
                                      <p:cBhvr additive="base">
                                        <p:cTn id="112" dur="500" fill="hold"/>
                                        <p:tgtEl>
                                          <p:spTgt spid="51"/>
                                        </p:tgtEl>
                                        <p:attrNameLst>
                                          <p:attrName>ppt_x</p:attrName>
                                        </p:attrNameLst>
                                      </p:cBhvr>
                                      <p:tavLst>
                                        <p:tav tm="0">
                                          <p:val>
                                            <p:strVal val="#ppt_x"/>
                                          </p:val>
                                        </p:tav>
                                        <p:tav tm="100000">
                                          <p:val>
                                            <p:strVal val="#ppt_x"/>
                                          </p:val>
                                        </p:tav>
                                      </p:tavLst>
                                    </p:anim>
                                    <p:anim calcmode="lin" valueType="num">
                                      <p:cBhvr additive="base">
                                        <p:cTn id="113" dur="500" fill="hold"/>
                                        <p:tgtEl>
                                          <p:spTgt spid="51"/>
                                        </p:tgtEl>
                                        <p:attrNameLst>
                                          <p:attrName>ppt_y</p:attrName>
                                        </p:attrNameLst>
                                      </p:cBhvr>
                                      <p:tavLst>
                                        <p:tav tm="0">
                                          <p:val>
                                            <p:strVal val="1+#ppt_h/2"/>
                                          </p:val>
                                        </p:tav>
                                        <p:tav tm="100000">
                                          <p:val>
                                            <p:strVal val="#ppt_y"/>
                                          </p:val>
                                        </p:tav>
                                      </p:tavLst>
                                    </p:anim>
                                  </p:childTnLst>
                                </p:cTn>
                              </p:par>
                            </p:childTnLst>
                          </p:cTn>
                        </p:par>
                        <p:par>
                          <p:cTn id="114" fill="hold">
                            <p:stCondLst>
                              <p:cond delay="10000"/>
                            </p:stCondLst>
                            <p:childTnLst>
                              <p:par>
                                <p:cTn id="115" presetID="13" presetClass="entr" presetSubtype="16" fill="hold" nodeType="afterEffect">
                                  <p:stCondLst>
                                    <p:cond delay="0"/>
                                  </p:stCondLst>
                                  <p:childTnLst>
                                    <p:set>
                                      <p:cBhvr>
                                        <p:cTn id="116" dur="1" fill="hold">
                                          <p:stCondLst>
                                            <p:cond delay="0"/>
                                          </p:stCondLst>
                                        </p:cTn>
                                        <p:tgtEl>
                                          <p:spTgt spid="73"/>
                                        </p:tgtEl>
                                        <p:attrNameLst>
                                          <p:attrName>style.visibility</p:attrName>
                                        </p:attrNameLst>
                                      </p:cBhvr>
                                      <p:to>
                                        <p:strVal val="visible"/>
                                      </p:to>
                                    </p:set>
                                    <p:animEffect transition="in" filter="plus(in)">
                                      <p:cBhvr>
                                        <p:cTn id="117" dur="500"/>
                                        <p:tgtEl>
                                          <p:spTgt spid="73"/>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72"/>
                                        </p:tgtEl>
                                        <p:attrNameLst>
                                          <p:attrName>style.visibility</p:attrName>
                                        </p:attrNameLst>
                                      </p:cBhvr>
                                      <p:to>
                                        <p:strVal val="visible"/>
                                      </p:to>
                                    </p:set>
                                    <p:animEffect transition="in" filter="fade">
                                      <p:cBhvr>
                                        <p:cTn id="12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0" grpId="0"/>
      <p:bldP spid="31" grpId="0"/>
      <p:bldP spid="32" grpId="0"/>
      <p:bldP spid="33" grpId="0"/>
      <p:bldP spid="34" grpId="0"/>
      <p:bldP spid="35" grpId="0"/>
      <p:bldP spid="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a:extLst>
              <a:ext uri="{FF2B5EF4-FFF2-40B4-BE49-F238E27FC236}">
                <a16:creationId xmlns:a16="http://schemas.microsoft.com/office/drawing/2014/main" id="{7D9E58F5-FF00-4863-A43A-7D245B715F23}"/>
              </a:ext>
            </a:extLst>
          </p:cNvPr>
          <p:cNvGrpSpPr/>
          <p:nvPr/>
        </p:nvGrpSpPr>
        <p:grpSpPr>
          <a:xfrm>
            <a:off x="1283335" y="2269308"/>
            <a:ext cx="9623740" cy="3464096"/>
            <a:chOff x="363365" y="2106176"/>
            <a:chExt cx="11434843" cy="4116009"/>
          </a:xfrm>
        </p:grpSpPr>
        <p:grpSp>
          <p:nvGrpSpPr>
            <p:cNvPr id="11" name="组合 10">
              <a:extLst>
                <a:ext uri="{FF2B5EF4-FFF2-40B4-BE49-F238E27FC236}">
                  <a16:creationId xmlns:a16="http://schemas.microsoft.com/office/drawing/2014/main" id="{B5726494-E7F4-4E3B-AB36-669BE8C54275}"/>
                </a:ext>
              </a:extLst>
            </p:cNvPr>
            <p:cNvGrpSpPr/>
            <p:nvPr/>
          </p:nvGrpSpPr>
          <p:grpSpPr>
            <a:xfrm flipV="1">
              <a:off x="363365" y="2106176"/>
              <a:ext cx="3724966" cy="2285837"/>
              <a:chOff x="1619619" y="1604468"/>
              <a:chExt cx="3306149" cy="1793481"/>
            </a:xfrm>
          </p:grpSpPr>
          <p:grpSp>
            <p:nvGrpSpPr>
              <p:cNvPr id="48" name="组 36">
                <a:extLst>
                  <a:ext uri="{FF2B5EF4-FFF2-40B4-BE49-F238E27FC236}">
                    <a16:creationId xmlns:a16="http://schemas.microsoft.com/office/drawing/2014/main" id="{6678CED2-E400-4208-9976-D893D25A6BCF}"/>
                  </a:ext>
                </a:extLst>
              </p:cNvPr>
              <p:cNvGrpSpPr/>
              <p:nvPr/>
            </p:nvGrpSpPr>
            <p:grpSpPr>
              <a:xfrm>
                <a:off x="1619619" y="1604468"/>
                <a:ext cx="3306149" cy="1314452"/>
                <a:chOff x="224844" y="1609292"/>
                <a:chExt cx="3306149" cy="1314452"/>
              </a:xfrm>
            </p:grpSpPr>
            <p:sp>
              <p:nvSpPr>
                <p:cNvPr id="50" name="矩形 49">
                  <a:extLst>
                    <a:ext uri="{FF2B5EF4-FFF2-40B4-BE49-F238E27FC236}">
                      <a16:creationId xmlns:a16="http://schemas.microsoft.com/office/drawing/2014/main" id="{DB650480-EC58-49B3-9C4F-37B56659B84D}"/>
                    </a:ext>
                  </a:extLst>
                </p:cNvPr>
                <p:cNvSpPr/>
                <p:nvPr/>
              </p:nvSpPr>
              <p:spPr>
                <a:xfrm rot="10800000">
                  <a:off x="1809834" y="1609292"/>
                  <a:ext cx="1694955" cy="114935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1" name="矩形 50">
                  <a:extLst>
                    <a:ext uri="{FF2B5EF4-FFF2-40B4-BE49-F238E27FC236}">
                      <a16:creationId xmlns:a16="http://schemas.microsoft.com/office/drawing/2014/main" id="{1F64B485-3DA6-4D1A-AB03-12021695AC09}"/>
                    </a:ext>
                  </a:extLst>
                </p:cNvPr>
                <p:cNvSpPr/>
                <p:nvPr/>
              </p:nvSpPr>
              <p:spPr>
                <a:xfrm rot="10800000">
                  <a:off x="224844" y="1609292"/>
                  <a:ext cx="1932415" cy="1314452"/>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2" name="梯形 51">
                  <a:extLst>
                    <a:ext uri="{FF2B5EF4-FFF2-40B4-BE49-F238E27FC236}">
                      <a16:creationId xmlns:a16="http://schemas.microsoft.com/office/drawing/2014/main" id="{B92A1792-1493-4C29-83D1-F362486BC56A}"/>
                    </a:ext>
                  </a:extLst>
                </p:cNvPr>
                <p:cNvSpPr/>
                <p:nvPr/>
              </p:nvSpPr>
              <p:spPr>
                <a:xfrm rot="10800000">
                  <a:off x="1809835" y="2758643"/>
                  <a:ext cx="1694955" cy="165100"/>
                </a:xfrm>
                <a:prstGeom prst="trapezoid">
                  <a:avLst>
                    <a:gd name="adj" fmla="val 67593"/>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53" name="TextBox 42">
                  <a:extLst>
                    <a:ext uri="{FF2B5EF4-FFF2-40B4-BE49-F238E27FC236}">
                      <a16:creationId xmlns:a16="http://schemas.microsoft.com/office/drawing/2014/main" id="{A9FE8AC0-E26D-4553-8254-07F5E6882781}"/>
                    </a:ext>
                  </a:extLst>
                </p:cNvPr>
                <p:cNvSpPr txBox="1"/>
                <p:nvPr/>
              </p:nvSpPr>
              <p:spPr>
                <a:xfrm flipV="1">
                  <a:off x="280028" y="2098304"/>
                  <a:ext cx="3250965" cy="495238"/>
                </a:xfrm>
                <a:prstGeom prst="rect">
                  <a:avLst/>
                </a:prstGeom>
                <a:noFill/>
              </p:spPr>
              <p:txBody>
                <a:bodyPr wrap="square" rtlCol="0">
                  <a:spAutoFit/>
                </a:bodyPr>
                <a:lstStyle/>
                <a:p>
                  <a:pPr>
                    <a:lnSpc>
                      <a:spcPct val="130000"/>
                    </a:lnSpc>
                  </a:pPr>
                  <a:r>
                    <a:rPr lang="zh-CN" altLang="en-US" sz="1100" dirty="0">
                      <a:solidFill>
                        <a:schemeClr val="bg1"/>
                      </a:solidFill>
                      <a:latin typeface="Levenim MT" pitchFamily="2" charset="-79"/>
                      <a:cs typeface="Levenim MT" pitchFamily="2" charset="-79"/>
                    </a:rPr>
                    <a:t>标题数字等都可以通过点击和重新输入进行更改，建议正文</a:t>
                  </a:r>
                  <a:r>
                    <a:rPr lang="en-US" altLang="zh-CN" sz="1100" dirty="0">
                      <a:solidFill>
                        <a:schemeClr val="bg1"/>
                      </a:solidFill>
                      <a:latin typeface="Levenim MT" pitchFamily="2" charset="-79"/>
                      <a:cs typeface="Levenim MT" pitchFamily="2" charset="-79"/>
                    </a:rPr>
                    <a:t>10</a:t>
                  </a:r>
                  <a:r>
                    <a:rPr lang="zh-CN" altLang="en-US" sz="1100" dirty="0">
                      <a:solidFill>
                        <a:schemeClr val="bg1"/>
                      </a:solidFill>
                      <a:latin typeface="Levenim MT" pitchFamily="2" charset="-79"/>
                      <a:cs typeface="Levenim MT" pitchFamily="2" charset="-79"/>
                    </a:rPr>
                    <a:t>号字，</a:t>
                  </a:r>
                  <a:r>
                    <a:rPr lang="en-US" altLang="zh-CN" sz="1100" dirty="0">
                      <a:solidFill>
                        <a:schemeClr val="bg1"/>
                      </a:solidFill>
                      <a:latin typeface="Levenim MT" pitchFamily="2" charset="-79"/>
                      <a:cs typeface="Levenim MT" pitchFamily="2" charset="-79"/>
                    </a:rPr>
                    <a:t>1.3</a:t>
                  </a:r>
                  <a:r>
                    <a:rPr lang="zh-CN" altLang="en-US" sz="1100" dirty="0">
                      <a:solidFill>
                        <a:schemeClr val="bg1"/>
                      </a:solidFill>
                      <a:latin typeface="Levenim MT" pitchFamily="2" charset="-79"/>
                      <a:cs typeface="Levenim MT" pitchFamily="2" charset="-79"/>
                    </a:rPr>
                    <a:t>倍字间距。</a:t>
                  </a:r>
                </a:p>
              </p:txBody>
            </p:sp>
          </p:grpSp>
          <p:sp>
            <p:nvSpPr>
              <p:cNvPr id="49" name="矩形 48">
                <a:extLst>
                  <a:ext uri="{FF2B5EF4-FFF2-40B4-BE49-F238E27FC236}">
                    <a16:creationId xmlns:a16="http://schemas.microsoft.com/office/drawing/2014/main" id="{23D7189B-D520-46C3-9D4E-E8C6F170A090}"/>
                  </a:ext>
                </a:extLst>
              </p:cNvPr>
              <p:cNvSpPr/>
              <p:nvPr/>
            </p:nvSpPr>
            <p:spPr>
              <a:xfrm flipV="1">
                <a:off x="2322189" y="3054431"/>
                <a:ext cx="2137276" cy="343518"/>
              </a:xfrm>
              <a:prstGeom prst="rect">
                <a:avLst/>
              </a:prstGeom>
            </p:spPr>
            <p:txBody>
              <a:bodyPr wrap="none">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点击此处添加标题</a:t>
                </a:r>
              </a:p>
            </p:txBody>
          </p:sp>
        </p:grpSp>
        <p:grpSp>
          <p:nvGrpSpPr>
            <p:cNvPr id="12" name="组合 11">
              <a:extLst>
                <a:ext uri="{FF2B5EF4-FFF2-40B4-BE49-F238E27FC236}">
                  <a16:creationId xmlns:a16="http://schemas.microsoft.com/office/drawing/2014/main" id="{CBDF3615-7B56-4D9D-878D-0C920AC88A8E}"/>
                </a:ext>
              </a:extLst>
            </p:cNvPr>
            <p:cNvGrpSpPr/>
            <p:nvPr/>
          </p:nvGrpSpPr>
          <p:grpSpPr>
            <a:xfrm flipV="1">
              <a:off x="4221687" y="2106176"/>
              <a:ext cx="3695444" cy="2285837"/>
              <a:chOff x="1619619" y="1604468"/>
              <a:chExt cx="3279946" cy="1793481"/>
            </a:xfrm>
          </p:grpSpPr>
          <p:grpSp>
            <p:nvGrpSpPr>
              <p:cNvPr id="42" name="组 36">
                <a:extLst>
                  <a:ext uri="{FF2B5EF4-FFF2-40B4-BE49-F238E27FC236}">
                    <a16:creationId xmlns:a16="http://schemas.microsoft.com/office/drawing/2014/main" id="{0A1CEB10-250A-4EFB-AFF7-F00497ED06EA}"/>
                  </a:ext>
                </a:extLst>
              </p:cNvPr>
              <p:cNvGrpSpPr/>
              <p:nvPr/>
            </p:nvGrpSpPr>
            <p:grpSpPr>
              <a:xfrm>
                <a:off x="1619619" y="1604468"/>
                <a:ext cx="3279946" cy="1314452"/>
                <a:chOff x="224844" y="1609292"/>
                <a:chExt cx="3279946" cy="1314452"/>
              </a:xfrm>
            </p:grpSpPr>
            <p:sp>
              <p:nvSpPr>
                <p:cNvPr id="44" name="矩形 43">
                  <a:extLst>
                    <a:ext uri="{FF2B5EF4-FFF2-40B4-BE49-F238E27FC236}">
                      <a16:creationId xmlns:a16="http://schemas.microsoft.com/office/drawing/2014/main" id="{B1F1DB2E-DB3E-46CE-BBCC-63CDCA6A03D3}"/>
                    </a:ext>
                  </a:extLst>
                </p:cNvPr>
                <p:cNvSpPr/>
                <p:nvPr/>
              </p:nvSpPr>
              <p:spPr>
                <a:xfrm rot="10800000">
                  <a:off x="1809834" y="1609292"/>
                  <a:ext cx="1694955" cy="114935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5" name="矩形 44">
                  <a:extLst>
                    <a:ext uri="{FF2B5EF4-FFF2-40B4-BE49-F238E27FC236}">
                      <a16:creationId xmlns:a16="http://schemas.microsoft.com/office/drawing/2014/main" id="{06AA6F3C-1E7A-494A-ADCB-8333D1EA5964}"/>
                    </a:ext>
                  </a:extLst>
                </p:cNvPr>
                <p:cNvSpPr/>
                <p:nvPr/>
              </p:nvSpPr>
              <p:spPr>
                <a:xfrm rot="10800000">
                  <a:off x="224844" y="1609292"/>
                  <a:ext cx="1932415" cy="1314452"/>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6" name="梯形 45">
                  <a:extLst>
                    <a:ext uri="{FF2B5EF4-FFF2-40B4-BE49-F238E27FC236}">
                      <a16:creationId xmlns:a16="http://schemas.microsoft.com/office/drawing/2014/main" id="{5C5F385F-2032-4148-A7DC-BCF69DF1295C}"/>
                    </a:ext>
                  </a:extLst>
                </p:cNvPr>
                <p:cNvSpPr/>
                <p:nvPr/>
              </p:nvSpPr>
              <p:spPr>
                <a:xfrm rot="10800000">
                  <a:off x="1809835" y="2758643"/>
                  <a:ext cx="1694955" cy="165100"/>
                </a:xfrm>
                <a:prstGeom prst="trapezoid">
                  <a:avLst>
                    <a:gd name="adj" fmla="val 67593"/>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7" name="TextBox 42">
                  <a:extLst>
                    <a:ext uri="{FF2B5EF4-FFF2-40B4-BE49-F238E27FC236}">
                      <a16:creationId xmlns:a16="http://schemas.microsoft.com/office/drawing/2014/main" id="{C1CDE12C-A73D-4E0D-9A73-65B9B870B97F}"/>
                    </a:ext>
                  </a:extLst>
                </p:cNvPr>
                <p:cNvSpPr txBox="1"/>
                <p:nvPr/>
              </p:nvSpPr>
              <p:spPr>
                <a:xfrm flipV="1">
                  <a:off x="280028" y="2098304"/>
                  <a:ext cx="3051215" cy="495238"/>
                </a:xfrm>
                <a:prstGeom prst="rect">
                  <a:avLst/>
                </a:prstGeom>
                <a:noFill/>
              </p:spPr>
              <p:txBody>
                <a:bodyPr wrap="square" rtlCol="0">
                  <a:spAutoFit/>
                </a:bodyPr>
                <a:lstStyle/>
                <a:p>
                  <a:pPr>
                    <a:lnSpc>
                      <a:spcPct val="130000"/>
                    </a:lnSpc>
                  </a:pPr>
                  <a:r>
                    <a:rPr lang="zh-CN" altLang="en-US" sz="1100" dirty="0">
                      <a:solidFill>
                        <a:schemeClr val="bg1"/>
                      </a:solidFill>
                      <a:latin typeface="Levenim MT" pitchFamily="2" charset="-79"/>
                      <a:cs typeface="Levenim MT" pitchFamily="2" charset="-79"/>
                    </a:rPr>
                    <a:t>标题数字等都可以通过点击和重新输入进行更改，建议正文</a:t>
                  </a:r>
                  <a:r>
                    <a:rPr lang="en-US" altLang="zh-CN" sz="1100" dirty="0">
                      <a:solidFill>
                        <a:schemeClr val="bg1"/>
                      </a:solidFill>
                      <a:latin typeface="Levenim MT" pitchFamily="2" charset="-79"/>
                      <a:cs typeface="Levenim MT" pitchFamily="2" charset="-79"/>
                    </a:rPr>
                    <a:t>10</a:t>
                  </a:r>
                  <a:r>
                    <a:rPr lang="zh-CN" altLang="en-US" sz="1100" dirty="0">
                      <a:solidFill>
                        <a:schemeClr val="bg1"/>
                      </a:solidFill>
                      <a:latin typeface="Levenim MT" pitchFamily="2" charset="-79"/>
                      <a:cs typeface="Levenim MT" pitchFamily="2" charset="-79"/>
                    </a:rPr>
                    <a:t>号字，</a:t>
                  </a:r>
                  <a:r>
                    <a:rPr lang="en-US" altLang="zh-CN" sz="1100" dirty="0">
                      <a:solidFill>
                        <a:schemeClr val="bg1"/>
                      </a:solidFill>
                      <a:latin typeface="Levenim MT" pitchFamily="2" charset="-79"/>
                      <a:cs typeface="Levenim MT" pitchFamily="2" charset="-79"/>
                    </a:rPr>
                    <a:t>1.3</a:t>
                  </a:r>
                  <a:r>
                    <a:rPr lang="zh-CN" altLang="en-US" sz="1100" dirty="0">
                      <a:solidFill>
                        <a:schemeClr val="bg1"/>
                      </a:solidFill>
                      <a:latin typeface="Levenim MT" pitchFamily="2" charset="-79"/>
                      <a:cs typeface="Levenim MT" pitchFamily="2" charset="-79"/>
                    </a:rPr>
                    <a:t>倍字间距。</a:t>
                  </a:r>
                </a:p>
              </p:txBody>
            </p:sp>
          </p:grpSp>
          <p:sp>
            <p:nvSpPr>
              <p:cNvPr id="43" name="矩形 42">
                <a:extLst>
                  <a:ext uri="{FF2B5EF4-FFF2-40B4-BE49-F238E27FC236}">
                    <a16:creationId xmlns:a16="http://schemas.microsoft.com/office/drawing/2014/main" id="{FE7A91D2-BBF0-4BC5-9DC3-D6AECCFFD8BA}"/>
                  </a:ext>
                </a:extLst>
              </p:cNvPr>
              <p:cNvSpPr/>
              <p:nvPr/>
            </p:nvSpPr>
            <p:spPr>
              <a:xfrm flipV="1">
                <a:off x="2322189" y="3054431"/>
                <a:ext cx="2137276" cy="343518"/>
              </a:xfrm>
              <a:prstGeom prst="rect">
                <a:avLst/>
              </a:prstGeom>
            </p:spPr>
            <p:txBody>
              <a:bodyPr wrap="none">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点击此处添加标题</a:t>
                </a:r>
              </a:p>
            </p:txBody>
          </p:sp>
        </p:grpSp>
        <p:grpSp>
          <p:nvGrpSpPr>
            <p:cNvPr id="13" name="组合 12">
              <a:extLst>
                <a:ext uri="{FF2B5EF4-FFF2-40B4-BE49-F238E27FC236}">
                  <a16:creationId xmlns:a16="http://schemas.microsoft.com/office/drawing/2014/main" id="{2C27CE6A-BB84-4C23-8827-9A3260752109}"/>
                </a:ext>
              </a:extLst>
            </p:cNvPr>
            <p:cNvGrpSpPr/>
            <p:nvPr/>
          </p:nvGrpSpPr>
          <p:grpSpPr>
            <a:xfrm flipV="1">
              <a:off x="8102764" y="2106176"/>
              <a:ext cx="3695444" cy="2285837"/>
              <a:chOff x="1619619" y="1604468"/>
              <a:chExt cx="3279946" cy="1793481"/>
            </a:xfrm>
          </p:grpSpPr>
          <p:grpSp>
            <p:nvGrpSpPr>
              <p:cNvPr id="36" name="组 36">
                <a:extLst>
                  <a:ext uri="{FF2B5EF4-FFF2-40B4-BE49-F238E27FC236}">
                    <a16:creationId xmlns:a16="http://schemas.microsoft.com/office/drawing/2014/main" id="{5828CC4E-94DE-49AD-BE7F-8159CB420A95}"/>
                  </a:ext>
                </a:extLst>
              </p:cNvPr>
              <p:cNvGrpSpPr/>
              <p:nvPr/>
            </p:nvGrpSpPr>
            <p:grpSpPr>
              <a:xfrm>
                <a:off x="1619619" y="1604468"/>
                <a:ext cx="3279946" cy="1314452"/>
                <a:chOff x="224844" y="1609292"/>
                <a:chExt cx="3279946" cy="1314452"/>
              </a:xfrm>
            </p:grpSpPr>
            <p:sp>
              <p:nvSpPr>
                <p:cNvPr id="38" name="矩形 37">
                  <a:extLst>
                    <a:ext uri="{FF2B5EF4-FFF2-40B4-BE49-F238E27FC236}">
                      <a16:creationId xmlns:a16="http://schemas.microsoft.com/office/drawing/2014/main" id="{84C56DCC-C04B-407B-977E-1162766D84EB}"/>
                    </a:ext>
                  </a:extLst>
                </p:cNvPr>
                <p:cNvSpPr/>
                <p:nvPr/>
              </p:nvSpPr>
              <p:spPr>
                <a:xfrm rot="10800000">
                  <a:off x="1809834" y="1609292"/>
                  <a:ext cx="1694955" cy="114935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39" name="矩形 38">
                  <a:extLst>
                    <a:ext uri="{FF2B5EF4-FFF2-40B4-BE49-F238E27FC236}">
                      <a16:creationId xmlns:a16="http://schemas.microsoft.com/office/drawing/2014/main" id="{A37C81D9-6A7A-4A5A-9FCD-216E44C271B8}"/>
                    </a:ext>
                  </a:extLst>
                </p:cNvPr>
                <p:cNvSpPr/>
                <p:nvPr/>
              </p:nvSpPr>
              <p:spPr>
                <a:xfrm rot="10800000">
                  <a:off x="224844" y="1609292"/>
                  <a:ext cx="1932415" cy="1314452"/>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0" name="梯形 39">
                  <a:extLst>
                    <a:ext uri="{FF2B5EF4-FFF2-40B4-BE49-F238E27FC236}">
                      <a16:creationId xmlns:a16="http://schemas.microsoft.com/office/drawing/2014/main" id="{F203D01F-D297-487E-B431-DED004F62DD8}"/>
                    </a:ext>
                  </a:extLst>
                </p:cNvPr>
                <p:cNvSpPr/>
                <p:nvPr/>
              </p:nvSpPr>
              <p:spPr>
                <a:xfrm rot="10800000">
                  <a:off x="1809835" y="2758643"/>
                  <a:ext cx="1694955" cy="165100"/>
                </a:xfrm>
                <a:prstGeom prst="trapezoid">
                  <a:avLst>
                    <a:gd name="adj" fmla="val 67593"/>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sp>
              <p:nvSpPr>
                <p:cNvPr id="41" name="TextBox 42">
                  <a:extLst>
                    <a:ext uri="{FF2B5EF4-FFF2-40B4-BE49-F238E27FC236}">
                      <a16:creationId xmlns:a16="http://schemas.microsoft.com/office/drawing/2014/main" id="{2088D610-4E5D-4F92-9421-C6A2EA223091}"/>
                    </a:ext>
                  </a:extLst>
                </p:cNvPr>
                <p:cNvSpPr txBox="1"/>
                <p:nvPr/>
              </p:nvSpPr>
              <p:spPr>
                <a:xfrm flipV="1">
                  <a:off x="280027" y="2098304"/>
                  <a:ext cx="3033218" cy="495238"/>
                </a:xfrm>
                <a:prstGeom prst="rect">
                  <a:avLst/>
                </a:prstGeom>
                <a:noFill/>
              </p:spPr>
              <p:txBody>
                <a:bodyPr wrap="square" rtlCol="0">
                  <a:spAutoFit/>
                </a:bodyPr>
                <a:lstStyle/>
                <a:p>
                  <a:pPr>
                    <a:lnSpc>
                      <a:spcPct val="130000"/>
                    </a:lnSpc>
                  </a:pPr>
                  <a:r>
                    <a:rPr lang="zh-CN" altLang="en-US" sz="1100" dirty="0">
                      <a:solidFill>
                        <a:schemeClr val="bg1"/>
                      </a:solidFill>
                      <a:latin typeface="Levenim MT" pitchFamily="2" charset="-79"/>
                      <a:cs typeface="Levenim MT" pitchFamily="2" charset="-79"/>
                    </a:rPr>
                    <a:t>标题数字等都可以通过点击和重新输入进行更改，建议正文</a:t>
                  </a:r>
                  <a:r>
                    <a:rPr lang="en-US" altLang="zh-CN" sz="1100" dirty="0">
                      <a:solidFill>
                        <a:schemeClr val="bg1"/>
                      </a:solidFill>
                      <a:latin typeface="Levenim MT" pitchFamily="2" charset="-79"/>
                      <a:cs typeface="Levenim MT" pitchFamily="2" charset="-79"/>
                    </a:rPr>
                    <a:t>10</a:t>
                  </a:r>
                  <a:r>
                    <a:rPr lang="zh-CN" altLang="en-US" sz="1100" dirty="0">
                      <a:solidFill>
                        <a:schemeClr val="bg1"/>
                      </a:solidFill>
                      <a:latin typeface="Levenim MT" pitchFamily="2" charset="-79"/>
                      <a:cs typeface="Levenim MT" pitchFamily="2" charset="-79"/>
                    </a:rPr>
                    <a:t>号字，</a:t>
                  </a:r>
                  <a:r>
                    <a:rPr lang="en-US" altLang="zh-CN" sz="1100" dirty="0">
                      <a:solidFill>
                        <a:schemeClr val="bg1"/>
                      </a:solidFill>
                      <a:latin typeface="Levenim MT" pitchFamily="2" charset="-79"/>
                      <a:cs typeface="Levenim MT" pitchFamily="2" charset="-79"/>
                    </a:rPr>
                    <a:t>1.3</a:t>
                  </a:r>
                  <a:r>
                    <a:rPr lang="zh-CN" altLang="en-US" sz="1100" dirty="0">
                      <a:solidFill>
                        <a:schemeClr val="bg1"/>
                      </a:solidFill>
                      <a:latin typeface="Levenim MT" pitchFamily="2" charset="-79"/>
                      <a:cs typeface="Levenim MT" pitchFamily="2" charset="-79"/>
                    </a:rPr>
                    <a:t>倍字间距。</a:t>
                  </a:r>
                </a:p>
              </p:txBody>
            </p:sp>
          </p:grpSp>
          <p:sp>
            <p:nvSpPr>
              <p:cNvPr id="37" name="矩形 36">
                <a:extLst>
                  <a:ext uri="{FF2B5EF4-FFF2-40B4-BE49-F238E27FC236}">
                    <a16:creationId xmlns:a16="http://schemas.microsoft.com/office/drawing/2014/main" id="{324194C8-0042-475B-B4AB-42A7EB3F1FA4}"/>
                  </a:ext>
                </a:extLst>
              </p:cNvPr>
              <p:cNvSpPr/>
              <p:nvPr/>
            </p:nvSpPr>
            <p:spPr>
              <a:xfrm flipV="1">
                <a:off x="2322189" y="3054431"/>
                <a:ext cx="2137276" cy="343518"/>
              </a:xfrm>
              <a:prstGeom prst="rect">
                <a:avLst/>
              </a:prstGeom>
            </p:spPr>
            <p:txBody>
              <a:bodyPr wrap="none">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点击此处添加标题</a:t>
                </a:r>
              </a:p>
            </p:txBody>
          </p:sp>
        </p:grpSp>
        <p:sp>
          <p:nvSpPr>
            <p:cNvPr id="15" name="Freeform 27">
              <a:extLst>
                <a:ext uri="{FF2B5EF4-FFF2-40B4-BE49-F238E27FC236}">
                  <a16:creationId xmlns:a16="http://schemas.microsoft.com/office/drawing/2014/main" id="{2803D2AD-7CDF-4C03-AFA2-B3D37EA0905E}"/>
                </a:ext>
              </a:extLst>
            </p:cNvPr>
            <p:cNvSpPr/>
            <p:nvPr/>
          </p:nvSpPr>
          <p:spPr>
            <a:xfrm>
              <a:off x="1695413" y="4703029"/>
              <a:ext cx="318977" cy="318977"/>
            </a:xfrm>
            <a:custGeom>
              <a:avLst/>
              <a:gdLst>
                <a:gd name="connsiteX0" fmla="*/ 62312 w 318977"/>
                <a:gd name="connsiteY0" fmla="*/ 0 h 318977"/>
                <a:gd name="connsiteX1" fmla="*/ 177395 w 318977"/>
                <a:gd name="connsiteY1" fmla="*/ 0 h 318977"/>
                <a:gd name="connsiteX2" fmla="*/ 256665 w 318977"/>
                <a:gd name="connsiteY2" fmla="*/ 0 h 318977"/>
                <a:gd name="connsiteX3" fmla="*/ 318977 w 318977"/>
                <a:gd name="connsiteY3" fmla="*/ 0 h 318977"/>
                <a:gd name="connsiteX4" fmla="*/ 318977 w 318977"/>
                <a:gd name="connsiteY4" fmla="*/ 62312 h 318977"/>
                <a:gd name="connsiteX5" fmla="*/ 318977 w 318977"/>
                <a:gd name="connsiteY5" fmla="*/ 256665 h 318977"/>
                <a:gd name="connsiteX6" fmla="*/ 318977 w 318977"/>
                <a:gd name="connsiteY6" fmla="*/ 318977 h 318977"/>
                <a:gd name="connsiteX7" fmla="*/ 256665 w 318977"/>
                <a:gd name="connsiteY7" fmla="*/ 318977 h 318977"/>
                <a:gd name="connsiteX8" fmla="*/ 177395 w 318977"/>
                <a:gd name="connsiteY8" fmla="*/ 318977 h 318977"/>
                <a:gd name="connsiteX9" fmla="*/ 62312 w 318977"/>
                <a:gd name="connsiteY9" fmla="*/ 318977 h 318977"/>
                <a:gd name="connsiteX10" fmla="*/ 0 w 318977"/>
                <a:gd name="connsiteY10" fmla="*/ 256665 h 318977"/>
                <a:gd name="connsiteX11" fmla="*/ 0 w 318977"/>
                <a:gd name="connsiteY11" fmla="*/ 62312 h 318977"/>
                <a:gd name="connsiteX12" fmla="*/ 62312 w 318977"/>
                <a:gd name="connsiteY12" fmla="*/ 0 h 31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977" h="318977">
                  <a:moveTo>
                    <a:pt x="62312" y="0"/>
                  </a:moveTo>
                  <a:lnTo>
                    <a:pt x="177395" y="0"/>
                  </a:lnTo>
                  <a:lnTo>
                    <a:pt x="256665" y="0"/>
                  </a:lnTo>
                  <a:lnTo>
                    <a:pt x="318977" y="0"/>
                  </a:lnTo>
                  <a:lnTo>
                    <a:pt x="318977" y="62312"/>
                  </a:lnTo>
                  <a:lnTo>
                    <a:pt x="318977" y="256665"/>
                  </a:lnTo>
                  <a:lnTo>
                    <a:pt x="318977" y="318977"/>
                  </a:lnTo>
                  <a:lnTo>
                    <a:pt x="256665" y="318977"/>
                  </a:lnTo>
                  <a:lnTo>
                    <a:pt x="177395" y="318977"/>
                  </a:lnTo>
                  <a:lnTo>
                    <a:pt x="62312" y="318977"/>
                  </a:lnTo>
                  <a:cubicBezTo>
                    <a:pt x="27898" y="318977"/>
                    <a:pt x="0" y="291079"/>
                    <a:pt x="0" y="256665"/>
                  </a:cubicBezTo>
                  <a:lnTo>
                    <a:pt x="0" y="62312"/>
                  </a:lnTo>
                  <a:cubicBezTo>
                    <a:pt x="0" y="27898"/>
                    <a:pt x="27898" y="0"/>
                    <a:pt x="62312" y="0"/>
                  </a:cubicBezTo>
                  <a:close/>
                </a:path>
              </a:pathLst>
            </a:custGeom>
            <a:solidFill>
              <a:srgbClr val="EB71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6" name="Rectangle 26">
              <a:extLst>
                <a:ext uri="{FF2B5EF4-FFF2-40B4-BE49-F238E27FC236}">
                  <a16:creationId xmlns:a16="http://schemas.microsoft.com/office/drawing/2014/main" id="{88EE2F38-9A96-4777-B34E-DC3F29C3FCBA}"/>
                </a:ext>
              </a:extLst>
            </p:cNvPr>
            <p:cNvSpPr/>
            <p:nvPr/>
          </p:nvSpPr>
          <p:spPr>
            <a:xfrm>
              <a:off x="2077791" y="4703028"/>
              <a:ext cx="318977" cy="318977"/>
            </a:xfrm>
            <a:prstGeom prst="rect">
              <a:avLst/>
            </a:prstGeom>
            <a:solidFill>
              <a:srgbClr val="EB71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7" name="Freeform 28">
              <a:extLst>
                <a:ext uri="{FF2B5EF4-FFF2-40B4-BE49-F238E27FC236}">
                  <a16:creationId xmlns:a16="http://schemas.microsoft.com/office/drawing/2014/main" id="{7C9CAD30-5885-463E-8F7D-E3C432AFF625}"/>
                </a:ext>
              </a:extLst>
            </p:cNvPr>
            <p:cNvSpPr/>
            <p:nvPr/>
          </p:nvSpPr>
          <p:spPr>
            <a:xfrm flipH="1">
              <a:off x="2460169" y="4703028"/>
              <a:ext cx="318977" cy="318977"/>
            </a:xfrm>
            <a:custGeom>
              <a:avLst/>
              <a:gdLst>
                <a:gd name="connsiteX0" fmla="*/ 62312 w 318977"/>
                <a:gd name="connsiteY0" fmla="*/ 0 h 318977"/>
                <a:gd name="connsiteX1" fmla="*/ 177395 w 318977"/>
                <a:gd name="connsiteY1" fmla="*/ 0 h 318977"/>
                <a:gd name="connsiteX2" fmla="*/ 256665 w 318977"/>
                <a:gd name="connsiteY2" fmla="*/ 0 h 318977"/>
                <a:gd name="connsiteX3" fmla="*/ 318977 w 318977"/>
                <a:gd name="connsiteY3" fmla="*/ 0 h 318977"/>
                <a:gd name="connsiteX4" fmla="*/ 318977 w 318977"/>
                <a:gd name="connsiteY4" fmla="*/ 62312 h 318977"/>
                <a:gd name="connsiteX5" fmla="*/ 318977 w 318977"/>
                <a:gd name="connsiteY5" fmla="*/ 256665 h 318977"/>
                <a:gd name="connsiteX6" fmla="*/ 318977 w 318977"/>
                <a:gd name="connsiteY6" fmla="*/ 318977 h 318977"/>
                <a:gd name="connsiteX7" fmla="*/ 256665 w 318977"/>
                <a:gd name="connsiteY7" fmla="*/ 318977 h 318977"/>
                <a:gd name="connsiteX8" fmla="*/ 177395 w 318977"/>
                <a:gd name="connsiteY8" fmla="*/ 318977 h 318977"/>
                <a:gd name="connsiteX9" fmla="*/ 62312 w 318977"/>
                <a:gd name="connsiteY9" fmla="*/ 318977 h 318977"/>
                <a:gd name="connsiteX10" fmla="*/ 0 w 318977"/>
                <a:gd name="connsiteY10" fmla="*/ 256665 h 318977"/>
                <a:gd name="connsiteX11" fmla="*/ 0 w 318977"/>
                <a:gd name="connsiteY11" fmla="*/ 62312 h 318977"/>
                <a:gd name="connsiteX12" fmla="*/ 62312 w 318977"/>
                <a:gd name="connsiteY12" fmla="*/ 0 h 31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977" h="318977">
                  <a:moveTo>
                    <a:pt x="62312" y="0"/>
                  </a:moveTo>
                  <a:lnTo>
                    <a:pt x="177395" y="0"/>
                  </a:lnTo>
                  <a:lnTo>
                    <a:pt x="256665" y="0"/>
                  </a:lnTo>
                  <a:lnTo>
                    <a:pt x="318977" y="0"/>
                  </a:lnTo>
                  <a:lnTo>
                    <a:pt x="318977" y="62312"/>
                  </a:lnTo>
                  <a:lnTo>
                    <a:pt x="318977" y="256665"/>
                  </a:lnTo>
                  <a:lnTo>
                    <a:pt x="318977" y="318977"/>
                  </a:lnTo>
                  <a:lnTo>
                    <a:pt x="256665" y="318977"/>
                  </a:lnTo>
                  <a:lnTo>
                    <a:pt x="177395" y="318977"/>
                  </a:lnTo>
                  <a:lnTo>
                    <a:pt x="62312" y="318977"/>
                  </a:lnTo>
                  <a:cubicBezTo>
                    <a:pt x="27898" y="318977"/>
                    <a:pt x="0" y="291079"/>
                    <a:pt x="0" y="256665"/>
                  </a:cubicBezTo>
                  <a:lnTo>
                    <a:pt x="0" y="62312"/>
                  </a:lnTo>
                  <a:cubicBezTo>
                    <a:pt x="0" y="27898"/>
                    <a:pt x="27898" y="0"/>
                    <a:pt x="62312" y="0"/>
                  </a:cubicBezTo>
                  <a:close/>
                </a:path>
              </a:pathLst>
            </a:custGeom>
            <a:solidFill>
              <a:srgbClr val="EB71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8" name="Rectangle 29">
              <a:extLst>
                <a:ext uri="{FF2B5EF4-FFF2-40B4-BE49-F238E27FC236}">
                  <a16:creationId xmlns:a16="http://schemas.microsoft.com/office/drawing/2014/main" id="{C8055CBD-670E-4B59-872E-C2A694594BE0}"/>
                </a:ext>
              </a:extLst>
            </p:cNvPr>
            <p:cNvSpPr/>
            <p:nvPr/>
          </p:nvSpPr>
          <p:spPr>
            <a:xfrm>
              <a:off x="870148" y="5234145"/>
              <a:ext cx="2734263" cy="987384"/>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9" name="Freeform 32">
              <a:extLst>
                <a:ext uri="{FF2B5EF4-FFF2-40B4-BE49-F238E27FC236}">
                  <a16:creationId xmlns:a16="http://schemas.microsoft.com/office/drawing/2014/main" id="{F115CC70-DFCC-413D-8FA2-BB9C2A24E433}"/>
                </a:ext>
              </a:extLst>
            </p:cNvPr>
            <p:cNvSpPr/>
            <p:nvPr/>
          </p:nvSpPr>
          <p:spPr>
            <a:xfrm>
              <a:off x="5584768" y="4703686"/>
              <a:ext cx="318977" cy="318977"/>
            </a:xfrm>
            <a:custGeom>
              <a:avLst/>
              <a:gdLst>
                <a:gd name="connsiteX0" fmla="*/ 62312 w 318977"/>
                <a:gd name="connsiteY0" fmla="*/ 0 h 318977"/>
                <a:gd name="connsiteX1" fmla="*/ 177395 w 318977"/>
                <a:gd name="connsiteY1" fmla="*/ 0 h 318977"/>
                <a:gd name="connsiteX2" fmla="*/ 256665 w 318977"/>
                <a:gd name="connsiteY2" fmla="*/ 0 h 318977"/>
                <a:gd name="connsiteX3" fmla="*/ 318977 w 318977"/>
                <a:gd name="connsiteY3" fmla="*/ 0 h 318977"/>
                <a:gd name="connsiteX4" fmla="*/ 318977 w 318977"/>
                <a:gd name="connsiteY4" fmla="*/ 62312 h 318977"/>
                <a:gd name="connsiteX5" fmla="*/ 318977 w 318977"/>
                <a:gd name="connsiteY5" fmla="*/ 256665 h 318977"/>
                <a:gd name="connsiteX6" fmla="*/ 318977 w 318977"/>
                <a:gd name="connsiteY6" fmla="*/ 318977 h 318977"/>
                <a:gd name="connsiteX7" fmla="*/ 256665 w 318977"/>
                <a:gd name="connsiteY7" fmla="*/ 318977 h 318977"/>
                <a:gd name="connsiteX8" fmla="*/ 177395 w 318977"/>
                <a:gd name="connsiteY8" fmla="*/ 318977 h 318977"/>
                <a:gd name="connsiteX9" fmla="*/ 62312 w 318977"/>
                <a:gd name="connsiteY9" fmla="*/ 318977 h 318977"/>
                <a:gd name="connsiteX10" fmla="*/ 0 w 318977"/>
                <a:gd name="connsiteY10" fmla="*/ 256665 h 318977"/>
                <a:gd name="connsiteX11" fmla="*/ 0 w 318977"/>
                <a:gd name="connsiteY11" fmla="*/ 62312 h 318977"/>
                <a:gd name="connsiteX12" fmla="*/ 62312 w 318977"/>
                <a:gd name="connsiteY12" fmla="*/ 0 h 31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977" h="318977">
                  <a:moveTo>
                    <a:pt x="62312" y="0"/>
                  </a:moveTo>
                  <a:lnTo>
                    <a:pt x="177395" y="0"/>
                  </a:lnTo>
                  <a:lnTo>
                    <a:pt x="256665" y="0"/>
                  </a:lnTo>
                  <a:lnTo>
                    <a:pt x="318977" y="0"/>
                  </a:lnTo>
                  <a:lnTo>
                    <a:pt x="318977" y="62312"/>
                  </a:lnTo>
                  <a:lnTo>
                    <a:pt x="318977" y="256665"/>
                  </a:lnTo>
                  <a:lnTo>
                    <a:pt x="318977" y="318977"/>
                  </a:lnTo>
                  <a:lnTo>
                    <a:pt x="256665" y="318977"/>
                  </a:lnTo>
                  <a:lnTo>
                    <a:pt x="177395" y="318977"/>
                  </a:lnTo>
                  <a:lnTo>
                    <a:pt x="62312" y="318977"/>
                  </a:lnTo>
                  <a:cubicBezTo>
                    <a:pt x="27898" y="318977"/>
                    <a:pt x="0" y="291079"/>
                    <a:pt x="0" y="256665"/>
                  </a:cubicBezTo>
                  <a:lnTo>
                    <a:pt x="0" y="62312"/>
                  </a:lnTo>
                  <a:cubicBezTo>
                    <a:pt x="0" y="27898"/>
                    <a:pt x="27898" y="0"/>
                    <a:pt x="62312" y="0"/>
                  </a:cubicBezTo>
                  <a:close/>
                </a:path>
              </a:pathLst>
            </a:custGeom>
            <a:solidFill>
              <a:srgbClr val="EB71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0" name="Rectangle 33">
              <a:extLst>
                <a:ext uri="{FF2B5EF4-FFF2-40B4-BE49-F238E27FC236}">
                  <a16:creationId xmlns:a16="http://schemas.microsoft.com/office/drawing/2014/main" id="{47EAF64D-2380-4687-9F73-BF81A75C2550}"/>
                </a:ext>
              </a:extLst>
            </p:cNvPr>
            <p:cNvSpPr/>
            <p:nvPr/>
          </p:nvSpPr>
          <p:spPr>
            <a:xfrm>
              <a:off x="5967146" y="4703685"/>
              <a:ext cx="318977" cy="318977"/>
            </a:xfrm>
            <a:prstGeom prst="rect">
              <a:avLst/>
            </a:prstGeom>
            <a:solidFill>
              <a:srgbClr val="EB71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1" name="Freeform 34">
              <a:extLst>
                <a:ext uri="{FF2B5EF4-FFF2-40B4-BE49-F238E27FC236}">
                  <a16:creationId xmlns:a16="http://schemas.microsoft.com/office/drawing/2014/main" id="{41790AD8-C5B0-4DE2-9C71-163216DA7C21}"/>
                </a:ext>
              </a:extLst>
            </p:cNvPr>
            <p:cNvSpPr/>
            <p:nvPr/>
          </p:nvSpPr>
          <p:spPr>
            <a:xfrm flipH="1">
              <a:off x="6349524" y="4703685"/>
              <a:ext cx="318977" cy="318977"/>
            </a:xfrm>
            <a:custGeom>
              <a:avLst/>
              <a:gdLst>
                <a:gd name="connsiteX0" fmla="*/ 62312 w 318977"/>
                <a:gd name="connsiteY0" fmla="*/ 0 h 318977"/>
                <a:gd name="connsiteX1" fmla="*/ 177395 w 318977"/>
                <a:gd name="connsiteY1" fmla="*/ 0 h 318977"/>
                <a:gd name="connsiteX2" fmla="*/ 256665 w 318977"/>
                <a:gd name="connsiteY2" fmla="*/ 0 h 318977"/>
                <a:gd name="connsiteX3" fmla="*/ 318977 w 318977"/>
                <a:gd name="connsiteY3" fmla="*/ 0 h 318977"/>
                <a:gd name="connsiteX4" fmla="*/ 318977 w 318977"/>
                <a:gd name="connsiteY4" fmla="*/ 62312 h 318977"/>
                <a:gd name="connsiteX5" fmla="*/ 318977 w 318977"/>
                <a:gd name="connsiteY5" fmla="*/ 256665 h 318977"/>
                <a:gd name="connsiteX6" fmla="*/ 318977 w 318977"/>
                <a:gd name="connsiteY6" fmla="*/ 318977 h 318977"/>
                <a:gd name="connsiteX7" fmla="*/ 256665 w 318977"/>
                <a:gd name="connsiteY7" fmla="*/ 318977 h 318977"/>
                <a:gd name="connsiteX8" fmla="*/ 177395 w 318977"/>
                <a:gd name="connsiteY8" fmla="*/ 318977 h 318977"/>
                <a:gd name="connsiteX9" fmla="*/ 62312 w 318977"/>
                <a:gd name="connsiteY9" fmla="*/ 318977 h 318977"/>
                <a:gd name="connsiteX10" fmla="*/ 0 w 318977"/>
                <a:gd name="connsiteY10" fmla="*/ 256665 h 318977"/>
                <a:gd name="connsiteX11" fmla="*/ 0 w 318977"/>
                <a:gd name="connsiteY11" fmla="*/ 62312 h 318977"/>
                <a:gd name="connsiteX12" fmla="*/ 62312 w 318977"/>
                <a:gd name="connsiteY12" fmla="*/ 0 h 31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977" h="318977">
                  <a:moveTo>
                    <a:pt x="62312" y="0"/>
                  </a:moveTo>
                  <a:lnTo>
                    <a:pt x="177395" y="0"/>
                  </a:lnTo>
                  <a:lnTo>
                    <a:pt x="256665" y="0"/>
                  </a:lnTo>
                  <a:lnTo>
                    <a:pt x="318977" y="0"/>
                  </a:lnTo>
                  <a:lnTo>
                    <a:pt x="318977" y="62312"/>
                  </a:lnTo>
                  <a:lnTo>
                    <a:pt x="318977" y="256665"/>
                  </a:lnTo>
                  <a:lnTo>
                    <a:pt x="318977" y="318977"/>
                  </a:lnTo>
                  <a:lnTo>
                    <a:pt x="256665" y="318977"/>
                  </a:lnTo>
                  <a:lnTo>
                    <a:pt x="177395" y="318977"/>
                  </a:lnTo>
                  <a:lnTo>
                    <a:pt x="62312" y="318977"/>
                  </a:lnTo>
                  <a:cubicBezTo>
                    <a:pt x="27898" y="318977"/>
                    <a:pt x="0" y="291079"/>
                    <a:pt x="0" y="256665"/>
                  </a:cubicBezTo>
                  <a:lnTo>
                    <a:pt x="0" y="62312"/>
                  </a:lnTo>
                  <a:cubicBezTo>
                    <a:pt x="0" y="27898"/>
                    <a:pt x="27898" y="0"/>
                    <a:pt x="62312" y="0"/>
                  </a:cubicBezTo>
                  <a:close/>
                </a:path>
              </a:pathLst>
            </a:custGeom>
            <a:solidFill>
              <a:srgbClr val="EB71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2" name="Rectangle 35">
              <a:extLst>
                <a:ext uri="{FF2B5EF4-FFF2-40B4-BE49-F238E27FC236}">
                  <a16:creationId xmlns:a16="http://schemas.microsoft.com/office/drawing/2014/main" id="{BBEF9B63-08A5-4CF3-9CB8-36C52997A729}"/>
                </a:ext>
              </a:extLst>
            </p:cNvPr>
            <p:cNvSpPr/>
            <p:nvPr/>
          </p:nvSpPr>
          <p:spPr>
            <a:xfrm>
              <a:off x="4759502" y="5234802"/>
              <a:ext cx="2734263" cy="987383"/>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3" name="Freeform 37">
              <a:extLst>
                <a:ext uri="{FF2B5EF4-FFF2-40B4-BE49-F238E27FC236}">
                  <a16:creationId xmlns:a16="http://schemas.microsoft.com/office/drawing/2014/main" id="{FF7BC52A-B8B5-4BB7-A92E-F8496919329A}"/>
                </a:ext>
              </a:extLst>
            </p:cNvPr>
            <p:cNvSpPr/>
            <p:nvPr/>
          </p:nvSpPr>
          <p:spPr>
            <a:xfrm>
              <a:off x="9474123" y="4703028"/>
              <a:ext cx="318977" cy="318977"/>
            </a:xfrm>
            <a:custGeom>
              <a:avLst/>
              <a:gdLst>
                <a:gd name="connsiteX0" fmla="*/ 62312 w 318977"/>
                <a:gd name="connsiteY0" fmla="*/ 0 h 318977"/>
                <a:gd name="connsiteX1" fmla="*/ 177395 w 318977"/>
                <a:gd name="connsiteY1" fmla="*/ 0 h 318977"/>
                <a:gd name="connsiteX2" fmla="*/ 256665 w 318977"/>
                <a:gd name="connsiteY2" fmla="*/ 0 h 318977"/>
                <a:gd name="connsiteX3" fmla="*/ 318977 w 318977"/>
                <a:gd name="connsiteY3" fmla="*/ 0 h 318977"/>
                <a:gd name="connsiteX4" fmla="*/ 318977 w 318977"/>
                <a:gd name="connsiteY4" fmla="*/ 62312 h 318977"/>
                <a:gd name="connsiteX5" fmla="*/ 318977 w 318977"/>
                <a:gd name="connsiteY5" fmla="*/ 256665 h 318977"/>
                <a:gd name="connsiteX6" fmla="*/ 318977 w 318977"/>
                <a:gd name="connsiteY6" fmla="*/ 318977 h 318977"/>
                <a:gd name="connsiteX7" fmla="*/ 256665 w 318977"/>
                <a:gd name="connsiteY7" fmla="*/ 318977 h 318977"/>
                <a:gd name="connsiteX8" fmla="*/ 177395 w 318977"/>
                <a:gd name="connsiteY8" fmla="*/ 318977 h 318977"/>
                <a:gd name="connsiteX9" fmla="*/ 62312 w 318977"/>
                <a:gd name="connsiteY9" fmla="*/ 318977 h 318977"/>
                <a:gd name="connsiteX10" fmla="*/ 0 w 318977"/>
                <a:gd name="connsiteY10" fmla="*/ 256665 h 318977"/>
                <a:gd name="connsiteX11" fmla="*/ 0 w 318977"/>
                <a:gd name="connsiteY11" fmla="*/ 62312 h 318977"/>
                <a:gd name="connsiteX12" fmla="*/ 62312 w 318977"/>
                <a:gd name="connsiteY12" fmla="*/ 0 h 31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977" h="318977">
                  <a:moveTo>
                    <a:pt x="62312" y="0"/>
                  </a:moveTo>
                  <a:lnTo>
                    <a:pt x="177395" y="0"/>
                  </a:lnTo>
                  <a:lnTo>
                    <a:pt x="256665" y="0"/>
                  </a:lnTo>
                  <a:lnTo>
                    <a:pt x="318977" y="0"/>
                  </a:lnTo>
                  <a:lnTo>
                    <a:pt x="318977" y="62312"/>
                  </a:lnTo>
                  <a:lnTo>
                    <a:pt x="318977" y="256665"/>
                  </a:lnTo>
                  <a:lnTo>
                    <a:pt x="318977" y="318977"/>
                  </a:lnTo>
                  <a:lnTo>
                    <a:pt x="256665" y="318977"/>
                  </a:lnTo>
                  <a:lnTo>
                    <a:pt x="177395" y="318977"/>
                  </a:lnTo>
                  <a:lnTo>
                    <a:pt x="62312" y="318977"/>
                  </a:lnTo>
                  <a:cubicBezTo>
                    <a:pt x="27898" y="318977"/>
                    <a:pt x="0" y="291079"/>
                    <a:pt x="0" y="256665"/>
                  </a:cubicBezTo>
                  <a:lnTo>
                    <a:pt x="0" y="62312"/>
                  </a:lnTo>
                  <a:cubicBezTo>
                    <a:pt x="0" y="27898"/>
                    <a:pt x="27898" y="0"/>
                    <a:pt x="62312" y="0"/>
                  </a:cubicBezTo>
                  <a:close/>
                </a:path>
              </a:pathLst>
            </a:custGeom>
            <a:solidFill>
              <a:srgbClr val="EB71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4" name="Rectangle 38">
              <a:extLst>
                <a:ext uri="{FF2B5EF4-FFF2-40B4-BE49-F238E27FC236}">
                  <a16:creationId xmlns:a16="http://schemas.microsoft.com/office/drawing/2014/main" id="{09090EDE-337F-4558-8CEA-90A1FAC4B129}"/>
                </a:ext>
              </a:extLst>
            </p:cNvPr>
            <p:cNvSpPr/>
            <p:nvPr/>
          </p:nvSpPr>
          <p:spPr>
            <a:xfrm>
              <a:off x="9856501" y="4703027"/>
              <a:ext cx="318977" cy="318977"/>
            </a:xfrm>
            <a:prstGeom prst="rect">
              <a:avLst/>
            </a:prstGeom>
            <a:solidFill>
              <a:srgbClr val="EB71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5" name="Freeform 39">
              <a:extLst>
                <a:ext uri="{FF2B5EF4-FFF2-40B4-BE49-F238E27FC236}">
                  <a16:creationId xmlns:a16="http://schemas.microsoft.com/office/drawing/2014/main" id="{D130D24A-EB5C-4ACD-971B-CDB70AB43D92}"/>
                </a:ext>
              </a:extLst>
            </p:cNvPr>
            <p:cNvSpPr/>
            <p:nvPr/>
          </p:nvSpPr>
          <p:spPr>
            <a:xfrm flipH="1">
              <a:off x="10238879" y="4703027"/>
              <a:ext cx="318977" cy="318977"/>
            </a:xfrm>
            <a:custGeom>
              <a:avLst/>
              <a:gdLst>
                <a:gd name="connsiteX0" fmla="*/ 62312 w 318977"/>
                <a:gd name="connsiteY0" fmla="*/ 0 h 318977"/>
                <a:gd name="connsiteX1" fmla="*/ 177395 w 318977"/>
                <a:gd name="connsiteY1" fmla="*/ 0 h 318977"/>
                <a:gd name="connsiteX2" fmla="*/ 256665 w 318977"/>
                <a:gd name="connsiteY2" fmla="*/ 0 h 318977"/>
                <a:gd name="connsiteX3" fmla="*/ 318977 w 318977"/>
                <a:gd name="connsiteY3" fmla="*/ 0 h 318977"/>
                <a:gd name="connsiteX4" fmla="*/ 318977 w 318977"/>
                <a:gd name="connsiteY4" fmla="*/ 62312 h 318977"/>
                <a:gd name="connsiteX5" fmla="*/ 318977 w 318977"/>
                <a:gd name="connsiteY5" fmla="*/ 256665 h 318977"/>
                <a:gd name="connsiteX6" fmla="*/ 318977 w 318977"/>
                <a:gd name="connsiteY6" fmla="*/ 318977 h 318977"/>
                <a:gd name="connsiteX7" fmla="*/ 256665 w 318977"/>
                <a:gd name="connsiteY7" fmla="*/ 318977 h 318977"/>
                <a:gd name="connsiteX8" fmla="*/ 177395 w 318977"/>
                <a:gd name="connsiteY8" fmla="*/ 318977 h 318977"/>
                <a:gd name="connsiteX9" fmla="*/ 62312 w 318977"/>
                <a:gd name="connsiteY9" fmla="*/ 318977 h 318977"/>
                <a:gd name="connsiteX10" fmla="*/ 0 w 318977"/>
                <a:gd name="connsiteY10" fmla="*/ 256665 h 318977"/>
                <a:gd name="connsiteX11" fmla="*/ 0 w 318977"/>
                <a:gd name="connsiteY11" fmla="*/ 62312 h 318977"/>
                <a:gd name="connsiteX12" fmla="*/ 62312 w 318977"/>
                <a:gd name="connsiteY12" fmla="*/ 0 h 31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977" h="318977">
                  <a:moveTo>
                    <a:pt x="62312" y="0"/>
                  </a:moveTo>
                  <a:lnTo>
                    <a:pt x="177395" y="0"/>
                  </a:lnTo>
                  <a:lnTo>
                    <a:pt x="256665" y="0"/>
                  </a:lnTo>
                  <a:lnTo>
                    <a:pt x="318977" y="0"/>
                  </a:lnTo>
                  <a:lnTo>
                    <a:pt x="318977" y="62312"/>
                  </a:lnTo>
                  <a:lnTo>
                    <a:pt x="318977" y="256665"/>
                  </a:lnTo>
                  <a:lnTo>
                    <a:pt x="318977" y="318977"/>
                  </a:lnTo>
                  <a:lnTo>
                    <a:pt x="256665" y="318977"/>
                  </a:lnTo>
                  <a:lnTo>
                    <a:pt x="177395" y="318977"/>
                  </a:lnTo>
                  <a:lnTo>
                    <a:pt x="62312" y="318977"/>
                  </a:lnTo>
                  <a:cubicBezTo>
                    <a:pt x="27898" y="318977"/>
                    <a:pt x="0" y="291079"/>
                    <a:pt x="0" y="256665"/>
                  </a:cubicBezTo>
                  <a:lnTo>
                    <a:pt x="0" y="62312"/>
                  </a:lnTo>
                  <a:cubicBezTo>
                    <a:pt x="0" y="27898"/>
                    <a:pt x="27898" y="0"/>
                    <a:pt x="62312" y="0"/>
                  </a:cubicBezTo>
                  <a:close/>
                </a:path>
              </a:pathLst>
            </a:custGeom>
            <a:solidFill>
              <a:srgbClr val="EB718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26" name="Rectangle 40">
              <a:extLst>
                <a:ext uri="{FF2B5EF4-FFF2-40B4-BE49-F238E27FC236}">
                  <a16:creationId xmlns:a16="http://schemas.microsoft.com/office/drawing/2014/main" id="{3F75334B-54C1-4288-B93B-9C8E4D19A01B}"/>
                </a:ext>
              </a:extLst>
            </p:cNvPr>
            <p:cNvSpPr/>
            <p:nvPr/>
          </p:nvSpPr>
          <p:spPr>
            <a:xfrm>
              <a:off x="8648857" y="5234145"/>
              <a:ext cx="2734263" cy="987383"/>
            </a:xfrm>
            <a:prstGeom prst="rect">
              <a:avLst/>
            </a:prstGeom>
          </p:spPr>
          <p:txBody>
            <a:bodyPr wrap="square">
              <a:spAutoFit/>
            </a:bodyPr>
            <a:lstStyle/>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a:t>
              </a: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cs typeface="Lato Regular"/>
                </a:rPr>
                <a:t>文本</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7" name="Freeform 107">
              <a:extLst>
                <a:ext uri="{FF2B5EF4-FFF2-40B4-BE49-F238E27FC236}">
                  <a16:creationId xmlns:a16="http://schemas.microsoft.com/office/drawing/2014/main" id="{9790F28F-3808-494C-99F7-713854585A05}"/>
                </a:ext>
              </a:extLst>
            </p:cNvPr>
            <p:cNvSpPr>
              <a:spLocks noEditPoints="1"/>
            </p:cNvSpPr>
            <p:nvPr/>
          </p:nvSpPr>
          <p:spPr bwMode="auto">
            <a:xfrm>
              <a:off x="2151554" y="4775996"/>
              <a:ext cx="171450" cy="173038"/>
            </a:xfrm>
            <a:custGeom>
              <a:avLst/>
              <a:gdLst>
                <a:gd name="T0" fmla="*/ 72 w 80"/>
                <a:gd name="T1" fmla="*/ 64 h 81"/>
                <a:gd name="T2" fmla="*/ 63 w 80"/>
                <a:gd name="T3" fmla="*/ 60 h 81"/>
                <a:gd name="T4" fmla="*/ 44 w 80"/>
                <a:gd name="T5" fmla="*/ 41 h 81"/>
                <a:gd name="T6" fmla="*/ 47 w 80"/>
                <a:gd name="T7" fmla="*/ 38 h 81"/>
                <a:gd name="T8" fmla="*/ 47 w 80"/>
                <a:gd name="T9" fmla="*/ 30 h 81"/>
                <a:gd name="T10" fmla="*/ 20 w 80"/>
                <a:gd name="T11" fmla="*/ 2 h 81"/>
                <a:gd name="T12" fmla="*/ 12 w 80"/>
                <a:gd name="T13" fmla="*/ 2 h 81"/>
                <a:gd name="T14" fmla="*/ 2 w 80"/>
                <a:gd name="T15" fmla="*/ 13 h 81"/>
                <a:gd name="T16" fmla="*/ 2 w 80"/>
                <a:gd name="T17" fmla="*/ 20 h 81"/>
                <a:gd name="T18" fmla="*/ 30 w 80"/>
                <a:gd name="T19" fmla="*/ 48 h 81"/>
                <a:gd name="T20" fmla="*/ 37 w 80"/>
                <a:gd name="T21" fmla="*/ 48 h 81"/>
                <a:gd name="T22" fmla="*/ 41 w 80"/>
                <a:gd name="T23" fmla="*/ 44 h 81"/>
                <a:gd name="T24" fmla="*/ 60 w 80"/>
                <a:gd name="T25" fmla="*/ 63 h 81"/>
                <a:gd name="T26" fmla="*/ 64 w 80"/>
                <a:gd name="T27" fmla="*/ 72 h 81"/>
                <a:gd name="T28" fmla="*/ 77 w 80"/>
                <a:gd name="T29" fmla="*/ 81 h 81"/>
                <a:gd name="T30" fmla="*/ 80 w 80"/>
                <a:gd name="T31" fmla="*/ 78 h 81"/>
                <a:gd name="T32" fmla="*/ 72 w 80"/>
                <a:gd name="T33" fmla="*/ 64 h 81"/>
                <a:gd name="T34" fmla="*/ 15 w 80"/>
                <a:gd name="T35" fmla="*/ 5 h 81"/>
                <a:gd name="T36" fmla="*/ 17 w 80"/>
                <a:gd name="T37" fmla="*/ 5 h 81"/>
                <a:gd name="T38" fmla="*/ 45 w 80"/>
                <a:gd name="T39" fmla="*/ 33 h 81"/>
                <a:gd name="T40" fmla="*/ 45 w 80"/>
                <a:gd name="T41" fmla="*/ 35 h 81"/>
                <a:gd name="T42" fmla="*/ 43 w 80"/>
                <a:gd name="T43" fmla="*/ 35 h 81"/>
                <a:gd name="T44" fmla="*/ 15 w 80"/>
                <a:gd name="T45" fmla="*/ 7 h 81"/>
                <a:gd name="T46" fmla="*/ 15 w 80"/>
                <a:gd name="T47" fmla="*/ 5 h 81"/>
                <a:gd name="T48" fmla="*/ 11 w 80"/>
                <a:gd name="T49" fmla="*/ 12 h 81"/>
                <a:gd name="T50" fmla="*/ 13 w 80"/>
                <a:gd name="T51" fmla="*/ 12 h 81"/>
                <a:gd name="T52" fmla="*/ 34 w 80"/>
                <a:gd name="T53" fmla="*/ 33 h 81"/>
                <a:gd name="T54" fmla="*/ 33 w 80"/>
                <a:gd name="T55" fmla="*/ 35 h 81"/>
                <a:gd name="T56" fmla="*/ 11 w 80"/>
                <a:gd name="T57" fmla="*/ 14 h 81"/>
                <a:gd name="T58" fmla="*/ 11 w 80"/>
                <a:gd name="T59" fmla="*/ 12 h 81"/>
                <a:gd name="T60" fmla="*/ 34 w 80"/>
                <a:gd name="T61" fmla="*/ 45 h 81"/>
                <a:gd name="T62" fmla="*/ 33 w 80"/>
                <a:gd name="T63" fmla="*/ 45 h 81"/>
                <a:gd name="T64" fmla="*/ 5 w 80"/>
                <a:gd name="T65" fmla="*/ 17 h 81"/>
                <a:gd name="T66" fmla="*/ 5 w 80"/>
                <a:gd name="T67" fmla="*/ 16 h 81"/>
                <a:gd name="T68" fmla="*/ 6 w 80"/>
                <a:gd name="T69" fmla="*/ 16 h 81"/>
                <a:gd name="T70" fmla="*/ 34 w 80"/>
                <a:gd name="T71" fmla="*/ 44 h 81"/>
                <a:gd name="T72" fmla="*/ 34 w 80"/>
                <a:gd name="T73" fmla="*/ 4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81">
                  <a:moveTo>
                    <a:pt x="72" y="64"/>
                  </a:moveTo>
                  <a:cubicBezTo>
                    <a:pt x="63" y="60"/>
                    <a:pt x="63" y="60"/>
                    <a:pt x="63" y="60"/>
                  </a:cubicBezTo>
                  <a:cubicBezTo>
                    <a:pt x="44" y="41"/>
                    <a:pt x="44" y="41"/>
                    <a:pt x="44" y="41"/>
                  </a:cubicBezTo>
                  <a:cubicBezTo>
                    <a:pt x="47" y="38"/>
                    <a:pt x="47" y="38"/>
                    <a:pt x="47" y="38"/>
                  </a:cubicBezTo>
                  <a:cubicBezTo>
                    <a:pt x="50" y="36"/>
                    <a:pt x="50" y="32"/>
                    <a:pt x="47" y="30"/>
                  </a:cubicBezTo>
                  <a:cubicBezTo>
                    <a:pt x="20" y="2"/>
                    <a:pt x="20" y="2"/>
                    <a:pt x="20" y="2"/>
                  </a:cubicBezTo>
                  <a:cubicBezTo>
                    <a:pt x="18" y="0"/>
                    <a:pt x="14" y="0"/>
                    <a:pt x="12" y="2"/>
                  </a:cubicBezTo>
                  <a:cubicBezTo>
                    <a:pt x="2" y="13"/>
                    <a:pt x="2" y="13"/>
                    <a:pt x="2" y="13"/>
                  </a:cubicBezTo>
                  <a:cubicBezTo>
                    <a:pt x="0" y="15"/>
                    <a:pt x="0" y="18"/>
                    <a:pt x="2" y="20"/>
                  </a:cubicBezTo>
                  <a:cubicBezTo>
                    <a:pt x="30" y="48"/>
                    <a:pt x="30" y="48"/>
                    <a:pt x="30" y="48"/>
                  </a:cubicBezTo>
                  <a:cubicBezTo>
                    <a:pt x="32" y="50"/>
                    <a:pt x="35" y="50"/>
                    <a:pt x="37" y="48"/>
                  </a:cubicBezTo>
                  <a:cubicBezTo>
                    <a:pt x="41" y="44"/>
                    <a:pt x="41" y="44"/>
                    <a:pt x="41" y="44"/>
                  </a:cubicBezTo>
                  <a:cubicBezTo>
                    <a:pt x="60" y="63"/>
                    <a:pt x="60" y="63"/>
                    <a:pt x="60" y="63"/>
                  </a:cubicBezTo>
                  <a:cubicBezTo>
                    <a:pt x="64" y="72"/>
                    <a:pt x="64" y="72"/>
                    <a:pt x="64" y="72"/>
                  </a:cubicBezTo>
                  <a:cubicBezTo>
                    <a:pt x="77" y="81"/>
                    <a:pt x="77" y="81"/>
                    <a:pt x="77" y="81"/>
                  </a:cubicBezTo>
                  <a:cubicBezTo>
                    <a:pt x="80" y="78"/>
                    <a:pt x="80" y="78"/>
                    <a:pt x="80" y="78"/>
                  </a:cubicBezTo>
                  <a:lnTo>
                    <a:pt x="72" y="64"/>
                  </a:lnTo>
                  <a:close/>
                  <a:moveTo>
                    <a:pt x="15" y="5"/>
                  </a:moveTo>
                  <a:cubicBezTo>
                    <a:pt x="16" y="5"/>
                    <a:pt x="16" y="5"/>
                    <a:pt x="17" y="5"/>
                  </a:cubicBezTo>
                  <a:cubicBezTo>
                    <a:pt x="45" y="33"/>
                    <a:pt x="45" y="33"/>
                    <a:pt x="45" y="33"/>
                  </a:cubicBezTo>
                  <a:cubicBezTo>
                    <a:pt x="45" y="34"/>
                    <a:pt x="45" y="34"/>
                    <a:pt x="45" y="35"/>
                  </a:cubicBezTo>
                  <a:cubicBezTo>
                    <a:pt x="44" y="35"/>
                    <a:pt x="44" y="35"/>
                    <a:pt x="43" y="35"/>
                  </a:cubicBezTo>
                  <a:cubicBezTo>
                    <a:pt x="15" y="7"/>
                    <a:pt x="15" y="7"/>
                    <a:pt x="15" y="7"/>
                  </a:cubicBezTo>
                  <a:cubicBezTo>
                    <a:pt x="15" y="6"/>
                    <a:pt x="15" y="6"/>
                    <a:pt x="15" y="5"/>
                  </a:cubicBezTo>
                  <a:close/>
                  <a:moveTo>
                    <a:pt x="11" y="12"/>
                  </a:moveTo>
                  <a:cubicBezTo>
                    <a:pt x="12" y="12"/>
                    <a:pt x="13" y="12"/>
                    <a:pt x="13" y="12"/>
                  </a:cubicBezTo>
                  <a:cubicBezTo>
                    <a:pt x="34" y="33"/>
                    <a:pt x="34" y="33"/>
                    <a:pt x="34" y="33"/>
                  </a:cubicBezTo>
                  <a:cubicBezTo>
                    <a:pt x="33" y="35"/>
                    <a:pt x="33" y="35"/>
                    <a:pt x="33" y="35"/>
                  </a:cubicBezTo>
                  <a:cubicBezTo>
                    <a:pt x="11" y="14"/>
                    <a:pt x="11" y="14"/>
                    <a:pt x="11" y="14"/>
                  </a:cubicBezTo>
                  <a:cubicBezTo>
                    <a:pt x="11" y="13"/>
                    <a:pt x="11" y="12"/>
                    <a:pt x="11" y="12"/>
                  </a:cubicBezTo>
                  <a:close/>
                  <a:moveTo>
                    <a:pt x="34" y="45"/>
                  </a:moveTo>
                  <a:cubicBezTo>
                    <a:pt x="34" y="46"/>
                    <a:pt x="33" y="46"/>
                    <a:pt x="33" y="45"/>
                  </a:cubicBezTo>
                  <a:cubicBezTo>
                    <a:pt x="5" y="17"/>
                    <a:pt x="5" y="17"/>
                    <a:pt x="5" y="17"/>
                  </a:cubicBezTo>
                  <a:cubicBezTo>
                    <a:pt x="4" y="17"/>
                    <a:pt x="4" y="16"/>
                    <a:pt x="5" y="16"/>
                  </a:cubicBezTo>
                  <a:cubicBezTo>
                    <a:pt x="5" y="15"/>
                    <a:pt x="6" y="15"/>
                    <a:pt x="6" y="16"/>
                  </a:cubicBezTo>
                  <a:cubicBezTo>
                    <a:pt x="34" y="44"/>
                    <a:pt x="34" y="44"/>
                    <a:pt x="34" y="44"/>
                  </a:cubicBezTo>
                  <a:cubicBezTo>
                    <a:pt x="35" y="44"/>
                    <a:pt x="35" y="45"/>
                    <a:pt x="34" y="45"/>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28" name="Freeform 105">
              <a:extLst>
                <a:ext uri="{FF2B5EF4-FFF2-40B4-BE49-F238E27FC236}">
                  <a16:creationId xmlns:a16="http://schemas.microsoft.com/office/drawing/2014/main" id="{8329CAEF-3AB3-46DB-AEB9-81B19F3ABBFA}"/>
                </a:ext>
              </a:extLst>
            </p:cNvPr>
            <p:cNvSpPr>
              <a:spLocks/>
            </p:cNvSpPr>
            <p:nvPr/>
          </p:nvSpPr>
          <p:spPr bwMode="auto">
            <a:xfrm>
              <a:off x="1753888" y="4769646"/>
              <a:ext cx="215900" cy="185738"/>
            </a:xfrm>
            <a:custGeom>
              <a:avLst/>
              <a:gdLst>
                <a:gd name="T0" fmla="*/ 3 w 101"/>
                <a:gd name="T1" fmla="*/ 67 h 87"/>
                <a:gd name="T2" fmla="*/ 44 w 101"/>
                <a:gd name="T3" fmla="*/ 39 h 87"/>
                <a:gd name="T4" fmla="*/ 46 w 101"/>
                <a:gd name="T5" fmla="*/ 19 h 87"/>
                <a:gd name="T6" fmla="*/ 79 w 101"/>
                <a:gd name="T7" fmla="*/ 3 h 87"/>
                <a:gd name="T8" fmla="*/ 64 w 101"/>
                <a:gd name="T9" fmla="*/ 14 h 87"/>
                <a:gd name="T10" fmla="*/ 65 w 101"/>
                <a:gd name="T11" fmla="*/ 36 h 87"/>
                <a:gd name="T12" fmla="*/ 85 w 101"/>
                <a:gd name="T13" fmla="*/ 45 h 87"/>
                <a:gd name="T14" fmla="*/ 101 w 101"/>
                <a:gd name="T15" fmla="*/ 34 h 87"/>
                <a:gd name="T16" fmla="*/ 98 w 101"/>
                <a:gd name="T17" fmla="*/ 43 h 87"/>
                <a:gd name="T18" fmla="*/ 60 w 101"/>
                <a:gd name="T19" fmla="*/ 57 h 87"/>
                <a:gd name="T20" fmla="*/ 58 w 101"/>
                <a:gd name="T21" fmla="*/ 56 h 87"/>
                <a:gd name="T22" fmla="*/ 16 w 101"/>
                <a:gd name="T23" fmla="*/ 86 h 87"/>
                <a:gd name="T24" fmla="*/ 9 w 101"/>
                <a:gd name="T25" fmla="*/ 84 h 87"/>
                <a:gd name="T26" fmla="*/ 2 w 101"/>
                <a:gd name="T27" fmla="*/ 75 h 87"/>
                <a:gd name="T28" fmla="*/ 3 w 101"/>
                <a:gd name="T29" fmla="*/ 6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1" h="87">
                  <a:moveTo>
                    <a:pt x="3" y="67"/>
                  </a:moveTo>
                  <a:cubicBezTo>
                    <a:pt x="44" y="39"/>
                    <a:pt x="44" y="39"/>
                    <a:pt x="44" y="39"/>
                  </a:cubicBezTo>
                  <a:cubicBezTo>
                    <a:pt x="42" y="32"/>
                    <a:pt x="43" y="25"/>
                    <a:pt x="46" y="19"/>
                  </a:cubicBezTo>
                  <a:cubicBezTo>
                    <a:pt x="52" y="6"/>
                    <a:pt x="66" y="0"/>
                    <a:pt x="79" y="3"/>
                  </a:cubicBezTo>
                  <a:cubicBezTo>
                    <a:pt x="64" y="14"/>
                    <a:pt x="64" y="14"/>
                    <a:pt x="64" y="14"/>
                  </a:cubicBezTo>
                  <a:cubicBezTo>
                    <a:pt x="65" y="36"/>
                    <a:pt x="65" y="36"/>
                    <a:pt x="65" y="36"/>
                  </a:cubicBezTo>
                  <a:cubicBezTo>
                    <a:pt x="85" y="45"/>
                    <a:pt x="85" y="45"/>
                    <a:pt x="85" y="45"/>
                  </a:cubicBezTo>
                  <a:cubicBezTo>
                    <a:pt x="101" y="34"/>
                    <a:pt x="101" y="34"/>
                    <a:pt x="101" y="34"/>
                  </a:cubicBezTo>
                  <a:cubicBezTo>
                    <a:pt x="100" y="37"/>
                    <a:pt x="100" y="40"/>
                    <a:pt x="98" y="43"/>
                  </a:cubicBezTo>
                  <a:cubicBezTo>
                    <a:pt x="92" y="58"/>
                    <a:pt x="74" y="64"/>
                    <a:pt x="60" y="57"/>
                  </a:cubicBezTo>
                  <a:cubicBezTo>
                    <a:pt x="59" y="57"/>
                    <a:pt x="59" y="57"/>
                    <a:pt x="58" y="56"/>
                  </a:cubicBezTo>
                  <a:cubicBezTo>
                    <a:pt x="16" y="86"/>
                    <a:pt x="16" y="86"/>
                    <a:pt x="16" y="86"/>
                  </a:cubicBezTo>
                  <a:cubicBezTo>
                    <a:pt x="13" y="87"/>
                    <a:pt x="10" y="87"/>
                    <a:pt x="9" y="84"/>
                  </a:cubicBezTo>
                  <a:cubicBezTo>
                    <a:pt x="2" y="75"/>
                    <a:pt x="2" y="75"/>
                    <a:pt x="2" y="75"/>
                  </a:cubicBezTo>
                  <a:cubicBezTo>
                    <a:pt x="0" y="72"/>
                    <a:pt x="1" y="69"/>
                    <a:pt x="3" y="6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29" name="Freeform 75">
              <a:extLst>
                <a:ext uri="{FF2B5EF4-FFF2-40B4-BE49-F238E27FC236}">
                  <a16:creationId xmlns:a16="http://schemas.microsoft.com/office/drawing/2014/main" id="{3271CE08-C485-4053-A42C-AA376BF42FAF}"/>
                </a:ext>
              </a:extLst>
            </p:cNvPr>
            <p:cNvSpPr>
              <a:spLocks noEditPoints="1"/>
            </p:cNvSpPr>
            <p:nvPr/>
          </p:nvSpPr>
          <p:spPr bwMode="auto">
            <a:xfrm>
              <a:off x="2522653" y="4797427"/>
              <a:ext cx="185738" cy="130175"/>
            </a:xfrm>
            <a:custGeom>
              <a:avLst/>
              <a:gdLst>
                <a:gd name="T0" fmla="*/ 68 w 87"/>
                <a:gd name="T1" fmla="*/ 0 h 61"/>
                <a:gd name="T2" fmla="*/ 4 w 87"/>
                <a:gd name="T3" fmla="*/ 13 h 61"/>
                <a:gd name="T4" fmla="*/ 0 w 87"/>
                <a:gd name="T5" fmla="*/ 22 h 61"/>
                <a:gd name="T6" fmla="*/ 16 w 87"/>
                <a:gd name="T7" fmla="*/ 27 h 61"/>
                <a:gd name="T8" fmla="*/ 20 w 87"/>
                <a:gd name="T9" fmla="*/ 17 h 61"/>
                <a:gd name="T10" fmla="*/ 26 w 87"/>
                <a:gd name="T11" fmla="*/ 7 h 61"/>
                <a:gd name="T12" fmla="*/ 29 w 87"/>
                <a:gd name="T13" fmla="*/ 8 h 61"/>
                <a:gd name="T14" fmla="*/ 23 w 87"/>
                <a:gd name="T15" fmla="*/ 27 h 61"/>
                <a:gd name="T16" fmla="*/ 22 w 87"/>
                <a:gd name="T17" fmla="*/ 27 h 61"/>
                <a:gd name="T18" fmla="*/ 10 w 87"/>
                <a:gd name="T19" fmla="*/ 60 h 61"/>
                <a:gd name="T20" fmla="*/ 76 w 87"/>
                <a:gd name="T21" fmla="*/ 61 h 61"/>
                <a:gd name="T22" fmla="*/ 77 w 87"/>
                <a:gd name="T23" fmla="*/ 59 h 61"/>
                <a:gd name="T24" fmla="*/ 64 w 87"/>
                <a:gd name="T25" fmla="*/ 27 h 61"/>
                <a:gd name="T26" fmla="*/ 58 w 87"/>
                <a:gd name="T27" fmla="*/ 27 h 61"/>
                <a:gd name="T28" fmla="*/ 58 w 87"/>
                <a:gd name="T29" fmla="*/ 7 h 61"/>
                <a:gd name="T30" fmla="*/ 70 w 87"/>
                <a:gd name="T31" fmla="*/ 13 h 61"/>
                <a:gd name="T32" fmla="*/ 66 w 87"/>
                <a:gd name="T33" fmla="*/ 22 h 61"/>
                <a:gd name="T34" fmla="*/ 82 w 87"/>
                <a:gd name="T35" fmla="*/ 27 h 61"/>
                <a:gd name="T36" fmla="*/ 87 w 87"/>
                <a:gd name="T37" fmla="*/ 17 h 61"/>
                <a:gd name="T38" fmla="*/ 50 w 87"/>
                <a:gd name="T39" fmla="*/ 7 h 61"/>
                <a:gd name="T40" fmla="*/ 50 w 87"/>
                <a:gd name="T41" fmla="*/ 27 h 61"/>
                <a:gd name="T42" fmla="*/ 37 w 87"/>
                <a:gd name="T43" fmla="*/ 8 h 61"/>
                <a:gd name="T44" fmla="*/ 50 w 87"/>
                <a:gd name="T45" fmla="*/ 7 h 61"/>
                <a:gd name="T46" fmla="*/ 34 w 87"/>
                <a:gd name="T47" fmla="*/ 54 h 61"/>
                <a:gd name="T48" fmla="*/ 51 w 87"/>
                <a:gd name="T49" fmla="*/ 36 h 61"/>
                <a:gd name="T50" fmla="*/ 37 w 87"/>
                <a:gd name="T51" fmla="*/ 53 h 61"/>
                <a:gd name="T52" fmla="*/ 39 w 87"/>
                <a:gd name="T53" fmla="*/ 55 h 61"/>
                <a:gd name="T54" fmla="*/ 37 w 87"/>
                <a:gd name="T55" fmla="*/ 53 h 61"/>
                <a:gd name="T56" fmla="*/ 42 w 87"/>
                <a:gd name="T57" fmla="*/ 56 h 61"/>
                <a:gd name="T58" fmla="*/ 44 w 87"/>
                <a:gd name="T59" fmla="*/ 54 h 61"/>
                <a:gd name="T60" fmla="*/ 43 w 87"/>
                <a:gd name="T61" fmla="*/ 36 h 61"/>
                <a:gd name="T62" fmla="*/ 41 w 87"/>
                <a:gd name="T63" fmla="*/ 34 h 61"/>
                <a:gd name="T64" fmla="*/ 43 w 87"/>
                <a:gd name="T65" fmla="*/ 36 h 61"/>
                <a:gd name="T66" fmla="*/ 33 w 87"/>
                <a:gd name="T67" fmla="*/ 51 h 61"/>
                <a:gd name="T68" fmla="*/ 35 w 87"/>
                <a:gd name="T69" fmla="*/ 50 h 61"/>
                <a:gd name="T70" fmla="*/ 38 w 87"/>
                <a:gd name="T71" fmla="*/ 38 h 61"/>
                <a:gd name="T72" fmla="*/ 36 w 87"/>
                <a:gd name="T73" fmla="*/ 36 h 61"/>
                <a:gd name="T74" fmla="*/ 38 w 87"/>
                <a:gd name="T75" fmla="*/ 38 h 61"/>
                <a:gd name="T76" fmla="*/ 49 w 87"/>
                <a:gd name="T77" fmla="*/ 40 h 61"/>
                <a:gd name="T78" fmla="*/ 52 w 87"/>
                <a:gd name="T79" fmla="*/ 39 h 61"/>
                <a:gd name="T80" fmla="*/ 50 w 87"/>
                <a:gd name="T81" fmla="*/ 48 h 61"/>
                <a:gd name="T82" fmla="*/ 52 w 87"/>
                <a:gd name="T83" fmla="*/ 51 h 61"/>
                <a:gd name="T84" fmla="*/ 50 w 87"/>
                <a:gd name="T85" fmla="*/ 48 h 61"/>
                <a:gd name="T86" fmla="*/ 51 w 87"/>
                <a:gd name="T87" fmla="*/ 45 h 61"/>
                <a:gd name="T88" fmla="*/ 53 w 87"/>
                <a:gd name="T89" fmla="*/ 44 h 61"/>
                <a:gd name="T90" fmla="*/ 47 w 87"/>
                <a:gd name="T91" fmla="*/ 52 h 61"/>
                <a:gd name="T92" fmla="*/ 48 w 87"/>
                <a:gd name="T93" fmla="*/ 54 h 61"/>
                <a:gd name="T94" fmla="*/ 47 w 87"/>
                <a:gd name="T95" fmla="*/ 52 h 61"/>
                <a:gd name="T96" fmla="*/ 48 w 87"/>
                <a:gd name="T97" fmla="*/ 36 h 61"/>
                <a:gd name="T98" fmla="*/ 45 w 87"/>
                <a:gd name="T99"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 h="61">
                  <a:moveTo>
                    <a:pt x="83" y="13"/>
                  </a:moveTo>
                  <a:cubicBezTo>
                    <a:pt x="82" y="5"/>
                    <a:pt x="75" y="0"/>
                    <a:pt x="68" y="0"/>
                  </a:cubicBezTo>
                  <a:cubicBezTo>
                    <a:pt x="19" y="0"/>
                    <a:pt x="19" y="0"/>
                    <a:pt x="19" y="0"/>
                  </a:cubicBezTo>
                  <a:cubicBezTo>
                    <a:pt x="11" y="0"/>
                    <a:pt x="5" y="5"/>
                    <a:pt x="4" y="13"/>
                  </a:cubicBezTo>
                  <a:cubicBezTo>
                    <a:pt x="2" y="13"/>
                    <a:pt x="0" y="15"/>
                    <a:pt x="0" y="17"/>
                  </a:cubicBezTo>
                  <a:cubicBezTo>
                    <a:pt x="0" y="22"/>
                    <a:pt x="0" y="22"/>
                    <a:pt x="0" y="22"/>
                  </a:cubicBezTo>
                  <a:cubicBezTo>
                    <a:pt x="0" y="24"/>
                    <a:pt x="2" y="27"/>
                    <a:pt x="5" y="27"/>
                  </a:cubicBezTo>
                  <a:cubicBezTo>
                    <a:pt x="16" y="27"/>
                    <a:pt x="16" y="27"/>
                    <a:pt x="16" y="27"/>
                  </a:cubicBezTo>
                  <a:cubicBezTo>
                    <a:pt x="18" y="27"/>
                    <a:pt x="20" y="24"/>
                    <a:pt x="20" y="22"/>
                  </a:cubicBezTo>
                  <a:cubicBezTo>
                    <a:pt x="20" y="17"/>
                    <a:pt x="20" y="17"/>
                    <a:pt x="20" y="17"/>
                  </a:cubicBezTo>
                  <a:cubicBezTo>
                    <a:pt x="20" y="15"/>
                    <a:pt x="19" y="13"/>
                    <a:pt x="17" y="13"/>
                  </a:cubicBezTo>
                  <a:cubicBezTo>
                    <a:pt x="18" y="9"/>
                    <a:pt x="22" y="7"/>
                    <a:pt x="26" y="7"/>
                  </a:cubicBezTo>
                  <a:cubicBezTo>
                    <a:pt x="29" y="7"/>
                    <a:pt x="29" y="7"/>
                    <a:pt x="29" y="7"/>
                  </a:cubicBezTo>
                  <a:cubicBezTo>
                    <a:pt x="29" y="7"/>
                    <a:pt x="29" y="7"/>
                    <a:pt x="29" y="8"/>
                  </a:cubicBezTo>
                  <a:cubicBezTo>
                    <a:pt x="29" y="27"/>
                    <a:pt x="29" y="27"/>
                    <a:pt x="29" y="27"/>
                  </a:cubicBezTo>
                  <a:cubicBezTo>
                    <a:pt x="23" y="27"/>
                    <a:pt x="23" y="27"/>
                    <a:pt x="23" y="27"/>
                  </a:cubicBezTo>
                  <a:cubicBezTo>
                    <a:pt x="23" y="27"/>
                    <a:pt x="22" y="27"/>
                    <a:pt x="22" y="27"/>
                  </a:cubicBezTo>
                  <a:cubicBezTo>
                    <a:pt x="22" y="27"/>
                    <a:pt x="22" y="27"/>
                    <a:pt x="22" y="27"/>
                  </a:cubicBezTo>
                  <a:cubicBezTo>
                    <a:pt x="10" y="59"/>
                    <a:pt x="10" y="59"/>
                    <a:pt x="10" y="59"/>
                  </a:cubicBezTo>
                  <a:cubicBezTo>
                    <a:pt x="9" y="59"/>
                    <a:pt x="10" y="60"/>
                    <a:pt x="10" y="60"/>
                  </a:cubicBezTo>
                  <a:cubicBezTo>
                    <a:pt x="10" y="61"/>
                    <a:pt x="11" y="61"/>
                    <a:pt x="11" y="61"/>
                  </a:cubicBezTo>
                  <a:cubicBezTo>
                    <a:pt x="76" y="61"/>
                    <a:pt x="76" y="61"/>
                    <a:pt x="76" y="61"/>
                  </a:cubicBezTo>
                  <a:cubicBezTo>
                    <a:pt x="76" y="61"/>
                    <a:pt x="76" y="61"/>
                    <a:pt x="77" y="60"/>
                  </a:cubicBezTo>
                  <a:cubicBezTo>
                    <a:pt x="77" y="60"/>
                    <a:pt x="77" y="59"/>
                    <a:pt x="77" y="59"/>
                  </a:cubicBezTo>
                  <a:cubicBezTo>
                    <a:pt x="65" y="27"/>
                    <a:pt x="65" y="27"/>
                    <a:pt x="65" y="27"/>
                  </a:cubicBezTo>
                  <a:cubicBezTo>
                    <a:pt x="65" y="27"/>
                    <a:pt x="65" y="27"/>
                    <a:pt x="64" y="27"/>
                  </a:cubicBezTo>
                  <a:cubicBezTo>
                    <a:pt x="64" y="27"/>
                    <a:pt x="64" y="27"/>
                    <a:pt x="64" y="27"/>
                  </a:cubicBezTo>
                  <a:cubicBezTo>
                    <a:pt x="58" y="27"/>
                    <a:pt x="58" y="27"/>
                    <a:pt x="58" y="27"/>
                  </a:cubicBezTo>
                  <a:cubicBezTo>
                    <a:pt x="58" y="8"/>
                    <a:pt x="58" y="8"/>
                    <a:pt x="58" y="8"/>
                  </a:cubicBezTo>
                  <a:cubicBezTo>
                    <a:pt x="58" y="7"/>
                    <a:pt x="58" y="7"/>
                    <a:pt x="58" y="7"/>
                  </a:cubicBezTo>
                  <a:cubicBezTo>
                    <a:pt x="61" y="7"/>
                    <a:pt x="61" y="7"/>
                    <a:pt x="61" y="7"/>
                  </a:cubicBezTo>
                  <a:cubicBezTo>
                    <a:pt x="65" y="7"/>
                    <a:pt x="68" y="9"/>
                    <a:pt x="70" y="13"/>
                  </a:cubicBezTo>
                  <a:cubicBezTo>
                    <a:pt x="68" y="13"/>
                    <a:pt x="66" y="15"/>
                    <a:pt x="66" y="17"/>
                  </a:cubicBezTo>
                  <a:cubicBezTo>
                    <a:pt x="66" y="22"/>
                    <a:pt x="66" y="22"/>
                    <a:pt x="66" y="22"/>
                  </a:cubicBezTo>
                  <a:cubicBezTo>
                    <a:pt x="66" y="24"/>
                    <a:pt x="68" y="27"/>
                    <a:pt x="71" y="27"/>
                  </a:cubicBezTo>
                  <a:cubicBezTo>
                    <a:pt x="82" y="27"/>
                    <a:pt x="82" y="27"/>
                    <a:pt x="82" y="27"/>
                  </a:cubicBezTo>
                  <a:cubicBezTo>
                    <a:pt x="84" y="27"/>
                    <a:pt x="87" y="24"/>
                    <a:pt x="87" y="22"/>
                  </a:cubicBezTo>
                  <a:cubicBezTo>
                    <a:pt x="87" y="17"/>
                    <a:pt x="87" y="17"/>
                    <a:pt x="87" y="17"/>
                  </a:cubicBezTo>
                  <a:cubicBezTo>
                    <a:pt x="87" y="15"/>
                    <a:pt x="85" y="13"/>
                    <a:pt x="83" y="13"/>
                  </a:cubicBezTo>
                  <a:close/>
                  <a:moveTo>
                    <a:pt x="50" y="7"/>
                  </a:moveTo>
                  <a:cubicBezTo>
                    <a:pt x="50" y="7"/>
                    <a:pt x="50" y="7"/>
                    <a:pt x="50" y="8"/>
                  </a:cubicBezTo>
                  <a:cubicBezTo>
                    <a:pt x="50" y="27"/>
                    <a:pt x="50" y="27"/>
                    <a:pt x="50" y="27"/>
                  </a:cubicBezTo>
                  <a:cubicBezTo>
                    <a:pt x="37" y="27"/>
                    <a:pt x="37" y="27"/>
                    <a:pt x="37" y="27"/>
                  </a:cubicBezTo>
                  <a:cubicBezTo>
                    <a:pt x="37" y="8"/>
                    <a:pt x="37" y="8"/>
                    <a:pt x="37" y="8"/>
                  </a:cubicBezTo>
                  <a:cubicBezTo>
                    <a:pt x="37" y="7"/>
                    <a:pt x="37" y="7"/>
                    <a:pt x="37" y="7"/>
                  </a:cubicBezTo>
                  <a:lnTo>
                    <a:pt x="50" y="7"/>
                  </a:lnTo>
                  <a:close/>
                  <a:moveTo>
                    <a:pt x="52" y="53"/>
                  </a:moveTo>
                  <a:cubicBezTo>
                    <a:pt x="47" y="58"/>
                    <a:pt x="39" y="59"/>
                    <a:pt x="34" y="54"/>
                  </a:cubicBezTo>
                  <a:cubicBezTo>
                    <a:pt x="29" y="50"/>
                    <a:pt x="28" y="42"/>
                    <a:pt x="33" y="37"/>
                  </a:cubicBezTo>
                  <a:cubicBezTo>
                    <a:pt x="38" y="32"/>
                    <a:pt x="46" y="31"/>
                    <a:pt x="51" y="36"/>
                  </a:cubicBezTo>
                  <a:cubicBezTo>
                    <a:pt x="56" y="40"/>
                    <a:pt x="56" y="48"/>
                    <a:pt x="52" y="53"/>
                  </a:cubicBezTo>
                  <a:close/>
                  <a:moveTo>
                    <a:pt x="37" y="53"/>
                  </a:moveTo>
                  <a:cubicBezTo>
                    <a:pt x="37" y="53"/>
                    <a:pt x="36" y="54"/>
                    <a:pt x="37" y="55"/>
                  </a:cubicBezTo>
                  <a:cubicBezTo>
                    <a:pt x="37" y="55"/>
                    <a:pt x="38" y="55"/>
                    <a:pt x="39" y="55"/>
                  </a:cubicBezTo>
                  <a:cubicBezTo>
                    <a:pt x="39" y="55"/>
                    <a:pt x="40" y="54"/>
                    <a:pt x="39" y="53"/>
                  </a:cubicBezTo>
                  <a:cubicBezTo>
                    <a:pt x="39" y="53"/>
                    <a:pt x="38" y="52"/>
                    <a:pt x="37" y="53"/>
                  </a:cubicBezTo>
                  <a:close/>
                  <a:moveTo>
                    <a:pt x="42" y="54"/>
                  </a:moveTo>
                  <a:cubicBezTo>
                    <a:pt x="41" y="54"/>
                    <a:pt x="41" y="55"/>
                    <a:pt x="42" y="56"/>
                  </a:cubicBezTo>
                  <a:cubicBezTo>
                    <a:pt x="42" y="56"/>
                    <a:pt x="43" y="56"/>
                    <a:pt x="44" y="56"/>
                  </a:cubicBezTo>
                  <a:cubicBezTo>
                    <a:pt x="44" y="56"/>
                    <a:pt x="44" y="55"/>
                    <a:pt x="44" y="54"/>
                  </a:cubicBezTo>
                  <a:cubicBezTo>
                    <a:pt x="44" y="54"/>
                    <a:pt x="43" y="53"/>
                    <a:pt x="42" y="54"/>
                  </a:cubicBezTo>
                  <a:close/>
                  <a:moveTo>
                    <a:pt x="43" y="36"/>
                  </a:moveTo>
                  <a:cubicBezTo>
                    <a:pt x="43" y="36"/>
                    <a:pt x="43" y="35"/>
                    <a:pt x="43" y="35"/>
                  </a:cubicBezTo>
                  <a:cubicBezTo>
                    <a:pt x="43" y="34"/>
                    <a:pt x="42" y="34"/>
                    <a:pt x="41" y="34"/>
                  </a:cubicBezTo>
                  <a:cubicBezTo>
                    <a:pt x="40" y="35"/>
                    <a:pt x="40" y="35"/>
                    <a:pt x="41" y="36"/>
                  </a:cubicBezTo>
                  <a:cubicBezTo>
                    <a:pt x="41" y="37"/>
                    <a:pt x="42" y="37"/>
                    <a:pt x="43" y="36"/>
                  </a:cubicBezTo>
                  <a:close/>
                  <a:moveTo>
                    <a:pt x="33" y="49"/>
                  </a:moveTo>
                  <a:cubicBezTo>
                    <a:pt x="33" y="50"/>
                    <a:pt x="33" y="51"/>
                    <a:pt x="33" y="51"/>
                  </a:cubicBezTo>
                  <a:cubicBezTo>
                    <a:pt x="33" y="52"/>
                    <a:pt x="34" y="52"/>
                    <a:pt x="35" y="52"/>
                  </a:cubicBezTo>
                  <a:cubicBezTo>
                    <a:pt x="36" y="51"/>
                    <a:pt x="36" y="50"/>
                    <a:pt x="35" y="50"/>
                  </a:cubicBezTo>
                  <a:cubicBezTo>
                    <a:pt x="35" y="49"/>
                    <a:pt x="34" y="49"/>
                    <a:pt x="33" y="49"/>
                  </a:cubicBezTo>
                  <a:close/>
                  <a:moveTo>
                    <a:pt x="38" y="38"/>
                  </a:moveTo>
                  <a:cubicBezTo>
                    <a:pt x="38" y="38"/>
                    <a:pt x="38" y="37"/>
                    <a:pt x="38" y="36"/>
                  </a:cubicBezTo>
                  <a:cubicBezTo>
                    <a:pt x="38" y="36"/>
                    <a:pt x="37" y="35"/>
                    <a:pt x="36" y="36"/>
                  </a:cubicBezTo>
                  <a:cubicBezTo>
                    <a:pt x="36" y="36"/>
                    <a:pt x="35" y="37"/>
                    <a:pt x="36" y="38"/>
                  </a:cubicBezTo>
                  <a:cubicBezTo>
                    <a:pt x="36" y="38"/>
                    <a:pt x="37" y="39"/>
                    <a:pt x="38" y="38"/>
                  </a:cubicBezTo>
                  <a:close/>
                  <a:moveTo>
                    <a:pt x="50" y="39"/>
                  </a:moveTo>
                  <a:cubicBezTo>
                    <a:pt x="49" y="39"/>
                    <a:pt x="49" y="40"/>
                    <a:pt x="49" y="40"/>
                  </a:cubicBezTo>
                  <a:cubicBezTo>
                    <a:pt x="50" y="41"/>
                    <a:pt x="51" y="41"/>
                    <a:pt x="51" y="41"/>
                  </a:cubicBezTo>
                  <a:cubicBezTo>
                    <a:pt x="52" y="40"/>
                    <a:pt x="52" y="40"/>
                    <a:pt x="52" y="39"/>
                  </a:cubicBezTo>
                  <a:cubicBezTo>
                    <a:pt x="51" y="38"/>
                    <a:pt x="50" y="38"/>
                    <a:pt x="50" y="39"/>
                  </a:cubicBezTo>
                  <a:close/>
                  <a:moveTo>
                    <a:pt x="50" y="48"/>
                  </a:moveTo>
                  <a:cubicBezTo>
                    <a:pt x="50" y="49"/>
                    <a:pt x="50" y="50"/>
                    <a:pt x="50" y="50"/>
                  </a:cubicBezTo>
                  <a:cubicBezTo>
                    <a:pt x="50" y="51"/>
                    <a:pt x="51" y="51"/>
                    <a:pt x="52" y="51"/>
                  </a:cubicBezTo>
                  <a:cubicBezTo>
                    <a:pt x="53" y="50"/>
                    <a:pt x="53" y="49"/>
                    <a:pt x="52" y="49"/>
                  </a:cubicBezTo>
                  <a:cubicBezTo>
                    <a:pt x="52" y="48"/>
                    <a:pt x="51" y="48"/>
                    <a:pt x="50" y="48"/>
                  </a:cubicBezTo>
                  <a:close/>
                  <a:moveTo>
                    <a:pt x="51" y="43"/>
                  </a:moveTo>
                  <a:cubicBezTo>
                    <a:pt x="51" y="44"/>
                    <a:pt x="51" y="45"/>
                    <a:pt x="51" y="45"/>
                  </a:cubicBezTo>
                  <a:cubicBezTo>
                    <a:pt x="51" y="46"/>
                    <a:pt x="52" y="46"/>
                    <a:pt x="53" y="46"/>
                  </a:cubicBezTo>
                  <a:cubicBezTo>
                    <a:pt x="54" y="45"/>
                    <a:pt x="54" y="44"/>
                    <a:pt x="53" y="44"/>
                  </a:cubicBezTo>
                  <a:cubicBezTo>
                    <a:pt x="53" y="43"/>
                    <a:pt x="52" y="43"/>
                    <a:pt x="51" y="43"/>
                  </a:cubicBezTo>
                  <a:close/>
                  <a:moveTo>
                    <a:pt x="47" y="52"/>
                  </a:moveTo>
                  <a:cubicBezTo>
                    <a:pt x="46" y="53"/>
                    <a:pt x="46" y="53"/>
                    <a:pt x="47" y="54"/>
                  </a:cubicBezTo>
                  <a:cubicBezTo>
                    <a:pt x="47" y="55"/>
                    <a:pt x="48" y="55"/>
                    <a:pt x="48" y="54"/>
                  </a:cubicBezTo>
                  <a:cubicBezTo>
                    <a:pt x="49" y="54"/>
                    <a:pt x="49" y="53"/>
                    <a:pt x="49" y="53"/>
                  </a:cubicBezTo>
                  <a:cubicBezTo>
                    <a:pt x="48" y="52"/>
                    <a:pt x="48" y="52"/>
                    <a:pt x="47" y="52"/>
                  </a:cubicBezTo>
                  <a:close/>
                  <a:moveTo>
                    <a:pt x="47" y="37"/>
                  </a:moveTo>
                  <a:cubicBezTo>
                    <a:pt x="48" y="37"/>
                    <a:pt x="48" y="36"/>
                    <a:pt x="48" y="36"/>
                  </a:cubicBezTo>
                  <a:cubicBezTo>
                    <a:pt x="47" y="35"/>
                    <a:pt x="47" y="35"/>
                    <a:pt x="46" y="35"/>
                  </a:cubicBezTo>
                  <a:cubicBezTo>
                    <a:pt x="45" y="36"/>
                    <a:pt x="45" y="36"/>
                    <a:pt x="45" y="37"/>
                  </a:cubicBezTo>
                  <a:cubicBezTo>
                    <a:pt x="46" y="38"/>
                    <a:pt x="47" y="38"/>
                    <a:pt x="47" y="3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30" name="Freeform 117">
              <a:extLst>
                <a:ext uri="{FF2B5EF4-FFF2-40B4-BE49-F238E27FC236}">
                  <a16:creationId xmlns:a16="http://schemas.microsoft.com/office/drawing/2014/main" id="{07955FC7-4E48-4BA5-8465-0F38D00F9387}"/>
                </a:ext>
              </a:extLst>
            </p:cNvPr>
            <p:cNvSpPr>
              <a:spLocks noEditPoints="1"/>
            </p:cNvSpPr>
            <p:nvPr/>
          </p:nvSpPr>
          <p:spPr bwMode="auto">
            <a:xfrm>
              <a:off x="5635241" y="4797427"/>
              <a:ext cx="190500" cy="160338"/>
            </a:xfrm>
            <a:custGeom>
              <a:avLst/>
              <a:gdLst>
                <a:gd name="T0" fmla="*/ 32 w 89"/>
                <a:gd name="T1" fmla="*/ 9 h 75"/>
                <a:gd name="T2" fmla="*/ 49 w 89"/>
                <a:gd name="T3" fmla="*/ 13 h 75"/>
                <a:gd name="T4" fmla="*/ 60 w 89"/>
                <a:gd name="T5" fmla="*/ 20 h 75"/>
                <a:gd name="T6" fmla="*/ 54 w 89"/>
                <a:gd name="T7" fmla="*/ 29 h 75"/>
                <a:gd name="T8" fmla="*/ 88 w 89"/>
                <a:gd name="T9" fmla="*/ 29 h 75"/>
                <a:gd name="T10" fmla="*/ 71 w 89"/>
                <a:gd name="T11" fmla="*/ 0 h 75"/>
                <a:gd name="T12" fmla="*/ 66 w 89"/>
                <a:gd name="T13" fmla="*/ 9 h 75"/>
                <a:gd name="T14" fmla="*/ 52 w 89"/>
                <a:gd name="T15" fmla="*/ 4 h 75"/>
                <a:gd name="T16" fmla="*/ 32 w 89"/>
                <a:gd name="T17" fmla="*/ 3 h 75"/>
                <a:gd name="T18" fmla="*/ 13 w 89"/>
                <a:gd name="T19" fmla="*/ 8 h 75"/>
                <a:gd name="T20" fmla="*/ 0 w 89"/>
                <a:gd name="T21" fmla="*/ 22 h 75"/>
                <a:gd name="T22" fmla="*/ 32 w 89"/>
                <a:gd name="T23" fmla="*/ 9 h 75"/>
                <a:gd name="T24" fmla="*/ 58 w 89"/>
                <a:gd name="T25" fmla="*/ 66 h 75"/>
                <a:gd name="T26" fmla="*/ 41 w 89"/>
                <a:gd name="T27" fmla="*/ 61 h 75"/>
                <a:gd name="T28" fmla="*/ 30 w 89"/>
                <a:gd name="T29" fmla="*/ 55 h 75"/>
                <a:gd name="T30" fmla="*/ 35 w 89"/>
                <a:gd name="T31" fmla="*/ 46 h 75"/>
                <a:gd name="T32" fmla="*/ 1 w 89"/>
                <a:gd name="T33" fmla="*/ 45 h 75"/>
                <a:gd name="T34" fmla="*/ 18 w 89"/>
                <a:gd name="T35" fmla="*/ 75 h 75"/>
                <a:gd name="T36" fmla="*/ 24 w 89"/>
                <a:gd name="T37" fmla="*/ 66 h 75"/>
                <a:gd name="T38" fmla="*/ 38 w 89"/>
                <a:gd name="T39" fmla="*/ 71 h 75"/>
                <a:gd name="T40" fmla="*/ 58 w 89"/>
                <a:gd name="T41" fmla="*/ 72 h 75"/>
                <a:gd name="T42" fmla="*/ 77 w 89"/>
                <a:gd name="T43" fmla="*/ 67 h 75"/>
                <a:gd name="T44" fmla="*/ 89 w 89"/>
                <a:gd name="T45" fmla="*/ 53 h 75"/>
                <a:gd name="T46" fmla="*/ 58 w 89"/>
                <a:gd name="T4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75">
                  <a:moveTo>
                    <a:pt x="32" y="9"/>
                  </a:moveTo>
                  <a:cubicBezTo>
                    <a:pt x="38" y="10"/>
                    <a:pt x="44" y="11"/>
                    <a:pt x="49" y="13"/>
                  </a:cubicBezTo>
                  <a:cubicBezTo>
                    <a:pt x="53" y="15"/>
                    <a:pt x="56" y="17"/>
                    <a:pt x="60" y="20"/>
                  </a:cubicBezTo>
                  <a:cubicBezTo>
                    <a:pt x="54" y="29"/>
                    <a:pt x="54" y="29"/>
                    <a:pt x="54" y="29"/>
                  </a:cubicBezTo>
                  <a:cubicBezTo>
                    <a:pt x="88" y="29"/>
                    <a:pt x="88" y="29"/>
                    <a:pt x="88" y="29"/>
                  </a:cubicBezTo>
                  <a:cubicBezTo>
                    <a:pt x="71" y="0"/>
                    <a:pt x="71" y="0"/>
                    <a:pt x="71" y="0"/>
                  </a:cubicBezTo>
                  <a:cubicBezTo>
                    <a:pt x="66" y="9"/>
                    <a:pt x="66" y="9"/>
                    <a:pt x="66" y="9"/>
                  </a:cubicBezTo>
                  <a:cubicBezTo>
                    <a:pt x="62" y="7"/>
                    <a:pt x="57" y="5"/>
                    <a:pt x="52" y="4"/>
                  </a:cubicBezTo>
                  <a:cubicBezTo>
                    <a:pt x="45" y="3"/>
                    <a:pt x="38" y="2"/>
                    <a:pt x="32" y="3"/>
                  </a:cubicBezTo>
                  <a:cubicBezTo>
                    <a:pt x="25" y="3"/>
                    <a:pt x="19" y="5"/>
                    <a:pt x="13" y="8"/>
                  </a:cubicBezTo>
                  <a:cubicBezTo>
                    <a:pt x="7" y="11"/>
                    <a:pt x="2" y="16"/>
                    <a:pt x="0" y="22"/>
                  </a:cubicBezTo>
                  <a:cubicBezTo>
                    <a:pt x="6" y="10"/>
                    <a:pt x="20" y="8"/>
                    <a:pt x="32" y="9"/>
                  </a:cubicBezTo>
                  <a:close/>
                  <a:moveTo>
                    <a:pt x="58" y="66"/>
                  </a:moveTo>
                  <a:cubicBezTo>
                    <a:pt x="52" y="65"/>
                    <a:pt x="46" y="64"/>
                    <a:pt x="41" y="61"/>
                  </a:cubicBezTo>
                  <a:cubicBezTo>
                    <a:pt x="37" y="60"/>
                    <a:pt x="34" y="58"/>
                    <a:pt x="30" y="55"/>
                  </a:cubicBezTo>
                  <a:cubicBezTo>
                    <a:pt x="35" y="46"/>
                    <a:pt x="35" y="46"/>
                    <a:pt x="35" y="46"/>
                  </a:cubicBezTo>
                  <a:cubicBezTo>
                    <a:pt x="1" y="45"/>
                    <a:pt x="1" y="45"/>
                    <a:pt x="1" y="45"/>
                  </a:cubicBezTo>
                  <a:cubicBezTo>
                    <a:pt x="18" y="75"/>
                    <a:pt x="18" y="75"/>
                    <a:pt x="18" y="75"/>
                  </a:cubicBezTo>
                  <a:cubicBezTo>
                    <a:pt x="24" y="66"/>
                    <a:pt x="24" y="66"/>
                    <a:pt x="24" y="66"/>
                  </a:cubicBezTo>
                  <a:cubicBezTo>
                    <a:pt x="28" y="67"/>
                    <a:pt x="33" y="70"/>
                    <a:pt x="38" y="71"/>
                  </a:cubicBezTo>
                  <a:cubicBezTo>
                    <a:pt x="44" y="72"/>
                    <a:pt x="51" y="73"/>
                    <a:pt x="58" y="72"/>
                  </a:cubicBezTo>
                  <a:cubicBezTo>
                    <a:pt x="64" y="72"/>
                    <a:pt x="71" y="70"/>
                    <a:pt x="77" y="67"/>
                  </a:cubicBezTo>
                  <a:cubicBezTo>
                    <a:pt x="83" y="64"/>
                    <a:pt x="87" y="59"/>
                    <a:pt x="89" y="53"/>
                  </a:cubicBezTo>
                  <a:cubicBezTo>
                    <a:pt x="83" y="65"/>
                    <a:pt x="69" y="67"/>
                    <a:pt x="58" y="66"/>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31" name="Freeform 92">
              <a:extLst>
                <a:ext uri="{FF2B5EF4-FFF2-40B4-BE49-F238E27FC236}">
                  <a16:creationId xmlns:a16="http://schemas.microsoft.com/office/drawing/2014/main" id="{CB80F80D-06A2-4190-B4F3-1891F11FD0DB}"/>
                </a:ext>
              </a:extLst>
            </p:cNvPr>
            <p:cNvSpPr>
              <a:spLocks noEditPoints="1"/>
            </p:cNvSpPr>
            <p:nvPr/>
          </p:nvSpPr>
          <p:spPr bwMode="auto">
            <a:xfrm>
              <a:off x="6022130" y="4769646"/>
              <a:ext cx="195263" cy="184150"/>
            </a:xfrm>
            <a:custGeom>
              <a:avLst/>
              <a:gdLst>
                <a:gd name="T0" fmla="*/ 2 w 91"/>
                <a:gd name="T1" fmla="*/ 68 h 86"/>
                <a:gd name="T2" fmla="*/ 4 w 91"/>
                <a:gd name="T3" fmla="*/ 68 h 86"/>
                <a:gd name="T4" fmla="*/ 7 w 91"/>
                <a:gd name="T5" fmla="*/ 66 h 86"/>
                <a:gd name="T6" fmla="*/ 11 w 91"/>
                <a:gd name="T7" fmla="*/ 59 h 86"/>
                <a:gd name="T8" fmla="*/ 32 w 91"/>
                <a:gd name="T9" fmla="*/ 61 h 86"/>
                <a:gd name="T10" fmla="*/ 36 w 91"/>
                <a:gd name="T11" fmla="*/ 59 h 86"/>
                <a:gd name="T12" fmla="*/ 41 w 91"/>
                <a:gd name="T13" fmla="*/ 53 h 86"/>
                <a:gd name="T14" fmla="*/ 52 w 91"/>
                <a:gd name="T15" fmla="*/ 60 h 86"/>
                <a:gd name="T16" fmla="*/ 54 w 91"/>
                <a:gd name="T17" fmla="*/ 83 h 86"/>
                <a:gd name="T18" fmla="*/ 57 w 91"/>
                <a:gd name="T19" fmla="*/ 86 h 86"/>
                <a:gd name="T20" fmla="*/ 67 w 91"/>
                <a:gd name="T21" fmla="*/ 86 h 86"/>
                <a:gd name="T22" fmla="*/ 70 w 91"/>
                <a:gd name="T23" fmla="*/ 83 h 86"/>
                <a:gd name="T24" fmla="*/ 67 w 91"/>
                <a:gd name="T25" fmla="*/ 79 h 86"/>
                <a:gd name="T26" fmla="*/ 60 w 91"/>
                <a:gd name="T27" fmla="*/ 79 h 86"/>
                <a:gd name="T28" fmla="*/ 58 w 91"/>
                <a:gd name="T29" fmla="*/ 58 h 86"/>
                <a:gd name="T30" fmla="*/ 57 w 91"/>
                <a:gd name="T31" fmla="*/ 56 h 86"/>
                <a:gd name="T32" fmla="*/ 48 w 91"/>
                <a:gd name="T33" fmla="*/ 46 h 86"/>
                <a:gd name="T34" fmla="*/ 58 w 91"/>
                <a:gd name="T35" fmla="*/ 26 h 86"/>
                <a:gd name="T36" fmla="*/ 74 w 91"/>
                <a:gd name="T37" fmla="*/ 32 h 86"/>
                <a:gd name="T38" fmla="*/ 78 w 91"/>
                <a:gd name="T39" fmla="*/ 31 h 86"/>
                <a:gd name="T40" fmla="*/ 89 w 91"/>
                <a:gd name="T41" fmla="*/ 20 h 86"/>
                <a:gd name="T42" fmla="*/ 89 w 91"/>
                <a:gd name="T43" fmla="*/ 15 h 86"/>
                <a:gd name="T44" fmla="*/ 84 w 91"/>
                <a:gd name="T45" fmla="*/ 15 h 86"/>
                <a:gd name="T46" fmla="*/ 74 w 91"/>
                <a:gd name="T47" fmla="*/ 25 h 86"/>
                <a:gd name="T48" fmla="*/ 53 w 91"/>
                <a:gd name="T49" fmla="*/ 15 h 86"/>
                <a:gd name="T50" fmla="*/ 51 w 91"/>
                <a:gd name="T51" fmla="*/ 15 h 86"/>
                <a:gd name="T52" fmla="*/ 25 w 91"/>
                <a:gd name="T53" fmla="*/ 20 h 86"/>
                <a:gd name="T54" fmla="*/ 23 w 91"/>
                <a:gd name="T55" fmla="*/ 24 h 86"/>
                <a:gd name="T56" fmla="*/ 23 w 91"/>
                <a:gd name="T57" fmla="*/ 41 h 86"/>
                <a:gd name="T58" fmla="*/ 26 w 91"/>
                <a:gd name="T59" fmla="*/ 44 h 86"/>
                <a:gd name="T60" fmla="*/ 29 w 91"/>
                <a:gd name="T61" fmla="*/ 41 h 86"/>
                <a:gd name="T62" fmla="*/ 29 w 91"/>
                <a:gd name="T63" fmla="*/ 27 h 86"/>
                <a:gd name="T64" fmla="*/ 48 w 91"/>
                <a:gd name="T65" fmla="*/ 23 h 86"/>
                <a:gd name="T66" fmla="*/ 31 w 91"/>
                <a:gd name="T67" fmla="*/ 54 h 86"/>
                <a:gd name="T68" fmla="*/ 9 w 91"/>
                <a:gd name="T69" fmla="*/ 52 h 86"/>
                <a:gd name="T70" fmla="*/ 6 w 91"/>
                <a:gd name="T71" fmla="*/ 54 h 86"/>
                <a:gd name="T72" fmla="*/ 1 w 91"/>
                <a:gd name="T73" fmla="*/ 63 h 86"/>
                <a:gd name="T74" fmla="*/ 2 w 91"/>
                <a:gd name="T75" fmla="*/ 68 h 86"/>
                <a:gd name="T76" fmla="*/ 67 w 91"/>
                <a:gd name="T77" fmla="*/ 8 h 86"/>
                <a:gd name="T78" fmla="*/ 59 w 91"/>
                <a:gd name="T79" fmla="*/ 0 h 86"/>
                <a:gd name="T80" fmla="*/ 52 w 91"/>
                <a:gd name="T81" fmla="*/ 8 h 86"/>
                <a:gd name="T82" fmla="*/ 59 w 91"/>
                <a:gd name="T83" fmla="*/ 15 h 86"/>
                <a:gd name="T84" fmla="*/ 67 w 91"/>
                <a:gd name="T85" fmla="*/ 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1" h="86">
                  <a:moveTo>
                    <a:pt x="2" y="68"/>
                  </a:moveTo>
                  <a:cubicBezTo>
                    <a:pt x="3" y="68"/>
                    <a:pt x="3" y="68"/>
                    <a:pt x="4" y="68"/>
                  </a:cubicBezTo>
                  <a:cubicBezTo>
                    <a:pt x="5" y="68"/>
                    <a:pt x="6" y="67"/>
                    <a:pt x="7" y="66"/>
                  </a:cubicBezTo>
                  <a:cubicBezTo>
                    <a:pt x="11" y="59"/>
                    <a:pt x="11" y="59"/>
                    <a:pt x="11" y="59"/>
                  </a:cubicBezTo>
                  <a:cubicBezTo>
                    <a:pt x="17" y="61"/>
                    <a:pt x="25" y="62"/>
                    <a:pt x="32" y="61"/>
                  </a:cubicBezTo>
                  <a:cubicBezTo>
                    <a:pt x="34" y="61"/>
                    <a:pt x="35" y="61"/>
                    <a:pt x="36" y="59"/>
                  </a:cubicBezTo>
                  <a:cubicBezTo>
                    <a:pt x="37" y="57"/>
                    <a:pt x="39" y="55"/>
                    <a:pt x="41" y="53"/>
                  </a:cubicBezTo>
                  <a:cubicBezTo>
                    <a:pt x="44" y="56"/>
                    <a:pt x="47" y="59"/>
                    <a:pt x="52" y="60"/>
                  </a:cubicBezTo>
                  <a:cubicBezTo>
                    <a:pt x="51" y="68"/>
                    <a:pt x="52" y="76"/>
                    <a:pt x="54" y="83"/>
                  </a:cubicBezTo>
                  <a:cubicBezTo>
                    <a:pt x="54" y="85"/>
                    <a:pt x="55" y="86"/>
                    <a:pt x="57" y="86"/>
                  </a:cubicBezTo>
                  <a:cubicBezTo>
                    <a:pt x="67" y="86"/>
                    <a:pt x="67" y="86"/>
                    <a:pt x="67" y="86"/>
                  </a:cubicBezTo>
                  <a:cubicBezTo>
                    <a:pt x="69" y="86"/>
                    <a:pt x="70" y="85"/>
                    <a:pt x="70" y="83"/>
                  </a:cubicBezTo>
                  <a:cubicBezTo>
                    <a:pt x="70" y="81"/>
                    <a:pt x="69" y="79"/>
                    <a:pt x="67" y="79"/>
                  </a:cubicBezTo>
                  <a:cubicBezTo>
                    <a:pt x="60" y="79"/>
                    <a:pt x="60" y="79"/>
                    <a:pt x="60" y="79"/>
                  </a:cubicBezTo>
                  <a:cubicBezTo>
                    <a:pt x="61" y="72"/>
                    <a:pt x="60" y="65"/>
                    <a:pt x="58" y="58"/>
                  </a:cubicBezTo>
                  <a:cubicBezTo>
                    <a:pt x="58" y="57"/>
                    <a:pt x="58" y="57"/>
                    <a:pt x="57" y="56"/>
                  </a:cubicBezTo>
                  <a:cubicBezTo>
                    <a:pt x="55" y="52"/>
                    <a:pt x="52" y="49"/>
                    <a:pt x="48" y="46"/>
                  </a:cubicBezTo>
                  <a:cubicBezTo>
                    <a:pt x="54" y="39"/>
                    <a:pt x="59" y="32"/>
                    <a:pt x="58" y="26"/>
                  </a:cubicBezTo>
                  <a:cubicBezTo>
                    <a:pt x="63" y="29"/>
                    <a:pt x="68" y="31"/>
                    <a:pt x="74" y="32"/>
                  </a:cubicBezTo>
                  <a:cubicBezTo>
                    <a:pt x="75" y="33"/>
                    <a:pt x="77" y="32"/>
                    <a:pt x="78" y="31"/>
                  </a:cubicBezTo>
                  <a:cubicBezTo>
                    <a:pt x="83" y="28"/>
                    <a:pt x="87" y="24"/>
                    <a:pt x="89" y="20"/>
                  </a:cubicBezTo>
                  <a:cubicBezTo>
                    <a:pt x="91" y="18"/>
                    <a:pt x="91" y="16"/>
                    <a:pt x="89" y="15"/>
                  </a:cubicBezTo>
                  <a:cubicBezTo>
                    <a:pt x="88" y="13"/>
                    <a:pt x="86" y="13"/>
                    <a:pt x="84" y="15"/>
                  </a:cubicBezTo>
                  <a:cubicBezTo>
                    <a:pt x="81" y="17"/>
                    <a:pt x="77" y="20"/>
                    <a:pt x="74" y="25"/>
                  </a:cubicBezTo>
                  <a:cubicBezTo>
                    <a:pt x="68" y="21"/>
                    <a:pt x="61" y="18"/>
                    <a:pt x="53" y="15"/>
                  </a:cubicBezTo>
                  <a:cubicBezTo>
                    <a:pt x="52" y="15"/>
                    <a:pt x="51" y="15"/>
                    <a:pt x="51" y="15"/>
                  </a:cubicBezTo>
                  <a:cubicBezTo>
                    <a:pt x="42" y="16"/>
                    <a:pt x="33" y="18"/>
                    <a:pt x="25" y="20"/>
                  </a:cubicBezTo>
                  <a:cubicBezTo>
                    <a:pt x="24" y="21"/>
                    <a:pt x="23" y="22"/>
                    <a:pt x="23" y="24"/>
                  </a:cubicBezTo>
                  <a:cubicBezTo>
                    <a:pt x="22" y="29"/>
                    <a:pt x="22" y="35"/>
                    <a:pt x="23" y="41"/>
                  </a:cubicBezTo>
                  <a:cubicBezTo>
                    <a:pt x="23" y="42"/>
                    <a:pt x="24" y="44"/>
                    <a:pt x="26" y="44"/>
                  </a:cubicBezTo>
                  <a:cubicBezTo>
                    <a:pt x="28" y="44"/>
                    <a:pt x="29" y="42"/>
                    <a:pt x="29" y="41"/>
                  </a:cubicBezTo>
                  <a:cubicBezTo>
                    <a:pt x="31" y="36"/>
                    <a:pt x="30" y="31"/>
                    <a:pt x="29" y="27"/>
                  </a:cubicBezTo>
                  <a:cubicBezTo>
                    <a:pt x="36" y="27"/>
                    <a:pt x="42" y="25"/>
                    <a:pt x="48" y="23"/>
                  </a:cubicBezTo>
                  <a:cubicBezTo>
                    <a:pt x="40" y="33"/>
                    <a:pt x="35" y="43"/>
                    <a:pt x="31" y="54"/>
                  </a:cubicBezTo>
                  <a:cubicBezTo>
                    <a:pt x="24" y="52"/>
                    <a:pt x="17" y="52"/>
                    <a:pt x="9" y="52"/>
                  </a:cubicBezTo>
                  <a:cubicBezTo>
                    <a:pt x="8" y="52"/>
                    <a:pt x="7" y="52"/>
                    <a:pt x="6" y="54"/>
                  </a:cubicBezTo>
                  <a:cubicBezTo>
                    <a:pt x="1" y="63"/>
                    <a:pt x="1" y="63"/>
                    <a:pt x="1" y="63"/>
                  </a:cubicBezTo>
                  <a:cubicBezTo>
                    <a:pt x="0" y="65"/>
                    <a:pt x="0" y="67"/>
                    <a:pt x="2" y="68"/>
                  </a:cubicBezTo>
                  <a:close/>
                  <a:moveTo>
                    <a:pt x="67" y="8"/>
                  </a:moveTo>
                  <a:cubicBezTo>
                    <a:pt x="67" y="4"/>
                    <a:pt x="63" y="0"/>
                    <a:pt x="59" y="0"/>
                  </a:cubicBezTo>
                  <a:cubicBezTo>
                    <a:pt x="55" y="0"/>
                    <a:pt x="52" y="4"/>
                    <a:pt x="52" y="8"/>
                  </a:cubicBezTo>
                  <a:cubicBezTo>
                    <a:pt x="52" y="12"/>
                    <a:pt x="55" y="15"/>
                    <a:pt x="59" y="15"/>
                  </a:cubicBezTo>
                  <a:cubicBezTo>
                    <a:pt x="63" y="15"/>
                    <a:pt x="67" y="12"/>
                    <a:pt x="67" y="8"/>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32" name="Freeform 168">
              <a:extLst>
                <a:ext uri="{FF2B5EF4-FFF2-40B4-BE49-F238E27FC236}">
                  <a16:creationId xmlns:a16="http://schemas.microsoft.com/office/drawing/2014/main" id="{5A4EE9A6-FB8A-4F6C-9565-2BC8343F6D68}"/>
                </a:ext>
              </a:extLst>
            </p:cNvPr>
            <p:cNvSpPr>
              <a:spLocks noEditPoints="1"/>
            </p:cNvSpPr>
            <p:nvPr/>
          </p:nvSpPr>
          <p:spPr bwMode="auto">
            <a:xfrm>
              <a:off x="6408205" y="4789489"/>
              <a:ext cx="201613" cy="144463"/>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33" name="Freeform 173">
              <a:extLst>
                <a:ext uri="{FF2B5EF4-FFF2-40B4-BE49-F238E27FC236}">
                  <a16:creationId xmlns:a16="http://schemas.microsoft.com/office/drawing/2014/main" id="{D33EAFC9-D382-4EAB-BFFC-73F6B21774B8}"/>
                </a:ext>
              </a:extLst>
            </p:cNvPr>
            <p:cNvSpPr>
              <a:spLocks noEditPoints="1"/>
            </p:cNvSpPr>
            <p:nvPr/>
          </p:nvSpPr>
          <p:spPr bwMode="auto">
            <a:xfrm>
              <a:off x="9590577" y="4764411"/>
              <a:ext cx="101852" cy="190973"/>
            </a:xfrm>
            <a:custGeom>
              <a:avLst/>
              <a:gdLst>
                <a:gd name="T0" fmla="*/ 5 w 53"/>
                <a:gd name="T1" fmla="*/ 7 h 100"/>
                <a:gd name="T2" fmla="*/ 47 w 53"/>
                <a:gd name="T3" fmla="*/ 59 h 100"/>
                <a:gd name="T4" fmla="*/ 47 w 53"/>
                <a:gd name="T5" fmla="*/ 6 h 100"/>
                <a:gd name="T6" fmla="*/ 0 w 53"/>
                <a:gd name="T7" fmla="*/ 3 h 100"/>
                <a:gd name="T8" fmla="*/ 51 w 53"/>
                <a:gd name="T9" fmla="*/ 100 h 100"/>
                <a:gd name="T10" fmla="*/ 51 w 53"/>
                <a:gd name="T11" fmla="*/ 0 h 100"/>
                <a:gd name="T12" fmla="*/ 31 w 53"/>
                <a:gd name="T13" fmla="*/ 3 h 100"/>
                <a:gd name="T14" fmla="*/ 28 w 53"/>
                <a:gd name="T15" fmla="*/ 1 h 100"/>
                <a:gd name="T16" fmla="*/ 27 w 53"/>
                <a:gd name="T17" fmla="*/ 2 h 100"/>
                <a:gd name="T18" fmla="*/ 26 w 53"/>
                <a:gd name="T19" fmla="*/ 2 h 100"/>
                <a:gd name="T20" fmla="*/ 25 w 53"/>
                <a:gd name="T21" fmla="*/ 1 h 100"/>
                <a:gd name="T22" fmla="*/ 23 w 53"/>
                <a:gd name="T23" fmla="*/ 3 h 100"/>
                <a:gd name="T24" fmla="*/ 5 w 53"/>
                <a:gd name="T25" fmla="*/ 64 h 100"/>
                <a:gd name="T26" fmla="*/ 8 w 53"/>
                <a:gd name="T27" fmla="*/ 69 h 100"/>
                <a:gd name="T28" fmla="*/ 19 w 53"/>
                <a:gd name="T29" fmla="*/ 76 h 100"/>
                <a:gd name="T30" fmla="*/ 7 w 53"/>
                <a:gd name="T31" fmla="*/ 76 h 100"/>
                <a:gd name="T32" fmla="*/ 16 w 53"/>
                <a:gd name="T33" fmla="*/ 71 h 100"/>
                <a:gd name="T34" fmla="*/ 9 w 53"/>
                <a:gd name="T35" fmla="*/ 81 h 100"/>
                <a:gd name="T36" fmla="*/ 19 w 53"/>
                <a:gd name="T37" fmla="*/ 85 h 100"/>
                <a:gd name="T38" fmla="*/ 7 w 53"/>
                <a:gd name="T39" fmla="*/ 85 h 100"/>
                <a:gd name="T40" fmla="*/ 17 w 53"/>
                <a:gd name="T41" fmla="*/ 96 h 100"/>
                <a:gd name="T42" fmla="*/ 7 w 53"/>
                <a:gd name="T43" fmla="*/ 92 h 100"/>
                <a:gd name="T44" fmla="*/ 19 w 53"/>
                <a:gd name="T45" fmla="*/ 92 h 100"/>
                <a:gd name="T46" fmla="*/ 30 w 53"/>
                <a:gd name="T47" fmla="*/ 71 h 100"/>
                <a:gd name="T48" fmla="*/ 30 w 53"/>
                <a:gd name="T49" fmla="*/ 78 h 100"/>
                <a:gd name="T50" fmla="*/ 21 w 53"/>
                <a:gd name="T51" fmla="*/ 74 h 100"/>
                <a:gd name="T52" fmla="*/ 21 w 53"/>
                <a:gd name="T53" fmla="*/ 65 h 100"/>
                <a:gd name="T54" fmla="*/ 32 w 53"/>
                <a:gd name="T55" fmla="*/ 65 h 100"/>
                <a:gd name="T56" fmla="*/ 24 w 53"/>
                <a:gd name="T57" fmla="*/ 70 h 100"/>
                <a:gd name="T58" fmla="*/ 30 w 53"/>
                <a:gd name="T59" fmla="*/ 81 h 100"/>
                <a:gd name="T60" fmla="*/ 30 w 53"/>
                <a:gd name="T61" fmla="*/ 87 h 100"/>
                <a:gd name="T62" fmla="*/ 21 w 53"/>
                <a:gd name="T63" fmla="*/ 83 h 100"/>
                <a:gd name="T64" fmla="*/ 30 w 53"/>
                <a:gd name="T65" fmla="*/ 96 h 100"/>
                <a:gd name="T66" fmla="*/ 21 w 53"/>
                <a:gd name="T67" fmla="*/ 92 h 100"/>
                <a:gd name="T68" fmla="*/ 33 w 53"/>
                <a:gd name="T69" fmla="*/ 92 h 100"/>
                <a:gd name="T70" fmla="*/ 44 w 53"/>
                <a:gd name="T71" fmla="*/ 81 h 100"/>
                <a:gd name="T72" fmla="*/ 44 w 53"/>
                <a:gd name="T73" fmla="*/ 87 h 100"/>
                <a:gd name="T74" fmla="*/ 34 w 53"/>
                <a:gd name="T75" fmla="*/ 83 h 100"/>
                <a:gd name="T76" fmla="*/ 34 w 53"/>
                <a:gd name="T77" fmla="*/ 74 h 100"/>
                <a:gd name="T78" fmla="*/ 47 w 53"/>
                <a:gd name="T79" fmla="*/ 74 h 100"/>
                <a:gd name="T80" fmla="*/ 37 w 53"/>
                <a:gd name="T81" fmla="*/ 78 h 100"/>
                <a:gd name="T82" fmla="*/ 44 w 53"/>
                <a:gd name="T83" fmla="*/ 96 h 100"/>
                <a:gd name="T84" fmla="*/ 35 w 53"/>
                <a:gd name="T85" fmla="*/ 92 h 100"/>
                <a:gd name="T86" fmla="*/ 47 w 53"/>
                <a:gd name="T87" fmla="*/ 92 h 100"/>
                <a:gd name="T88" fmla="*/ 37 w 53"/>
                <a:gd name="T89" fmla="*/ 68 h 100"/>
                <a:gd name="T90" fmla="*/ 45 w 53"/>
                <a:gd name="T91" fmla="*/ 69 h 100"/>
                <a:gd name="T92" fmla="*/ 6 w 53"/>
                <a:gd name="T93" fmla="*/ 60 h 100"/>
                <a:gd name="T94" fmla="*/ 6 w 53"/>
                <a:gd name="T95" fmla="*/ 4 h 100"/>
                <a:gd name="T96" fmla="*/ 50 w 53"/>
                <a:gd name="T97" fmla="*/ 5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100">
                  <a:moveTo>
                    <a:pt x="47" y="6"/>
                  </a:moveTo>
                  <a:cubicBezTo>
                    <a:pt x="6" y="6"/>
                    <a:pt x="6" y="6"/>
                    <a:pt x="6" y="6"/>
                  </a:cubicBezTo>
                  <a:cubicBezTo>
                    <a:pt x="5" y="6"/>
                    <a:pt x="5" y="6"/>
                    <a:pt x="5" y="7"/>
                  </a:cubicBezTo>
                  <a:cubicBezTo>
                    <a:pt x="5" y="57"/>
                    <a:pt x="5" y="57"/>
                    <a:pt x="5" y="57"/>
                  </a:cubicBezTo>
                  <a:cubicBezTo>
                    <a:pt x="5" y="58"/>
                    <a:pt x="5" y="59"/>
                    <a:pt x="6" y="59"/>
                  </a:cubicBezTo>
                  <a:cubicBezTo>
                    <a:pt x="47" y="59"/>
                    <a:pt x="47" y="59"/>
                    <a:pt x="47" y="59"/>
                  </a:cubicBezTo>
                  <a:cubicBezTo>
                    <a:pt x="48" y="59"/>
                    <a:pt x="48" y="58"/>
                    <a:pt x="48" y="57"/>
                  </a:cubicBezTo>
                  <a:cubicBezTo>
                    <a:pt x="48" y="7"/>
                    <a:pt x="48" y="7"/>
                    <a:pt x="48" y="7"/>
                  </a:cubicBezTo>
                  <a:cubicBezTo>
                    <a:pt x="48" y="6"/>
                    <a:pt x="48" y="6"/>
                    <a:pt x="47" y="6"/>
                  </a:cubicBezTo>
                  <a:close/>
                  <a:moveTo>
                    <a:pt x="51" y="0"/>
                  </a:moveTo>
                  <a:cubicBezTo>
                    <a:pt x="3" y="0"/>
                    <a:pt x="3" y="0"/>
                    <a:pt x="3" y="0"/>
                  </a:cubicBezTo>
                  <a:cubicBezTo>
                    <a:pt x="1" y="0"/>
                    <a:pt x="0" y="1"/>
                    <a:pt x="0" y="3"/>
                  </a:cubicBezTo>
                  <a:cubicBezTo>
                    <a:pt x="0" y="97"/>
                    <a:pt x="0" y="97"/>
                    <a:pt x="0" y="97"/>
                  </a:cubicBezTo>
                  <a:cubicBezTo>
                    <a:pt x="0" y="99"/>
                    <a:pt x="1" y="100"/>
                    <a:pt x="3" y="100"/>
                  </a:cubicBezTo>
                  <a:cubicBezTo>
                    <a:pt x="51" y="100"/>
                    <a:pt x="51" y="100"/>
                    <a:pt x="51" y="100"/>
                  </a:cubicBezTo>
                  <a:cubicBezTo>
                    <a:pt x="52" y="100"/>
                    <a:pt x="53" y="99"/>
                    <a:pt x="53" y="97"/>
                  </a:cubicBezTo>
                  <a:cubicBezTo>
                    <a:pt x="53" y="3"/>
                    <a:pt x="53" y="3"/>
                    <a:pt x="53" y="3"/>
                  </a:cubicBezTo>
                  <a:cubicBezTo>
                    <a:pt x="53" y="1"/>
                    <a:pt x="52" y="0"/>
                    <a:pt x="51" y="0"/>
                  </a:cubicBezTo>
                  <a:close/>
                  <a:moveTo>
                    <a:pt x="31" y="1"/>
                  </a:moveTo>
                  <a:cubicBezTo>
                    <a:pt x="31" y="1"/>
                    <a:pt x="31" y="1"/>
                    <a:pt x="31" y="2"/>
                  </a:cubicBezTo>
                  <a:cubicBezTo>
                    <a:pt x="31" y="2"/>
                    <a:pt x="31" y="3"/>
                    <a:pt x="31" y="3"/>
                  </a:cubicBezTo>
                  <a:cubicBezTo>
                    <a:pt x="30" y="3"/>
                    <a:pt x="30" y="2"/>
                    <a:pt x="30" y="2"/>
                  </a:cubicBezTo>
                  <a:cubicBezTo>
                    <a:pt x="30" y="1"/>
                    <a:pt x="30" y="1"/>
                    <a:pt x="31" y="1"/>
                  </a:cubicBezTo>
                  <a:close/>
                  <a:moveTo>
                    <a:pt x="28" y="1"/>
                  </a:moveTo>
                  <a:cubicBezTo>
                    <a:pt x="28" y="1"/>
                    <a:pt x="29" y="1"/>
                    <a:pt x="29" y="2"/>
                  </a:cubicBezTo>
                  <a:cubicBezTo>
                    <a:pt x="29" y="2"/>
                    <a:pt x="28" y="3"/>
                    <a:pt x="28" y="3"/>
                  </a:cubicBezTo>
                  <a:cubicBezTo>
                    <a:pt x="27" y="3"/>
                    <a:pt x="27" y="2"/>
                    <a:pt x="27" y="2"/>
                  </a:cubicBezTo>
                  <a:cubicBezTo>
                    <a:pt x="27" y="1"/>
                    <a:pt x="27" y="1"/>
                    <a:pt x="28" y="1"/>
                  </a:cubicBezTo>
                  <a:close/>
                  <a:moveTo>
                    <a:pt x="25" y="1"/>
                  </a:moveTo>
                  <a:cubicBezTo>
                    <a:pt x="26" y="1"/>
                    <a:pt x="26" y="1"/>
                    <a:pt x="26" y="2"/>
                  </a:cubicBezTo>
                  <a:cubicBezTo>
                    <a:pt x="26" y="2"/>
                    <a:pt x="26" y="3"/>
                    <a:pt x="25" y="3"/>
                  </a:cubicBezTo>
                  <a:cubicBezTo>
                    <a:pt x="25" y="3"/>
                    <a:pt x="24" y="2"/>
                    <a:pt x="24" y="2"/>
                  </a:cubicBezTo>
                  <a:cubicBezTo>
                    <a:pt x="24" y="1"/>
                    <a:pt x="25" y="1"/>
                    <a:pt x="25" y="1"/>
                  </a:cubicBezTo>
                  <a:close/>
                  <a:moveTo>
                    <a:pt x="23" y="1"/>
                  </a:moveTo>
                  <a:cubicBezTo>
                    <a:pt x="23" y="1"/>
                    <a:pt x="23" y="1"/>
                    <a:pt x="23" y="2"/>
                  </a:cubicBezTo>
                  <a:cubicBezTo>
                    <a:pt x="23" y="2"/>
                    <a:pt x="23" y="3"/>
                    <a:pt x="23" y="3"/>
                  </a:cubicBezTo>
                  <a:cubicBezTo>
                    <a:pt x="22" y="3"/>
                    <a:pt x="22" y="2"/>
                    <a:pt x="22" y="2"/>
                  </a:cubicBezTo>
                  <a:cubicBezTo>
                    <a:pt x="22" y="1"/>
                    <a:pt x="22" y="1"/>
                    <a:pt x="23" y="1"/>
                  </a:cubicBezTo>
                  <a:close/>
                  <a:moveTo>
                    <a:pt x="5" y="64"/>
                  </a:moveTo>
                  <a:cubicBezTo>
                    <a:pt x="6" y="62"/>
                    <a:pt x="7" y="61"/>
                    <a:pt x="10" y="62"/>
                  </a:cubicBezTo>
                  <a:cubicBezTo>
                    <a:pt x="13" y="63"/>
                    <a:pt x="17" y="66"/>
                    <a:pt x="16" y="68"/>
                  </a:cubicBezTo>
                  <a:cubicBezTo>
                    <a:pt x="16" y="70"/>
                    <a:pt x="11" y="70"/>
                    <a:pt x="8" y="69"/>
                  </a:cubicBezTo>
                  <a:cubicBezTo>
                    <a:pt x="5" y="68"/>
                    <a:pt x="5" y="66"/>
                    <a:pt x="5" y="64"/>
                  </a:cubicBezTo>
                  <a:close/>
                  <a:moveTo>
                    <a:pt x="19" y="74"/>
                  </a:moveTo>
                  <a:cubicBezTo>
                    <a:pt x="19" y="76"/>
                    <a:pt x="19" y="76"/>
                    <a:pt x="19" y="76"/>
                  </a:cubicBezTo>
                  <a:cubicBezTo>
                    <a:pt x="19" y="77"/>
                    <a:pt x="18" y="78"/>
                    <a:pt x="16" y="78"/>
                  </a:cubicBezTo>
                  <a:cubicBezTo>
                    <a:pt x="9" y="78"/>
                    <a:pt x="9" y="78"/>
                    <a:pt x="9" y="78"/>
                  </a:cubicBezTo>
                  <a:cubicBezTo>
                    <a:pt x="8" y="78"/>
                    <a:pt x="7" y="77"/>
                    <a:pt x="7" y="76"/>
                  </a:cubicBezTo>
                  <a:cubicBezTo>
                    <a:pt x="7" y="74"/>
                    <a:pt x="7" y="74"/>
                    <a:pt x="7" y="74"/>
                  </a:cubicBezTo>
                  <a:cubicBezTo>
                    <a:pt x="7" y="73"/>
                    <a:pt x="8" y="71"/>
                    <a:pt x="9" y="71"/>
                  </a:cubicBezTo>
                  <a:cubicBezTo>
                    <a:pt x="16" y="71"/>
                    <a:pt x="16" y="71"/>
                    <a:pt x="16" y="71"/>
                  </a:cubicBezTo>
                  <a:cubicBezTo>
                    <a:pt x="18" y="71"/>
                    <a:pt x="19" y="73"/>
                    <a:pt x="19" y="74"/>
                  </a:cubicBezTo>
                  <a:close/>
                  <a:moveTo>
                    <a:pt x="7" y="83"/>
                  </a:moveTo>
                  <a:cubicBezTo>
                    <a:pt x="7" y="82"/>
                    <a:pt x="8" y="81"/>
                    <a:pt x="9" y="81"/>
                  </a:cubicBezTo>
                  <a:cubicBezTo>
                    <a:pt x="16" y="81"/>
                    <a:pt x="16" y="81"/>
                    <a:pt x="16" y="81"/>
                  </a:cubicBezTo>
                  <a:cubicBezTo>
                    <a:pt x="18" y="81"/>
                    <a:pt x="19" y="82"/>
                    <a:pt x="19" y="83"/>
                  </a:cubicBezTo>
                  <a:cubicBezTo>
                    <a:pt x="19" y="85"/>
                    <a:pt x="19" y="85"/>
                    <a:pt x="19" y="85"/>
                  </a:cubicBezTo>
                  <a:cubicBezTo>
                    <a:pt x="19" y="86"/>
                    <a:pt x="18" y="87"/>
                    <a:pt x="16" y="87"/>
                  </a:cubicBezTo>
                  <a:cubicBezTo>
                    <a:pt x="9" y="87"/>
                    <a:pt x="9" y="87"/>
                    <a:pt x="9" y="87"/>
                  </a:cubicBezTo>
                  <a:cubicBezTo>
                    <a:pt x="8" y="87"/>
                    <a:pt x="7" y="86"/>
                    <a:pt x="7" y="85"/>
                  </a:cubicBezTo>
                  <a:lnTo>
                    <a:pt x="7" y="83"/>
                  </a:lnTo>
                  <a:close/>
                  <a:moveTo>
                    <a:pt x="19" y="94"/>
                  </a:moveTo>
                  <a:cubicBezTo>
                    <a:pt x="19" y="95"/>
                    <a:pt x="18" y="96"/>
                    <a:pt x="17" y="96"/>
                  </a:cubicBezTo>
                  <a:cubicBezTo>
                    <a:pt x="9" y="96"/>
                    <a:pt x="9" y="96"/>
                    <a:pt x="9" y="96"/>
                  </a:cubicBezTo>
                  <a:cubicBezTo>
                    <a:pt x="8" y="96"/>
                    <a:pt x="7" y="95"/>
                    <a:pt x="7" y="94"/>
                  </a:cubicBezTo>
                  <a:cubicBezTo>
                    <a:pt x="7" y="92"/>
                    <a:pt x="7" y="92"/>
                    <a:pt x="7" y="92"/>
                  </a:cubicBezTo>
                  <a:cubicBezTo>
                    <a:pt x="7" y="91"/>
                    <a:pt x="8" y="90"/>
                    <a:pt x="9" y="90"/>
                  </a:cubicBezTo>
                  <a:cubicBezTo>
                    <a:pt x="17" y="90"/>
                    <a:pt x="17" y="90"/>
                    <a:pt x="17" y="90"/>
                  </a:cubicBezTo>
                  <a:cubicBezTo>
                    <a:pt x="18" y="90"/>
                    <a:pt x="19" y="91"/>
                    <a:pt x="19" y="92"/>
                  </a:cubicBezTo>
                  <a:lnTo>
                    <a:pt x="19" y="94"/>
                  </a:lnTo>
                  <a:close/>
                  <a:moveTo>
                    <a:pt x="23" y="71"/>
                  </a:moveTo>
                  <a:cubicBezTo>
                    <a:pt x="30" y="71"/>
                    <a:pt x="30" y="71"/>
                    <a:pt x="30" y="71"/>
                  </a:cubicBezTo>
                  <a:cubicBezTo>
                    <a:pt x="32" y="71"/>
                    <a:pt x="33" y="73"/>
                    <a:pt x="33" y="74"/>
                  </a:cubicBezTo>
                  <a:cubicBezTo>
                    <a:pt x="33" y="76"/>
                    <a:pt x="33" y="76"/>
                    <a:pt x="33" y="76"/>
                  </a:cubicBezTo>
                  <a:cubicBezTo>
                    <a:pt x="33" y="77"/>
                    <a:pt x="32" y="78"/>
                    <a:pt x="30" y="78"/>
                  </a:cubicBezTo>
                  <a:cubicBezTo>
                    <a:pt x="23" y="78"/>
                    <a:pt x="23" y="78"/>
                    <a:pt x="23" y="78"/>
                  </a:cubicBezTo>
                  <a:cubicBezTo>
                    <a:pt x="22" y="78"/>
                    <a:pt x="21" y="77"/>
                    <a:pt x="21" y="76"/>
                  </a:cubicBezTo>
                  <a:cubicBezTo>
                    <a:pt x="21" y="74"/>
                    <a:pt x="21" y="74"/>
                    <a:pt x="21" y="74"/>
                  </a:cubicBezTo>
                  <a:cubicBezTo>
                    <a:pt x="21" y="73"/>
                    <a:pt x="22" y="71"/>
                    <a:pt x="23" y="71"/>
                  </a:cubicBezTo>
                  <a:close/>
                  <a:moveTo>
                    <a:pt x="21" y="67"/>
                  </a:moveTo>
                  <a:cubicBezTo>
                    <a:pt x="21" y="65"/>
                    <a:pt x="21" y="65"/>
                    <a:pt x="21" y="65"/>
                  </a:cubicBezTo>
                  <a:cubicBezTo>
                    <a:pt x="21" y="63"/>
                    <a:pt x="23" y="62"/>
                    <a:pt x="24" y="62"/>
                  </a:cubicBezTo>
                  <a:cubicBezTo>
                    <a:pt x="29" y="62"/>
                    <a:pt x="29" y="62"/>
                    <a:pt x="29" y="62"/>
                  </a:cubicBezTo>
                  <a:cubicBezTo>
                    <a:pt x="30" y="62"/>
                    <a:pt x="32" y="63"/>
                    <a:pt x="32" y="65"/>
                  </a:cubicBezTo>
                  <a:cubicBezTo>
                    <a:pt x="32" y="67"/>
                    <a:pt x="32" y="67"/>
                    <a:pt x="32" y="67"/>
                  </a:cubicBezTo>
                  <a:cubicBezTo>
                    <a:pt x="32" y="69"/>
                    <a:pt x="30" y="70"/>
                    <a:pt x="29" y="70"/>
                  </a:cubicBezTo>
                  <a:cubicBezTo>
                    <a:pt x="24" y="70"/>
                    <a:pt x="24" y="70"/>
                    <a:pt x="24" y="70"/>
                  </a:cubicBezTo>
                  <a:cubicBezTo>
                    <a:pt x="23" y="70"/>
                    <a:pt x="21" y="69"/>
                    <a:pt x="21" y="67"/>
                  </a:cubicBezTo>
                  <a:close/>
                  <a:moveTo>
                    <a:pt x="23" y="81"/>
                  </a:moveTo>
                  <a:cubicBezTo>
                    <a:pt x="30" y="81"/>
                    <a:pt x="30" y="81"/>
                    <a:pt x="30" y="81"/>
                  </a:cubicBezTo>
                  <a:cubicBezTo>
                    <a:pt x="32" y="81"/>
                    <a:pt x="33" y="82"/>
                    <a:pt x="33" y="83"/>
                  </a:cubicBezTo>
                  <a:cubicBezTo>
                    <a:pt x="33" y="85"/>
                    <a:pt x="33" y="85"/>
                    <a:pt x="33" y="85"/>
                  </a:cubicBezTo>
                  <a:cubicBezTo>
                    <a:pt x="33" y="86"/>
                    <a:pt x="32" y="87"/>
                    <a:pt x="30" y="87"/>
                  </a:cubicBezTo>
                  <a:cubicBezTo>
                    <a:pt x="23" y="87"/>
                    <a:pt x="23" y="87"/>
                    <a:pt x="23" y="87"/>
                  </a:cubicBezTo>
                  <a:cubicBezTo>
                    <a:pt x="22" y="87"/>
                    <a:pt x="21" y="86"/>
                    <a:pt x="21" y="85"/>
                  </a:cubicBezTo>
                  <a:cubicBezTo>
                    <a:pt x="21" y="83"/>
                    <a:pt x="21" y="83"/>
                    <a:pt x="21" y="83"/>
                  </a:cubicBezTo>
                  <a:cubicBezTo>
                    <a:pt x="21" y="82"/>
                    <a:pt x="22" y="81"/>
                    <a:pt x="23" y="81"/>
                  </a:cubicBezTo>
                  <a:close/>
                  <a:moveTo>
                    <a:pt x="33" y="94"/>
                  </a:moveTo>
                  <a:cubicBezTo>
                    <a:pt x="33" y="95"/>
                    <a:pt x="32" y="96"/>
                    <a:pt x="30" y="96"/>
                  </a:cubicBezTo>
                  <a:cubicBezTo>
                    <a:pt x="23" y="96"/>
                    <a:pt x="23" y="96"/>
                    <a:pt x="23" y="96"/>
                  </a:cubicBezTo>
                  <a:cubicBezTo>
                    <a:pt x="22" y="96"/>
                    <a:pt x="21" y="95"/>
                    <a:pt x="21" y="94"/>
                  </a:cubicBezTo>
                  <a:cubicBezTo>
                    <a:pt x="21" y="92"/>
                    <a:pt x="21" y="92"/>
                    <a:pt x="21" y="92"/>
                  </a:cubicBezTo>
                  <a:cubicBezTo>
                    <a:pt x="21" y="91"/>
                    <a:pt x="22" y="90"/>
                    <a:pt x="23" y="90"/>
                  </a:cubicBezTo>
                  <a:cubicBezTo>
                    <a:pt x="30" y="90"/>
                    <a:pt x="30" y="90"/>
                    <a:pt x="30" y="90"/>
                  </a:cubicBezTo>
                  <a:cubicBezTo>
                    <a:pt x="32" y="90"/>
                    <a:pt x="33" y="91"/>
                    <a:pt x="33" y="92"/>
                  </a:cubicBezTo>
                  <a:lnTo>
                    <a:pt x="33" y="94"/>
                  </a:lnTo>
                  <a:close/>
                  <a:moveTo>
                    <a:pt x="37" y="81"/>
                  </a:moveTo>
                  <a:cubicBezTo>
                    <a:pt x="44" y="81"/>
                    <a:pt x="44" y="81"/>
                    <a:pt x="44" y="81"/>
                  </a:cubicBezTo>
                  <a:cubicBezTo>
                    <a:pt x="46" y="81"/>
                    <a:pt x="47" y="82"/>
                    <a:pt x="47" y="83"/>
                  </a:cubicBezTo>
                  <a:cubicBezTo>
                    <a:pt x="47" y="85"/>
                    <a:pt x="47" y="85"/>
                    <a:pt x="47" y="85"/>
                  </a:cubicBezTo>
                  <a:cubicBezTo>
                    <a:pt x="47" y="86"/>
                    <a:pt x="46" y="87"/>
                    <a:pt x="44" y="87"/>
                  </a:cubicBezTo>
                  <a:cubicBezTo>
                    <a:pt x="37" y="87"/>
                    <a:pt x="37" y="87"/>
                    <a:pt x="37" y="87"/>
                  </a:cubicBezTo>
                  <a:cubicBezTo>
                    <a:pt x="36" y="87"/>
                    <a:pt x="34" y="86"/>
                    <a:pt x="34" y="85"/>
                  </a:cubicBezTo>
                  <a:cubicBezTo>
                    <a:pt x="34" y="83"/>
                    <a:pt x="34" y="83"/>
                    <a:pt x="34" y="83"/>
                  </a:cubicBezTo>
                  <a:cubicBezTo>
                    <a:pt x="34" y="82"/>
                    <a:pt x="36" y="81"/>
                    <a:pt x="37" y="81"/>
                  </a:cubicBezTo>
                  <a:close/>
                  <a:moveTo>
                    <a:pt x="34" y="76"/>
                  </a:moveTo>
                  <a:cubicBezTo>
                    <a:pt x="34" y="74"/>
                    <a:pt x="34" y="74"/>
                    <a:pt x="34" y="74"/>
                  </a:cubicBezTo>
                  <a:cubicBezTo>
                    <a:pt x="34" y="73"/>
                    <a:pt x="36" y="71"/>
                    <a:pt x="37" y="71"/>
                  </a:cubicBezTo>
                  <a:cubicBezTo>
                    <a:pt x="44" y="71"/>
                    <a:pt x="44" y="71"/>
                    <a:pt x="44" y="71"/>
                  </a:cubicBezTo>
                  <a:cubicBezTo>
                    <a:pt x="46" y="71"/>
                    <a:pt x="47" y="73"/>
                    <a:pt x="47" y="74"/>
                  </a:cubicBezTo>
                  <a:cubicBezTo>
                    <a:pt x="47" y="76"/>
                    <a:pt x="47" y="76"/>
                    <a:pt x="47" y="76"/>
                  </a:cubicBezTo>
                  <a:cubicBezTo>
                    <a:pt x="47" y="77"/>
                    <a:pt x="46" y="78"/>
                    <a:pt x="44" y="78"/>
                  </a:cubicBezTo>
                  <a:cubicBezTo>
                    <a:pt x="37" y="78"/>
                    <a:pt x="37" y="78"/>
                    <a:pt x="37" y="78"/>
                  </a:cubicBezTo>
                  <a:cubicBezTo>
                    <a:pt x="36" y="78"/>
                    <a:pt x="34" y="77"/>
                    <a:pt x="34" y="76"/>
                  </a:cubicBezTo>
                  <a:close/>
                  <a:moveTo>
                    <a:pt x="47" y="94"/>
                  </a:moveTo>
                  <a:cubicBezTo>
                    <a:pt x="47" y="95"/>
                    <a:pt x="46" y="96"/>
                    <a:pt x="44" y="96"/>
                  </a:cubicBezTo>
                  <a:cubicBezTo>
                    <a:pt x="37" y="96"/>
                    <a:pt x="37" y="96"/>
                    <a:pt x="37" y="96"/>
                  </a:cubicBezTo>
                  <a:cubicBezTo>
                    <a:pt x="36" y="96"/>
                    <a:pt x="35" y="95"/>
                    <a:pt x="35" y="94"/>
                  </a:cubicBezTo>
                  <a:cubicBezTo>
                    <a:pt x="35" y="92"/>
                    <a:pt x="35" y="92"/>
                    <a:pt x="35" y="92"/>
                  </a:cubicBezTo>
                  <a:cubicBezTo>
                    <a:pt x="35" y="91"/>
                    <a:pt x="36" y="90"/>
                    <a:pt x="37" y="90"/>
                  </a:cubicBezTo>
                  <a:cubicBezTo>
                    <a:pt x="44" y="90"/>
                    <a:pt x="44" y="90"/>
                    <a:pt x="44" y="90"/>
                  </a:cubicBezTo>
                  <a:cubicBezTo>
                    <a:pt x="46" y="90"/>
                    <a:pt x="47" y="91"/>
                    <a:pt x="47" y="92"/>
                  </a:cubicBezTo>
                  <a:lnTo>
                    <a:pt x="47" y="94"/>
                  </a:lnTo>
                  <a:close/>
                  <a:moveTo>
                    <a:pt x="45" y="69"/>
                  </a:moveTo>
                  <a:cubicBezTo>
                    <a:pt x="42" y="70"/>
                    <a:pt x="38" y="70"/>
                    <a:pt x="37" y="68"/>
                  </a:cubicBezTo>
                  <a:cubicBezTo>
                    <a:pt x="36" y="66"/>
                    <a:pt x="40" y="63"/>
                    <a:pt x="43" y="62"/>
                  </a:cubicBezTo>
                  <a:cubicBezTo>
                    <a:pt x="46" y="61"/>
                    <a:pt x="47" y="62"/>
                    <a:pt x="48" y="64"/>
                  </a:cubicBezTo>
                  <a:cubicBezTo>
                    <a:pt x="49" y="66"/>
                    <a:pt x="48" y="68"/>
                    <a:pt x="45" y="69"/>
                  </a:cubicBezTo>
                  <a:close/>
                  <a:moveTo>
                    <a:pt x="50" y="57"/>
                  </a:moveTo>
                  <a:cubicBezTo>
                    <a:pt x="50" y="59"/>
                    <a:pt x="49" y="60"/>
                    <a:pt x="47" y="60"/>
                  </a:cubicBezTo>
                  <a:cubicBezTo>
                    <a:pt x="6" y="60"/>
                    <a:pt x="6" y="60"/>
                    <a:pt x="6" y="60"/>
                  </a:cubicBezTo>
                  <a:cubicBezTo>
                    <a:pt x="4" y="60"/>
                    <a:pt x="3" y="59"/>
                    <a:pt x="3" y="57"/>
                  </a:cubicBezTo>
                  <a:cubicBezTo>
                    <a:pt x="3" y="7"/>
                    <a:pt x="3" y="7"/>
                    <a:pt x="3" y="7"/>
                  </a:cubicBezTo>
                  <a:cubicBezTo>
                    <a:pt x="3" y="5"/>
                    <a:pt x="4" y="4"/>
                    <a:pt x="6" y="4"/>
                  </a:cubicBezTo>
                  <a:cubicBezTo>
                    <a:pt x="47" y="4"/>
                    <a:pt x="47" y="4"/>
                    <a:pt x="47" y="4"/>
                  </a:cubicBezTo>
                  <a:cubicBezTo>
                    <a:pt x="49" y="4"/>
                    <a:pt x="50" y="5"/>
                    <a:pt x="50" y="7"/>
                  </a:cubicBezTo>
                  <a:lnTo>
                    <a:pt x="50" y="57"/>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34" name="Freeform 306">
              <a:extLst>
                <a:ext uri="{FF2B5EF4-FFF2-40B4-BE49-F238E27FC236}">
                  <a16:creationId xmlns:a16="http://schemas.microsoft.com/office/drawing/2014/main" id="{F874DFAE-3E99-4B75-BE3D-CFDEC0B03118}"/>
                </a:ext>
              </a:extLst>
            </p:cNvPr>
            <p:cNvSpPr>
              <a:spLocks noEditPoints="1"/>
            </p:cNvSpPr>
            <p:nvPr/>
          </p:nvSpPr>
          <p:spPr bwMode="auto">
            <a:xfrm>
              <a:off x="9926149" y="4802098"/>
              <a:ext cx="187353" cy="133048"/>
            </a:xfrm>
            <a:custGeom>
              <a:avLst/>
              <a:gdLst>
                <a:gd name="T0" fmla="*/ 58 w 102"/>
                <a:gd name="T1" fmla="*/ 47 h 73"/>
                <a:gd name="T2" fmla="*/ 56 w 102"/>
                <a:gd name="T3" fmla="*/ 46 h 73"/>
                <a:gd name="T4" fmla="*/ 51 w 102"/>
                <a:gd name="T5" fmla="*/ 47 h 73"/>
                <a:gd name="T6" fmla="*/ 51 w 102"/>
                <a:gd name="T7" fmla="*/ 47 h 73"/>
                <a:gd name="T8" fmla="*/ 46 w 102"/>
                <a:gd name="T9" fmla="*/ 46 h 73"/>
                <a:gd name="T10" fmla="*/ 45 w 102"/>
                <a:gd name="T11" fmla="*/ 47 h 73"/>
                <a:gd name="T12" fmla="*/ 6 w 102"/>
                <a:gd name="T13" fmla="*/ 73 h 73"/>
                <a:gd name="T14" fmla="*/ 5 w 102"/>
                <a:gd name="T15" fmla="*/ 73 h 73"/>
                <a:gd name="T16" fmla="*/ 7 w 102"/>
                <a:gd name="T17" fmla="*/ 73 h 73"/>
                <a:gd name="T18" fmla="*/ 95 w 102"/>
                <a:gd name="T19" fmla="*/ 73 h 73"/>
                <a:gd name="T20" fmla="*/ 97 w 102"/>
                <a:gd name="T21" fmla="*/ 73 h 73"/>
                <a:gd name="T22" fmla="*/ 97 w 102"/>
                <a:gd name="T23" fmla="*/ 73 h 73"/>
                <a:gd name="T24" fmla="*/ 58 w 102"/>
                <a:gd name="T25" fmla="*/ 47 h 73"/>
                <a:gd name="T26" fmla="*/ 95 w 102"/>
                <a:gd name="T27" fmla="*/ 0 h 73"/>
                <a:gd name="T28" fmla="*/ 7 w 102"/>
                <a:gd name="T29" fmla="*/ 0 h 73"/>
                <a:gd name="T30" fmla="*/ 0 w 102"/>
                <a:gd name="T31" fmla="*/ 7 h 73"/>
                <a:gd name="T32" fmla="*/ 0 w 102"/>
                <a:gd name="T33" fmla="*/ 66 h 73"/>
                <a:gd name="T34" fmla="*/ 3 w 102"/>
                <a:gd name="T35" fmla="*/ 72 h 73"/>
                <a:gd name="T36" fmla="*/ 4 w 102"/>
                <a:gd name="T37" fmla="*/ 70 h 73"/>
                <a:gd name="T38" fmla="*/ 42 w 102"/>
                <a:gd name="T39" fmla="*/ 44 h 73"/>
                <a:gd name="T40" fmla="*/ 3 w 102"/>
                <a:gd name="T41" fmla="*/ 13 h 73"/>
                <a:gd name="T42" fmla="*/ 3 w 102"/>
                <a:gd name="T43" fmla="*/ 10 h 73"/>
                <a:gd name="T44" fmla="*/ 6 w 102"/>
                <a:gd name="T45" fmla="*/ 10 h 73"/>
                <a:gd name="T46" fmla="*/ 45 w 102"/>
                <a:gd name="T47" fmla="*/ 41 h 73"/>
                <a:gd name="T48" fmla="*/ 46 w 102"/>
                <a:gd name="T49" fmla="*/ 42 h 73"/>
                <a:gd name="T50" fmla="*/ 51 w 102"/>
                <a:gd name="T51" fmla="*/ 43 h 73"/>
                <a:gd name="T52" fmla="*/ 56 w 102"/>
                <a:gd name="T53" fmla="*/ 42 h 73"/>
                <a:gd name="T54" fmla="*/ 57 w 102"/>
                <a:gd name="T55" fmla="*/ 41 h 73"/>
                <a:gd name="T56" fmla="*/ 96 w 102"/>
                <a:gd name="T57" fmla="*/ 10 h 73"/>
                <a:gd name="T58" fmla="*/ 96 w 102"/>
                <a:gd name="T59" fmla="*/ 10 h 73"/>
                <a:gd name="T60" fmla="*/ 99 w 102"/>
                <a:gd name="T61" fmla="*/ 10 h 73"/>
                <a:gd name="T62" fmla="*/ 99 w 102"/>
                <a:gd name="T63" fmla="*/ 13 h 73"/>
                <a:gd name="T64" fmla="*/ 60 w 102"/>
                <a:gd name="T65" fmla="*/ 44 h 73"/>
                <a:gd name="T66" fmla="*/ 99 w 102"/>
                <a:gd name="T67" fmla="*/ 70 h 73"/>
                <a:gd name="T68" fmla="*/ 99 w 102"/>
                <a:gd name="T69" fmla="*/ 70 h 73"/>
                <a:gd name="T70" fmla="*/ 99 w 102"/>
                <a:gd name="T71" fmla="*/ 72 h 73"/>
                <a:gd name="T72" fmla="*/ 102 w 102"/>
                <a:gd name="T73" fmla="*/ 66 h 73"/>
                <a:gd name="T74" fmla="*/ 102 w 102"/>
                <a:gd name="T75" fmla="*/ 7 h 73"/>
                <a:gd name="T76" fmla="*/ 95 w 102"/>
                <a:gd name="T7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 h="73">
                  <a:moveTo>
                    <a:pt x="58" y="47"/>
                  </a:moveTo>
                  <a:cubicBezTo>
                    <a:pt x="57" y="47"/>
                    <a:pt x="57" y="46"/>
                    <a:pt x="56" y="46"/>
                  </a:cubicBezTo>
                  <a:cubicBezTo>
                    <a:pt x="55" y="47"/>
                    <a:pt x="53" y="47"/>
                    <a:pt x="51" y="47"/>
                  </a:cubicBezTo>
                  <a:cubicBezTo>
                    <a:pt x="51" y="47"/>
                    <a:pt x="51" y="47"/>
                    <a:pt x="51" y="47"/>
                  </a:cubicBezTo>
                  <a:cubicBezTo>
                    <a:pt x="49" y="47"/>
                    <a:pt x="48" y="47"/>
                    <a:pt x="46" y="46"/>
                  </a:cubicBezTo>
                  <a:cubicBezTo>
                    <a:pt x="46" y="46"/>
                    <a:pt x="45" y="47"/>
                    <a:pt x="45" y="47"/>
                  </a:cubicBezTo>
                  <a:cubicBezTo>
                    <a:pt x="6" y="73"/>
                    <a:pt x="6" y="73"/>
                    <a:pt x="6" y="73"/>
                  </a:cubicBezTo>
                  <a:cubicBezTo>
                    <a:pt x="6" y="73"/>
                    <a:pt x="5" y="73"/>
                    <a:pt x="5" y="73"/>
                  </a:cubicBezTo>
                  <a:cubicBezTo>
                    <a:pt x="6" y="73"/>
                    <a:pt x="6" y="73"/>
                    <a:pt x="7" y="73"/>
                  </a:cubicBezTo>
                  <a:cubicBezTo>
                    <a:pt x="95" y="73"/>
                    <a:pt x="95" y="73"/>
                    <a:pt x="95" y="73"/>
                  </a:cubicBezTo>
                  <a:cubicBezTo>
                    <a:pt x="96" y="73"/>
                    <a:pt x="96" y="73"/>
                    <a:pt x="97" y="73"/>
                  </a:cubicBezTo>
                  <a:cubicBezTo>
                    <a:pt x="97" y="73"/>
                    <a:pt x="97" y="73"/>
                    <a:pt x="97" y="73"/>
                  </a:cubicBezTo>
                  <a:lnTo>
                    <a:pt x="58" y="47"/>
                  </a:lnTo>
                  <a:close/>
                  <a:moveTo>
                    <a:pt x="95" y="0"/>
                  </a:moveTo>
                  <a:cubicBezTo>
                    <a:pt x="7" y="0"/>
                    <a:pt x="7" y="0"/>
                    <a:pt x="7" y="0"/>
                  </a:cubicBezTo>
                  <a:cubicBezTo>
                    <a:pt x="3" y="0"/>
                    <a:pt x="0" y="3"/>
                    <a:pt x="0" y="7"/>
                  </a:cubicBezTo>
                  <a:cubicBezTo>
                    <a:pt x="0" y="66"/>
                    <a:pt x="0" y="66"/>
                    <a:pt x="0" y="66"/>
                  </a:cubicBezTo>
                  <a:cubicBezTo>
                    <a:pt x="0" y="69"/>
                    <a:pt x="1" y="71"/>
                    <a:pt x="3" y="72"/>
                  </a:cubicBezTo>
                  <a:cubicBezTo>
                    <a:pt x="3" y="71"/>
                    <a:pt x="3" y="70"/>
                    <a:pt x="4" y="70"/>
                  </a:cubicBezTo>
                  <a:cubicBezTo>
                    <a:pt x="42" y="44"/>
                    <a:pt x="42" y="44"/>
                    <a:pt x="42" y="44"/>
                  </a:cubicBezTo>
                  <a:cubicBezTo>
                    <a:pt x="3" y="13"/>
                    <a:pt x="3" y="13"/>
                    <a:pt x="3" y="13"/>
                  </a:cubicBezTo>
                  <a:cubicBezTo>
                    <a:pt x="3" y="12"/>
                    <a:pt x="3" y="11"/>
                    <a:pt x="3" y="10"/>
                  </a:cubicBezTo>
                  <a:cubicBezTo>
                    <a:pt x="4" y="9"/>
                    <a:pt x="5" y="9"/>
                    <a:pt x="6" y="10"/>
                  </a:cubicBezTo>
                  <a:cubicBezTo>
                    <a:pt x="45" y="41"/>
                    <a:pt x="45" y="41"/>
                    <a:pt x="45" y="41"/>
                  </a:cubicBezTo>
                  <a:cubicBezTo>
                    <a:pt x="45" y="41"/>
                    <a:pt x="46" y="42"/>
                    <a:pt x="46" y="42"/>
                  </a:cubicBezTo>
                  <a:cubicBezTo>
                    <a:pt x="48" y="43"/>
                    <a:pt x="49" y="43"/>
                    <a:pt x="51" y="43"/>
                  </a:cubicBezTo>
                  <a:cubicBezTo>
                    <a:pt x="53" y="43"/>
                    <a:pt x="55" y="43"/>
                    <a:pt x="56" y="42"/>
                  </a:cubicBezTo>
                  <a:cubicBezTo>
                    <a:pt x="57" y="42"/>
                    <a:pt x="57" y="41"/>
                    <a:pt x="57" y="41"/>
                  </a:cubicBezTo>
                  <a:cubicBezTo>
                    <a:pt x="96" y="10"/>
                    <a:pt x="96" y="10"/>
                    <a:pt x="96" y="10"/>
                  </a:cubicBezTo>
                  <a:cubicBezTo>
                    <a:pt x="96" y="10"/>
                    <a:pt x="96" y="10"/>
                    <a:pt x="96" y="10"/>
                  </a:cubicBezTo>
                  <a:cubicBezTo>
                    <a:pt x="97" y="9"/>
                    <a:pt x="98" y="9"/>
                    <a:pt x="99" y="10"/>
                  </a:cubicBezTo>
                  <a:cubicBezTo>
                    <a:pt x="100" y="11"/>
                    <a:pt x="100" y="12"/>
                    <a:pt x="99" y="13"/>
                  </a:cubicBezTo>
                  <a:cubicBezTo>
                    <a:pt x="60" y="44"/>
                    <a:pt x="60" y="44"/>
                    <a:pt x="60" y="44"/>
                  </a:cubicBezTo>
                  <a:cubicBezTo>
                    <a:pt x="99" y="70"/>
                    <a:pt x="99" y="70"/>
                    <a:pt x="99" y="70"/>
                  </a:cubicBezTo>
                  <a:cubicBezTo>
                    <a:pt x="99" y="70"/>
                    <a:pt x="99" y="70"/>
                    <a:pt x="99" y="70"/>
                  </a:cubicBezTo>
                  <a:cubicBezTo>
                    <a:pt x="99" y="70"/>
                    <a:pt x="100" y="71"/>
                    <a:pt x="99" y="72"/>
                  </a:cubicBezTo>
                  <a:cubicBezTo>
                    <a:pt x="101" y="70"/>
                    <a:pt x="102" y="69"/>
                    <a:pt x="102" y="66"/>
                  </a:cubicBezTo>
                  <a:cubicBezTo>
                    <a:pt x="102" y="7"/>
                    <a:pt x="102" y="7"/>
                    <a:pt x="102" y="7"/>
                  </a:cubicBezTo>
                  <a:cubicBezTo>
                    <a:pt x="102" y="3"/>
                    <a:pt x="99" y="0"/>
                    <a:pt x="95" y="0"/>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sp>
          <p:nvSpPr>
            <p:cNvPr id="35" name="Freeform 168">
              <a:extLst>
                <a:ext uri="{FF2B5EF4-FFF2-40B4-BE49-F238E27FC236}">
                  <a16:creationId xmlns:a16="http://schemas.microsoft.com/office/drawing/2014/main" id="{A522B978-FDEE-4020-8856-22FB400D03B4}"/>
                </a:ext>
              </a:extLst>
            </p:cNvPr>
            <p:cNvSpPr>
              <a:spLocks noEditPoints="1"/>
            </p:cNvSpPr>
            <p:nvPr/>
          </p:nvSpPr>
          <p:spPr bwMode="auto">
            <a:xfrm>
              <a:off x="10297560" y="4803232"/>
              <a:ext cx="201613" cy="144463"/>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endParaRPr>
            </a:p>
          </p:txBody>
        </p:sp>
      </p:grpSp>
    </p:spTree>
    <p:extLst>
      <p:ext uri="{BB962C8B-B14F-4D97-AF65-F5344CB8AC3E}">
        <p14:creationId xmlns:p14="http://schemas.microsoft.com/office/powerpoint/2010/main" val="62981979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9688A368-E16A-47FC-A0A4-C463D230BB4C}"/>
              </a:ext>
            </a:extLst>
          </p:cNvPr>
          <p:cNvGrpSpPr/>
          <p:nvPr/>
        </p:nvGrpSpPr>
        <p:grpSpPr>
          <a:xfrm>
            <a:off x="756710" y="274147"/>
            <a:ext cx="10712796" cy="761943"/>
            <a:chOff x="-2786856" y="500296"/>
            <a:chExt cx="10712796" cy="761943"/>
          </a:xfrm>
        </p:grpSpPr>
        <p:sp>
          <p:nvSpPr>
            <p:cNvPr id="7" name="矩形 6">
              <a:extLst>
                <a:ext uri="{FF2B5EF4-FFF2-40B4-BE49-F238E27FC236}">
                  <a16:creationId xmlns:a16="http://schemas.microsoft.com/office/drawing/2014/main" id="{A109CAD6-2B25-4300-9449-5E31FD1512C5}"/>
                </a:ext>
              </a:extLst>
            </p:cNvPr>
            <p:cNvSpPr/>
            <p:nvPr/>
          </p:nvSpPr>
          <p:spPr>
            <a:xfrm>
              <a:off x="4113330"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a:extLst>
                <a:ext uri="{FF2B5EF4-FFF2-40B4-BE49-F238E27FC236}">
                  <a16:creationId xmlns:a16="http://schemas.microsoft.com/office/drawing/2014/main" id="{3FAFB1E8-A3AF-44D1-97CE-81EF69670B4F}"/>
                </a:ext>
              </a:extLst>
            </p:cNvPr>
            <p:cNvSpPr txBox="1">
              <a:spLocks noChangeArrowheads="1"/>
            </p:cNvSpPr>
            <p:nvPr/>
          </p:nvSpPr>
          <p:spPr bwMode="auto">
            <a:xfrm>
              <a:off x="938744" y="500296"/>
              <a:ext cx="325532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600" dirty="0">
                  <a:solidFill>
                    <a:srgbClr val="EB7182"/>
                  </a:solidFill>
                  <a:latin typeface="华文新魏" panose="02010800040101010101" pitchFamily="2" charset="-122"/>
                  <a:ea typeface="华文新魏" panose="02010800040101010101" pitchFamily="2" charset="-122"/>
                  <a:sym typeface="Arial" panose="020B0604020202020204" pitchFamily="34" charset="0"/>
                </a:rPr>
                <a:t>年度工作概述</a:t>
              </a:r>
            </a:p>
          </p:txBody>
        </p:sp>
        <p:sp>
          <p:nvSpPr>
            <p:cNvPr id="10" name="TextBox 8">
              <a:extLst>
                <a:ext uri="{FF2B5EF4-FFF2-40B4-BE49-F238E27FC236}">
                  <a16:creationId xmlns:a16="http://schemas.microsoft.com/office/drawing/2014/main" id="{24C61E73-9BC2-464C-96D4-D16AB4790BA0}"/>
                </a:ext>
              </a:extLst>
            </p:cNvPr>
            <p:cNvSpPr txBox="1">
              <a:spLocks noChangeArrowheads="1"/>
            </p:cNvSpPr>
            <p:nvPr/>
          </p:nvSpPr>
          <p:spPr bwMode="auto">
            <a:xfrm>
              <a:off x="924231" y="1046795"/>
              <a:ext cx="3255323" cy="21544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0" tIns="0" rIns="0" bIns="0" anchor="ctr">
              <a:spAutoFit/>
            </a:bodyPr>
            <a:lstStyle/>
            <a:p>
              <a:pPr algn="ctr" eaLnBrk="1" hangingPunct="1"/>
              <a:r>
                <a:rPr lang="en-US" altLang="zh-CN"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rPr>
                <a:t>CLICK TO ADD CAPTION TEXT</a:t>
              </a:r>
              <a:endParaRPr lang="zh-CN" altLang="en-US" sz="1400" dirty="0">
                <a:solidFill>
                  <a:schemeClr val="bg1">
                    <a:lumMod val="65000"/>
                  </a:schemeClr>
                </a:solidFill>
                <a:latin typeface="华文新魏" panose="02010800040101010101" pitchFamily="2" charset="-122"/>
                <a:ea typeface="华文新魏" panose="02010800040101010101" pitchFamily="2" charset="-122"/>
                <a:sym typeface="Arial" panose="020B0604020202020204" pitchFamily="34" charset="0"/>
              </a:endParaRPr>
            </a:p>
          </p:txBody>
        </p:sp>
        <p:sp>
          <p:nvSpPr>
            <p:cNvPr id="14" name="矩形 13">
              <a:extLst>
                <a:ext uri="{FF2B5EF4-FFF2-40B4-BE49-F238E27FC236}">
                  <a16:creationId xmlns:a16="http://schemas.microsoft.com/office/drawing/2014/main" id="{961B8A2D-DF73-4B2B-BB4A-0C442041E14E}"/>
                </a:ext>
              </a:extLst>
            </p:cNvPr>
            <p:cNvSpPr/>
            <p:nvPr/>
          </p:nvSpPr>
          <p:spPr>
            <a:xfrm>
              <a:off x="-2786856" y="916536"/>
              <a:ext cx="3812610" cy="45720"/>
            </a:xfrm>
            <a:prstGeom prst="rect">
              <a:avLst/>
            </a:prstGeom>
            <a:solidFill>
              <a:srgbClr val="EB71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Freeform 471">
            <a:extLst>
              <a:ext uri="{FF2B5EF4-FFF2-40B4-BE49-F238E27FC236}">
                <a16:creationId xmlns:a16="http://schemas.microsoft.com/office/drawing/2014/main" id="{9D45E204-F06E-4123-8672-C616C4CC4443}"/>
              </a:ext>
            </a:extLst>
          </p:cNvPr>
          <p:cNvSpPr>
            <a:spLocks noEditPoints="1"/>
          </p:cNvSpPr>
          <p:nvPr/>
        </p:nvSpPr>
        <p:spPr>
          <a:xfrm>
            <a:off x="6710363" y="4204155"/>
            <a:ext cx="966787" cy="739775"/>
          </a:xfrm>
          <a:custGeom>
            <a:avLst/>
            <a:gdLst>
              <a:gd name="txL" fmla="*/ 0 w 106"/>
              <a:gd name="txT" fmla="*/ 0 h 81"/>
              <a:gd name="txR" fmla="*/ 106 w 106"/>
              <a:gd name="txB" fmla="*/ 81 h 8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rect l="txL" t="txT" r="txR" b="txB"/>
            <a:pathLst>
              <a:path w="106" h="81">
                <a:moveTo>
                  <a:pt x="103" y="44"/>
                </a:moveTo>
                <a:cubicBezTo>
                  <a:pt x="85" y="26"/>
                  <a:pt x="85" y="26"/>
                  <a:pt x="85" y="26"/>
                </a:cubicBezTo>
                <a:cubicBezTo>
                  <a:pt x="66" y="7"/>
                  <a:pt x="66" y="7"/>
                  <a:pt x="66" y="7"/>
                </a:cubicBezTo>
                <a:cubicBezTo>
                  <a:pt x="47" y="26"/>
                  <a:pt x="47" y="26"/>
                  <a:pt x="47" y="26"/>
                </a:cubicBezTo>
                <a:cubicBezTo>
                  <a:pt x="29" y="44"/>
                  <a:pt x="29" y="44"/>
                  <a:pt x="29" y="44"/>
                </a:cubicBezTo>
                <a:cubicBezTo>
                  <a:pt x="4" y="44"/>
                  <a:pt x="4" y="44"/>
                  <a:pt x="4" y="44"/>
                </a:cubicBezTo>
                <a:cubicBezTo>
                  <a:pt x="4" y="81"/>
                  <a:pt x="4" y="81"/>
                  <a:pt x="4" y="81"/>
                </a:cubicBezTo>
                <a:cubicBezTo>
                  <a:pt x="66" y="81"/>
                  <a:pt x="66" y="81"/>
                  <a:pt x="66" y="81"/>
                </a:cubicBezTo>
                <a:cubicBezTo>
                  <a:pt x="66" y="53"/>
                  <a:pt x="66" y="53"/>
                  <a:pt x="66" y="53"/>
                </a:cubicBezTo>
                <a:cubicBezTo>
                  <a:pt x="84" y="53"/>
                  <a:pt x="84" y="53"/>
                  <a:pt x="84" y="53"/>
                </a:cubicBezTo>
                <a:cubicBezTo>
                  <a:pt x="84" y="81"/>
                  <a:pt x="84" y="81"/>
                  <a:pt x="84" y="81"/>
                </a:cubicBezTo>
                <a:cubicBezTo>
                  <a:pt x="103" y="81"/>
                  <a:pt x="103" y="81"/>
                  <a:pt x="103" y="81"/>
                </a:cubicBezTo>
                <a:cubicBezTo>
                  <a:pt x="103" y="44"/>
                  <a:pt x="103" y="44"/>
                  <a:pt x="103" y="44"/>
                </a:cubicBezTo>
                <a:close/>
                <a:moveTo>
                  <a:pt x="25" y="66"/>
                </a:moveTo>
                <a:cubicBezTo>
                  <a:pt x="11" y="66"/>
                  <a:pt x="11" y="66"/>
                  <a:pt x="11" y="66"/>
                </a:cubicBezTo>
                <a:cubicBezTo>
                  <a:pt x="11" y="52"/>
                  <a:pt x="11" y="52"/>
                  <a:pt x="11" y="52"/>
                </a:cubicBezTo>
                <a:cubicBezTo>
                  <a:pt x="25" y="52"/>
                  <a:pt x="25" y="52"/>
                  <a:pt x="25" y="52"/>
                </a:cubicBezTo>
                <a:lnTo>
                  <a:pt x="25" y="66"/>
                </a:lnTo>
                <a:close/>
                <a:moveTo>
                  <a:pt x="47" y="66"/>
                </a:moveTo>
                <a:cubicBezTo>
                  <a:pt x="33" y="66"/>
                  <a:pt x="33" y="66"/>
                  <a:pt x="33" y="66"/>
                </a:cubicBezTo>
                <a:cubicBezTo>
                  <a:pt x="33" y="52"/>
                  <a:pt x="33" y="52"/>
                  <a:pt x="33" y="52"/>
                </a:cubicBezTo>
                <a:cubicBezTo>
                  <a:pt x="47" y="52"/>
                  <a:pt x="47" y="52"/>
                  <a:pt x="47" y="52"/>
                </a:cubicBezTo>
                <a:lnTo>
                  <a:pt x="47" y="66"/>
                </a:lnTo>
                <a:close/>
                <a:moveTo>
                  <a:pt x="63" y="38"/>
                </a:moveTo>
                <a:cubicBezTo>
                  <a:pt x="59" y="38"/>
                  <a:pt x="56" y="35"/>
                  <a:pt x="56" y="31"/>
                </a:cubicBezTo>
                <a:cubicBezTo>
                  <a:pt x="56" y="28"/>
                  <a:pt x="59" y="25"/>
                  <a:pt x="63" y="25"/>
                </a:cubicBezTo>
                <a:cubicBezTo>
                  <a:pt x="67" y="25"/>
                  <a:pt x="70" y="28"/>
                  <a:pt x="70" y="31"/>
                </a:cubicBezTo>
                <a:cubicBezTo>
                  <a:pt x="70" y="35"/>
                  <a:pt x="67" y="38"/>
                  <a:pt x="63" y="38"/>
                </a:cubicBezTo>
                <a:close/>
                <a:moveTo>
                  <a:pt x="106" y="40"/>
                </a:moveTo>
                <a:cubicBezTo>
                  <a:pt x="104" y="42"/>
                  <a:pt x="104" y="42"/>
                  <a:pt x="104" y="42"/>
                </a:cubicBezTo>
                <a:cubicBezTo>
                  <a:pt x="66" y="3"/>
                  <a:pt x="66" y="3"/>
                  <a:pt x="66" y="3"/>
                </a:cubicBezTo>
                <a:cubicBezTo>
                  <a:pt x="28" y="41"/>
                  <a:pt x="28" y="41"/>
                  <a:pt x="28" y="41"/>
                </a:cubicBezTo>
                <a:cubicBezTo>
                  <a:pt x="28" y="42"/>
                  <a:pt x="28" y="42"/>
                  <a:pt x="28" y="42"/>
                </a:cubicBezTo>
                <a:cubicBezTo>
                  <a:pt x="0" y="42"/>
                  <a:pt x="0" y="42"/>
                  <a:pt x="0" y="42"/>
                </a:cubicBezTo>
                <a:cubicBezTo>
                  <a:pt x="21" y="20"/>
                  <a:pt x="21" y="20"/>
                  <a:pt x="21" y="20"/>
                </a:cubicBezTo>
                <a:cubicBezTo>
                  <a:pt x="47" y="20"/>
                  <a:pt x="47" y="20"/>
                  <a:pt x="47" y="20"/>
                </a:cubicBezTo>
                <a:cubicBezTo>
                  <a:pt x="66" y="0"/>
                  <a:pt x="66" y="0"/>
                  <a:pt x="66" y="0"/>
                </a:cubicBezTo>
                <a:cubicBezTo>
                  <a:pt x="87" y="21"/>
                  <a:pt x="87" y="21"/>
                  <a:pt x="87" y="21"/>
                </a:cubicBezTo>
                <a:cubicBezTo>
                  <a:pt x="87" y="9"/>
                  <a:pt x="87" y="9"/>
                  <a:pt x="87" y="9"/>
                </a:cubicBezTo>
                <a:cubicBezTo>
                  <a:pt x="95" y="9"/>
                  <a:pt x="95" y="9"/>
                  <a:pt x="95" y="9"/>
                </a:cubicBezTo>
                <a:cubicBezTo>
                  <a:pt x="95" y="30"/>
                  <a:pt x="95" y="30"/>
                  <a:pt x="95" y="30"/>
                </a:cubicBezTo>
                <a:lnTo>
                  <a:pt x="106" y="40"/>
                </a:lnTo>
                <a:close/>
              </a:path>
            </a:pathLst>
          </a:custGeom>
          <a:solidFill>
            <a:srgbClr val="EB7182"/>
          </a:solidFill>
          <a:ln w="9525">
            <a:noFill/>
          </a:ln>
        </p:spPr>
        <p:txBody>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Freeform 476">
            <a:extLst>
              <a:ext uri="{FF2B5EF4-FFF2-40B4-BE49-F238E27FC236}">
                <a16:creationId xmlns:a16="http://schemas.microsoft.com/office/drawing/2014/main" id="{B909369C-94C4-42BD-8D10-424973F5B4F8}"/>
              </a:ext>
            </a:extLst>
          </p:cNvPr>
          <p:cNvSpPr>
            <a:spLocks noEditPoints="1"/>
          </p:cNvSpPr>
          <p:nvPr/>
        </p:nvSpPr>
        <p:spPr>
          <a:xfrm>
            <a:off x="1973263" y="1900693"/>
            <a:ext cx="1041400" cy="754062"/>
          </a:xfrm>
          <a:custGeom>
            <a:avLst/>
            <a:gdLst>
              <a:gd name="txL" fmla="*/ 0 w 125"/>
              <a:gd name="txT" fmla="*/ 0 h 73"/>
              <a:gd name="txR" fmla="*/ 125 w 125"/>
              <a:gd name="txB" fmla="*/ 73 h 73"/>
            </a:gdLst>
            <a:ahLst/>
            <a:cxnLst>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5" h="73">
                <a:moveTo>
                  <a:pt x="125" y="71"/>
                </a:moveTo>
                <a:cubicBezTo>
                  <a:pt x="125" y="72"/>
                  <a:pt x="124" y="73"/>
                  <a:pt x="124" y="73"/>
                </a:cubicBezTo>
                <a:cubicBezTo>
                  <a:pt x="2" y="73"/>
                  <a:pt x="2" y="73"/>
                  <a:pt x="2" y="73"/>
                </a:cubicBezTo>
                <a:cubicBezTo>
                  <a:pt x="1" y="73"/>
                  <a:pt x="0" y="72"/>
                  <a:pt x="0" y="71"/>
                </a:cubicBezTo>
                <a:cubicBezTo>
                  <a:pt x="0" y="68"/>
                  <a:pt x="0" y="68"/>
                  <a:pt x="0" y="68"/>
                </a:cubicBezTo>
                <a:cubicBezTo>
                  <a:pt x="0" y="67"/>
                  <a:pt x="1" y="66"/>
                  <a:pt x="2" y="66"/>
                </a:cubicBezTo>
                <a:cubicBezTo>
                  <a:pt x="124" y="66"/>
                  <a:pt x="124" y="66"/>
                  <a:pt x="124" y="66"/>
                </a:cubicBezTo>
                <a:cubicBezTo>
                  <a:pt x="124" y="66"/>
                  <a:pt x="125" y="67"/>
                  <a:pt x="125" y="68"/>
                </a:cubicBezTo>
                <a:lnTo>
                  <a:pt x="125" y="71"/>
                </a:lnTo>
                <a:close/>
                <a:moveTo>
                  <a:pt x="118" y="5"/>
                </a:moveTo>
                <a:cubicBezTo>
                  <a:pt x="118" y="58"/>
                  <a:pt x="118" y="58"/>
                  <a:pt x="118" y="58"/>
                </a:cubicBezTo>
                <a:cubicBezTo>
                  <a:pt x="118" y="61"/>
                  <a:pt x="116" y="63"/>
                  <a:pt x="113" y="63"/>
                </a:cubicBezTo>
                <a:cubicBezTo>
                  <a:pt x="12" y="63"/>
                  <a:pt x="12" y="63"/>
                  <a:pt x="12" y="63"/>
                </a:cubicBezTo>
                <a:cubicBezTo>
                  <a:pt x="9" y="63"/>
                  <a:pt x="7" y="61"/>
                  <a:pt x="7" y="58"/>
                </a:cubicBezTo>
                <a:cubicBezTo>
                  <a:pt x="7" y="5"/>
                  <a:pt x="7" y="5"/>
                  <a:pt x="7" y="5"/>
                </a:cubicBezTo>
                <a:cubicBezTo>
                  <a:pt x="7" y="2"/>
                  <a:pt x="9" y="0"/>
                  <a:pt x="12" y="0"/>
                </a:cubicBezTo>
                <a:cubicBezTo>
                  <a:pt x="113" y="0"/>
                  <a:pt x="113" y="0"/>
                  <a:pt x="113" y="0"/>
                </a:cubicBezTo>
                <a:cubicBezTo>
                  <a:pt x="116" y="0"/>
                  <a:pt x="118" y="2"/>
                  <a:pt x="118" y="5"/>
                </a:cubicBezTo>
                <a:close/>
                <a:moveTo>
                  <a:pt x="113" y="6"/>
                </a:moveTo>
                <a:cubicBezTo>
                  <a:pt x="12" y="6"/>
                  <a:pt x="12" y="6"/>
                  <a:pt x="12" y="6"/>
                </a:cubicBezTo>
                <a:cubicBezTo>
                  <a:pt x="12" y="59"/>
                  <a:pt x="12" y="59"/>
                  <a:pt x="12" y="59"/>
                </a:cubicBezTo>
                <a:cubicBezTo>
                  <a:pt x="113" y="59"/>
                  <a:pt x="113" y="59"/>
                  <a:pt x="113" y="59"/>
                </a:cubicBezTo>
                <a:lnTo>
                  <a:pt x="113" y="6"/>
                </a:lnTo>
                <a:close/>
              </a:path>
            </a:pathLst>
          </a:custGeom>
          <a:solidFill>
            <a:srgbClr val="EB7182"/>
          </a:solidFill>
          <a:ln w="9525">
            <a:noFill/>
          </a:ln>
        </p:spPr>
        <p:txBody>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Oval 493">
            <a:extLst>
              <a:ext uri="{FF2B5EF4-FFF2-40B4-BE49-F238E27FC236}">
                <a16:creationId xmlns:a16="http://schemas.microsoft.com/office/drawing/2014/main" id="{87A03089-1EB4-447E-B991-37942D8BAE98}"/>
              </a:ext>
            </a:extLst>
          </p:cNvPr>
          <p:cNvSpPr/>
          <p:nvPr/>
        </p:nvSpPr>
        <p:spPr>
          <a:xfrm>
            <a:off x="1973263" y="4280355"/>
            <a:ext cx="730250" cy="663575"/>
          </a:xfrm>
          <a:custGeom>
            <a:avLst/>
            <a:gdLst>
              <a:gd name="txL" fmla="*/ 0 w 239713"/>
              <a:gd name="txT" fmla="*/ 0 h 217487"/>
              <a:gd name="txR" fmla="*/ 239713 w 239713"/>
              <a:gd name="txB" fmla="*/ 217487 h 217487"/>
            </a:gdLst>
            <a:ahLst/>
            <a:cxnLst>
              <a:cxn ang="0">
                <a:pos x="625675" y="1226601"/>
              </a:cxn>
              <a:cxn ang="0">
                <a:pos x="662109" y="1226601"/>
              </a:cxn>
              <a:cxn ang="0">
                <a:pos x="742987" y="1226601"/>
              </a:cxn>
              <a:cxn ang="0">
                <a:pos x="744851" y="1226601"/>
              </a:cxn>
              <a:cxn ang="0">
                <a:pos x="903749" y="1226601"/>
              </a:cxn>
              <a:cxn ang="0">
                <a:pos x="933621" y="1226601"/>
              </a:cxn>
              <a:cxn ang="0">
                <a:pos x="938502" y="1226601"/>
              </a:cxn>
              <a:cxn ang="0">
                <a:pos x="948283" y="1226601"/>
              </a:cxn>
              <a:cxn ang="0">
                <a:pos x="1012363" y="1226601"/>
              </a:cxn>
              <a:cxn ang="0">
                <a:pos x="1016717" y="1226601"/>
              </a:cxn>
              <a:cxn ang="0">
                <a:pos x="1201914" y="1226601"/>
              </a:cxn>
              <a:cxn ang="0">
                <a:pos x="1202462" y="1226601"/>
              </a:cxn>
              <a:cxn ang="0">
                <a:pos x="1564167" y="1226601"/>
              </a:cxn>
              <a:cxn ang="0">
                <a:pos x="1814002" y="1275391"/>
              </a:cxn>
              <a:cxn ang="0">
                <a:pos x="2024739" y="1408764"/>
              </a:cxn>
              <a:cxn ang="0">
                <a:pos x="2170291" y="1607189"/>
              </a:cxn>
              <a:cxn ang="0">
                <a:pos x="2224598" y="1851149"/>
              </a:cxn>
              <a:cxn ang="0">
                <a:pos x="2224598" y="1872840"/>
              </a:cxn>
              <a:cxn ang="0">
                <a:pos x="2224598" y="1872840"/>
              </a:cxn>
              <a:cxn ang="0">
                <a:pos x="2224598" y="2024635"/>
              </a:cxn>
              <a:cxn ang="0">
                <a:pos x="0" y="2024635"/>
              </a:cxn>
              <a:cxn ang="0">
                <a:pos x="0" y="2002954"/>
              </a:cxn>
              <a:cxn ang="0">
                <a:pos x="0" y="1851149"/>
              </a:cxn>
              <a:cxn ang="0">
                <a:pos x="625675" y="1226601"/>
              </a:cxn>
              <a:cxn ang="0">
                <a:pos x="1104936" y="0"/>
              </a:cxn>
              <a:cxn ang="0">
                <a:pos x="1322854" y="44134"/>
              </a:cxn>
              <a:cxn ang="0">
                <a:pos x="1500803" y="164485"/>
              </a:cxn>
              <a:cxn ang="0">
                <a:pos x="1620778" y="342990"/>
              </a:cxn>
              <a:cxn ang="0">
                <a:pos x="1664767" y="561580"/>
              </a:cxn>
              <a:cxn ang="0">
                <a:pos x="1620778" y="780179"/>
              </a:cxn>
              <a:cxn ang="0">
                <a:pos x="1500803" y="958675"/>
              </a:cxn>
              <a:cxn ang="0">
                <a:pos x="1322854" y="1079031"/>
              </a:cxn>
              <a:cxn ang="0">
                <a:pos x="1104936" y="1123156"/>
              </a:cxn>
              <a:cxn ang="0">
                <a:pos x="709078" y="958675"/>
              </a:cxn>
              <a:cxn ang="0">
                <a:pos x="589100" y="780179"/>
              </a:cxn>
              <a:cxn ang="0">
                <a:pos x="545105" y="561580"/>
              </a:cxn>
              <a:cxn ang="0">
                <a:pos x="709078" y="164485"/>
              </a:cxn>
              <a:cxn ang="0">
                <a:pos x="887024" y="44134"/>
              </a:cxn>
              <a:cxn ang="0">
                <a:pos x="1104936" y="0"/>
              </a:cxn>
            </a:cxnLst>
            <a:rect l="txL" t="txT" r="txR" b="txB"/>
            <a:pathLst>
              <a:path w="239713" h="217487">
                <a:moveTo>
                  <a:pt x="67420" y="131762"/>
                </a:moveTo>
                <a:lnTo>
                  <a:pt x="71346" y="131762"/>
                </a:lnTo>
                <a:lnTo>
                  <a:pt x="80061" y="131762"/>
                </a:lnTo>
                <a:lnTo>
                  <a:pt x="80262" y="131762"/>
                </a:lnTo>
                <a:lnTo>
                  <a:pt x="97384" y="131762"/>
                </a:lnTo>
                <a:lnTo>
                  <a:pt x="100603" y="131762"/>
                </a:lnTo>
                <a:lnTo>
                  <a:pt x="101129" y="131762"/>
                </a:lnTo>
                <a:lnTo>
                  <a:pt x="102183" y="131762"/>
                </a:lnTo>
                <a:lnTo>
                  <a:pt x="109088" y="131762"/>
                </a:lnTo>
                <a:lnTo>
                  <a:pt x="109557" y="131762"/>
                </a:lnTo>
                <a:lnTo>
                  <a:pt x="129513" y="131762"/>
                </a:lnTo>
                <a:lnTo>
                  <a:pt x="129572" y="131762"/>
                </a:lnTo>
                <a:lnTo>
                  <a:pt x="168548" y="131762"/>
                </a:lnTo>
                <a:lnTo>
                  <a:pt x="195469" y="137003"/>
                </a:lnTo>
                <a:lnTo>
                  <a:pt x="218177" y="151330"/>
                </a:lnTo>
                <a:lnTo>
                  <a:pt x="233861" y="172645"/>
                </a:lnTo>
                <a:lnTo>
                  <a:pt x="239713" y="198851"/>
                </a:lnTo>
                <a:lnTo>
                  <a:pt x="239713" y="201181"/>
                </a:lnTo>
                <a:lnTo>
                  <a:pt x="239713" y="217487"/>
                </a:lnTo>
                <a:lnTo>
                  <a:pt x="0" y="217487"/>
                </a:lnTo>
                <a:cubicBezTo>
                  <a:pt x="0" y="217487"/>
                  <a:pt x="0" y="217487"/>
                  <a:pt x="0" y="215158"/>
                </a:cubicBezTo>
                <a:lnTo>
                  <a:pt x="0" y="198851"/>
                </a:lnTo>
                <a:cubicBezTo>
                  <a:pt x="0" y="161580"/>
                  <a:pt x="29964" y="131762"/>
                  <a:pt x="67420" y="131762"/>
                </a:cubicBezTo>
                <a:close/>
                <a:moveTo>
                  <a:pt x="119063" y="0"/>
                </a:moveTo>
                <a:lnTo>
                  <a:pt x="142545" y="4741"/>
                </a:lnTo>
                <a:lnTo>
                  <a:pt x="161720" y="17669"/>
                </a:lnTo>
                <a:lnTo>
                  <a:pt x="174648" y="36844"/>
                </a:lnTo>
                <a:lnTo>
                  <a:pt x="179388" y="60325"/>
                </a:lnTo>
                <a:lnTo>
                  <a:pt x="174648" y="83807"/>
                </a:lnTo>
                <a:lnTo>
                  <a:pt x="161720" y="102981"/>
                </a:lnTo>
                <a:lnTo>
                  <a:pt x="142545" y="115910"/>
                </a:lnTo>
                <a:cubicBezTo>
                  <a:pt x="135327" y="118962"/>
                  <a:pt x="127393" y="120650"/>
                  <a:pt x="119063" y="120650"/>
                </a:cubicBezTo>
                <a:cubicBezTo>
                  <a:pt x="102405" y="120650"/>
                  <a:pt x="87323" y="113898"/>
                  <a:pt x="76407" y="102981"/>
                </a:cubicBezTo>
                <a:cubicBezTo>
                  <a:pt x="70949" y="97523"/>
                  <a:pt x="66531" y="91024"/>
                  <a:pt x="63479" y="83807"/>
                </a:cubicBezTo>
                <a:cubicBezTo>
                  <a:pt x="60426" y="76589"/>
                  <a:pt x="58738" y="68654"/>
                  <a:pt x="58738" y="60325"/>
                </a:cubicBezTo>
                <a:cubicBezTo>
                  <a:pt x="58738" y="43667"/>
                  <a:pt x="65490" y="28585"/>
                  <a:pt x="76407" y="17669"/>
                </a:cubicBezTo>
                <a:cubicBezTo>
                  <a:pt x="81865" y="12210"/>
                  <a:pt x="88365" y="7793"/>
                  <a:pt x="95582" y="4741"/>
                </a:cubicBezTo>
                <a:cubicBezTo>
                  <a:pt x="102799" y="1688"/>
                  <a:pt x="110734" y="0"/>
                  <a:pt x="119063" y="0"/>
                </a:cubicBezTo>
                <a:close/>
              </a:path>
            </a:pathLst>
          </a:custGeom>
          <a:solidFill>
            <a:srgbClr val="EB7182"/>
          </a:solidFill>
          <a:ln w="9525">
            <a:noFill/>
          </a:ln>
        </p:spPr>
        <p:txBody>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497">
            <a:extLst>
              <a:ext uri="{FF2B5EF4-FFF2-40B4-BE49-F238E27FC236}">
                <a16:creationId xmlns:a16="http://schemas.microsoft.com/office/drawing/2014/main" id="{1476F260-AA1A-484F-ADF2-B72E70BF2B4F}"/>
              </a:ext>
            </a:extLst>
          </p:cNvPr>
          <p:cNvSpPr>
            <a:spLocks noEditPoints="1"/>
          </p:cNvSpPr>
          <p:nvPr/>
        </p:nvSpPr>
        <p:spPr>
          <a:xfrm>
            <a:off x="6710363" y="1900693"/>
            <a:ext cx="563562" cy="777875"/>
          </a:xfrm>
          <a:custGeom>
            <a:avLst/>
            <a:gdLst>
              <a:gd name="txL" fmla="*/ 0 w 128"/>
              <a:gd name="txT" fmla="*/ 0 h 177"/>
              <a:gd name="txR" fmla="*/ 128 w 128"/>
              <a:gd name="txB" fmla="*/ 177 h 177"/>
            </a:gdLst>
            <a:ahLst/>
            <a:cxnLst>
              <a:cxn ang="0">
                <a:pos x="2147483646" y="2147483646"/>
              </a:cxn>
              <a:cxn ang="0">
                <a:pos x="2147483646" y="2147483646"/>
              </a:cxn>
              <a:cxn ang="0">
                <a:pos x="0" y="2147483646"/>
              </a:cxn>
              <a:cxn ang="0">
                <a:pos x="0" y="2147483646"/>
              </a:cxn>
              <a:cxn ang="0">
                <a:pos x="0"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8" h="177">
                <a:moveTo>
                  <a:pt x="125" y="83"/>
                </a:moveTo>
                <a:cubicBezTo>
                  <a:pt x="120" y="104"/>
                  <a:pt x="105" y="138"/>
                  <a:pt x="64" y="177"/>
                </a:cubicBezTo>
                <a:cubicBezTo>
                  <a:pt x="64" y="177"/>
                  <a:pt x="5" y="122"/>
                  <a:pt x="0" y="71"/>
                </a:cubicBezTo>
                <a:cubicBezTo>
                  <a:pt x="0" y="71"/>
                  <a:pt x="0" y="70"/>
                  <a:pt x="0" y="70"/>
                </a:cubicBezTo>
                <a:cubicBezTo>
                  <a:pt x="0" y="68"/>
                  <a:pt x="0" y="66"/>
                  <a:pt x="0" y="64"/>
                </a:cubicBezTo>
                <a:cubicBezTo>
                  <a:pt x="0" y="29"/>
                  <a:pt x="28" y="0"/>
                  <a:pt x="64" y="0"/>
                </a:cubicBezTo>
                <a:cubicBezTo>
                  <a:pt x="99" y="0"/>
                  <a:pt x="128" y="29"/>
                  <a:pt x="128" y="64"/>
                </a:cubicBezTo>
                <a:cubicBezTo>
                  <a:pt x="128" y="64"/>
                  <a:pt x="128" y="65"/>
                  <a:pt x="127" y="68"/>
                </a:cubicBezTo>
                <a:cubicBezTo>
                  <a:pt x="127" y="73"/>
                  <a:pt x="126" y="78"/>
                  <a:pt x="125" y="83"/>
                </a:cubicBezTo>
                <a:close/>
                <a:moveTo>
                  <a:pt x="64" y="20"/>
                </a:moveTo>
                <a:cubicBezTo>
                  <a:pt x="40" y="20"/>
                  <a:pt x="22" y="39"/>
                  <a:pt x="22" y="62"/>
                </a:cubicBezTo>
                <a:cubicBezTo>
                  <a:pt x="22" y="85"/>
                  <a:pt x="40" y="104"/>
                  <a:pt x="64" y="104"/>
                </a:cubicBezTo>
                <a:cubicBezTo>
                  <a:pt x="87" y="104"/>
                  <a:pt x="106" y="85"/>
                  <a:pt x="106" y="62"/>
                </a:cubicBezTo>
                <a:cubicBezTo>
                  <a:pt x="106" y="39"/>
                  <a:pt x="87" y="20"/>
                  <a:pt x="64" y="20"/>
                </a:cubicBezTo>
                <a:close/>
                <a:moveTo>
                  <a:pt x="64" y="40"/>
                </a:moveTo>
                <a:cubicBezTo>
                  <a:pt x="53" y="40"/>
                  <a:pt x="44" y="49"/>
                  <a:pt x="44" y="60"/>
                </a:cubicBezTo>
                <a:cubicBezTo>
                  <a:pt x="44" y="71"/>
                  <a:pt x="53" y="80"/>
                  <a:pt x="64" y="80"/>
                </a:cubicBezTo>
                <a:cubicBezTo>
                  <a:pt x="75" y="80"/>
                  <a:pt x="84" y="71"/>
                  <a:pt x="84" y="60"/>
                </a:cubicBezTo>
                <a:cubicBezTo>
                  <a:pt x="84" y="49"/>
                  <a:pt x="75" y="40"/>
                  <a:pt x="64" y="40"/>
                </a:cubicBezTo>
                <a:close/>
              </a:path>
            </a:pathLst>
          </a:custGeom>
          <a:solidFill>
            <a:srgbClr val="EB7182"/>
          </a:solidFill>
          <a:ln w="9525">
            <a:noFill/>
          </a:ln>
        </p:spPr>
        <p:txBody>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直接连接符 22">
            <a:extLst>
              <a:ext uri="{FF2B5EF4-FFF2-40B4-BE49-F238E27FC236}">
                <a16:creationId xmlns:a16="http://schemas.microsoft.com/office/drawing/2014/main" id="{AD584F7E-70B4-4ABA-9879-102FE8963786}"/>
              </a:ext>
            </a:extLst>
          </p:cNvPr>
          <p:cNvSpPr/>
          <p:nvPr/>
        </p:nvSpPr>
        <p:spPr>
          <a:xfrm>
            <a:off x="1973263" y="2746830"/>
            <a:ext cx="3709987" cy="1588"/>
          </a:xfrm>
          <a:prstGeom prst="line">
            <a:avLst/>
          </a:prstGeom>
          <a:ln w="6350" cap="flat" cmpd="sng">
            <a:solidFill>
              <a:srgbClr val="BFBFBF"/>
            </a:solidFill>
            <a:prstDash val="solid"/>
            <a:miter/>
            <a:headEnd type="none" w="med" len="med"/>
            <a:tailEnd type="none" w="med" len="med"/>
          </a:ln>
        </p:spPr>
        <p:txBody>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直接连接符 23">
            <a:extLst>
              <a:ext uri="{FF2B5EF4-FFF2-40B4-BE49-F238E27FC236}">
                <a16:creationId xmlns:a16="http://schemas.microsoft.com/office/drawing/2014/main" id="{D1CE8441-8FCB-425E-901B-5213683CDF7E}"/>
              </a:ext>
            </a:extLst>
          </p:cNvPr>
          <p:cNvSpPr/>
          <p:nvPr/>
        </p:nvSpPr>
        <p:spPr>
          <a:xfrm>
            <a:off x="6710363" y="2746830"/>
            <a:ext cx="3679825" cy="1588"/>
          </a:xfrm>
          <a:prstGeom prst="line">
            <a:avLst/>
          </a:prstGeom>
          <a:ln w="6350" cap="flat" cmpd="sng">
            <a:solidFill>
              <a:srgbClr val="BFBFBF"/>
            </a:solidFill>
            <a:prstDash val="solid"/>
            <a:miter/>
            <a:headEnd type="none" w="med" len="med"/>
            <a:tailEnd type="none" w="med" len="med"/>
          </a:ln>
        </p:spPr>
        <p:txBody>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直接连接符 24">
            <a:extLst>
              <a:ext uri="{FF2B5EF4-FFF2-40B4-BE49-F238E27FC236}">
                <a16:creationId xmlns:a16="http://schemas.microsoft.com/office/drawing/2014/main" id="{4990045F-BB0B-48CF-9F78-DC40337435DE}"/>
              </a:ext>
            </a:extLst>
          </p:cNvPr>
          <p:cNvSpPr/>
          <p:nvPr/>
        </p:nvSpPr>
        <p:spPr>
          <a:xfrm>
            <a:off x="1973263" y="5102680"/>
            <a:ext cx="3709987" cy="0"/>
          </a:xfrm>
          <a:prstGeom prst="line">
            <a:avLst/>
          </a:prstGeom>
          <a:ln w="6350" cap="flat" cmpd="sng">
            <a:solidFill>
              <a:srgbClr val="BFBFBF"/>
            </a:solidFill>
            <a:prstDash val="solid"/>
            <a:miter/>
            <a:headEnd type="none" w="med" len="med"/>
            <a:tailEnd type="none" w="med" len="med"/>
          </a:ln>
        </p:spPr>
        <p:txBody>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直接连接符 38">
            <a:extLst>
              <a:ext uri="{FF2B5EF4-FFF2-40B4-BE49-F238E27FC236}">
                <a16:creationId xmlns:a16="http://schemas.microsoft.com/office/drawing/2014/main" id="{F6CF0BFA-D402-4C6E-BA66-3BF62A2B9AC4}"/>
              </a:ext>
            </a:extLst>
          </p:cNvPr>
          <p:cNvSpPr/>
          <p:nvPr/>
        </p:nvSpPr>
        <p:spPr>
          <a:xfrm>
            <a:off x="6710363" y="5102680"/>
            <a:ext cx="3679825" cy="0"/>
          </a:xfrm>
          <a:prstGeom prst="line">
            <a:avLst/>
          </a:prstGeom>
          <a:ln w="6350" cap="flat" cmpd="sng">
            <a:solidFill>
              <a:srgbClr val="BFBFBF"/>
            </a:solidFill>
            <a:prstDash val="solid"/>
            <a:miter/>
            <a:headEnd type="none" w="med" len="med"/>
            <a:tailEnd type="none" w="med" len="med"/>
          </a:ln>
        </p:spPr>
        <p:txBody>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498">
            <a:extLst>
              <a:ext uri="{FF2B5EF4-FFF2-40B4-BE49-F238E27FC236}">
                <a16:creationId xmlns:a16="http://schemas.microsoft.com/office/drawing/2014/main" id="{F4E1B069-C157-4D2D-A640-6F7D1CD31851}"/>
              </a:ext>
            </a:extLst>
          </p:cNvPr>
          <p:cNvSpPr/>
          <p:nvPr/>
        </p:nvSpPr>
        <p:spPr>
          <a:xfrm>
            <a:off x="3922713" y="2149930"/>
            <a:ext cx="1878012" cy="431800"/>
          </a:xfrm>
          <a:prstGeom prst="rect">
            <a:avLst/>
          </a:prstGeom>
          <a:noFill/>
          <a:ln w="9525">
            <a:noFill/>
            <a:miter/>
          </a:ln>
        </p:spPr>
        <p:txBody>
          <a:bodyPr wrap="none" anchor="ctr">
            <a:spAutoFit/>
          </a:bodyPr>
          <a:lstStyle/>
          <a:p>
            <a:pPr lvl="0" algn="r" eaLnBrk="1" hangingPunct="1">
              <a:buNone/>
            </a:pPr>
            <a:r>
              <a:rPr lang="zh-CN" altLang="en-US" sz="2200" b="1" dirty="0">
                <a:solidFill>
                  <a:schemeClr val="bg1">
                    <a:lumMod val="50000"/>
                  </a:schemeClr>
                </a:solidFill>
                <a:latin typeface="微软雅黑" panose="020B0503020204020204" pitchFamily="34" charset="-122"/>
                <a:ea typeface="微软雅黑" panose="020B0503020204020204" pitchFamily="34" charset="-122"/>
                <a:sym typeface="UKIJ Qolyazma" pitchFamily="2" charset="0"/>
              </a:rPr>
              <a:t>点击添加内容</a:t>
            </a:r>
          </a:p>
        </p:txBody>
      </p:sp>
      <p:sp>
        <p:nvSpPr>
          <p:cNvPr id="20" name="TextBox 499">
            <a:extLst>
              <a:ext uri="{FF2B5EF4-FFF2-40B4-BE49-F238E27FC236}">
                <a16:creationId xmlns:a16="http://schemas.microsoft.com/office/drawing/2014/main" id="{7084A77B-A59F-4750-96C9-E6C860D227EE}"/>
              </a:ext>
            </a:extLst>
          </p:cNvPr>
          <p:cNvSpPr/>
          <p:nvPr/>
        </p:nvSpPr>
        <p:spPr>
          <a:xfrm>
            <a:off x="8629650" y="2149930"/>
            <a:ext cx="1878013" cy="431800"/>
          </a:xfrm>
          <a:prstGeom prst="rect">
            <a:avLst/>
          </a:prstGeom>
          <a:noFill/>
          <a:ln w="9525">
            <a:noFill/>
            <a:miter/>
          </a:ln>
        </p:spPr>
        <p:txBody>
          <a:bodyPr wrap="none" anchor="ctr">
            <a:spAutoFit/>
          </a:bodyPr>
          <a:lstStyle/>
          <a:p>
            <a:pPr lvl="0" algn="r" eaLnBrk="1" hangingPunct="1">
              <a:buNone/>
            </a:pPr>
            <a:r>
              <a:rPr lang="zh-CN" altLang="en-US" sz="2200" b="1" dirty="0">
                <a:solidFill>
                  <a:schemeClr val="bg1">
                    <a:lumMod val="50000"/>
                  </a:schemeClr>
                </a:solidFill>
                <a:latin typeface="微软雅黑" panose="020B0503020204020204" pitchFamily="34" charset="-122"/>
                <a:ea typeface="微软雅黑" panose="020B0503020204020204" pitchFamily="34" charset="-122"/>
                <a:sym typeface="UKIJ Qolyazma" pitchFamily="2" charset="0"/>
              </a:rPr>
              <a:t>点击添加内容</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500">
            <a:extLst>
              <a:ext uri="{FF2B5EF4-FFF2-40B4-BE49-F238E27FC236}">
                <a16:creationId xmlns:a16="http://schemas.microsoft.com/office/drawing/2014/main" id="{50390606-E87D-45AE-AA83-2B7D871B4D77}"/>
              </a:ext>
            </a:extLst>
          </p:cNvPr>
          <p:cNvSpPr/>
          <p:nvPr/>
        </p:nvSpPr>
        <p:spPr>
          <a:xfrm>
            <a:off x="3922713" y="4475618"/>
            <a:ext cx="1878012" cy="430212"/>
          </a:xfrm>
          <a:prstGeom prst="rect">
            <a:avLst/>
          </a:prstGeom>
          <a:noFill/>
          <a:ln w="9525">
            <a:noFill/>
            <a:miter/>
          </a:ln>
        </p:spPr>
        <p:txBody>
          <a:bodyPr wrap="none" anchor="ctr">
            <a:spAutoFit/>
          </a:bodyPr>
          <a:lstStyle/>
          <a:p>
            <a:pPr lvl="0" algn="r" eaLnBrk="1" hangingPunct="1">
              <a:buNone/>
            </a:pPr>
            <a:r>
              <a:rPr lang="zh-CN" altLang="en-US" sz="2200" b="1" dirty="0">
                <a:solidFill>
                  <a:schemeClr val="bg1">
                    <a:lumMod val="50000"/>
                  </a:schemeClr>
                </a:solidFill>
                <a:latin typeface="微软雅黑" panose="020B0503020204020204" pitchFamily="34" charset="-122"/>
                <a:ea typeface="微软雅黑" panose="020B0503020204020204" pitchFamily="34" charset="-122"/>
                <a:sym typeface="UKIJ Qolyazma" pitchFamily="2" charset="0"/>
              </a:rPr>
              <a:t>点击添加内容</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501">
            <a:extLst>
              <a:ext uri="{FF2B5EF4-FFF2-40B4-BE49-F238E27FC236}">
                <a16:creationId xmlns:a16="http://schemas.microsoft.com/office/drawing/2014/main" id="{6861208B-2C53-41BB-9B6F-5BB0B3258BAB}"/>
              </a:ext>
            </a:extLst>
          </p:cNvPr>
          <p:cNvSpPr/>
          <p:nvPr/>
        </p:nvSpPr>
        <p:spPr>
          <a:xfrm>
            <a:off x="8629650" y="4475618"/>
            <a:ext cx="1878013" cy="430212"/>
          </a:xfrm>
          <a:prstGeom prst="rect">
            <a:avLst/>
          </a:prstGeom>
          <a:noFill/>
          <a:ln w="9525">
            <a:noFill/>
            <a:miter/>
          </a:ln>
        </p:spPr>
        <p:txBody>
          <a:bodyPr wrap="none" anchor="ctr">
            <a:spAutoFit/>
          </a:bodyPr>
          <a:lstStyle/>
          <a:p>
            <a:pPr lvl="0" algn="r" eaLnBrk="1" hangingPunct="1">
              <a:buNone/>
            </a:pPr>
            <a:r>
              <a:rPr lang="zh-CN" altLang="en-US" sz="2200" b="1" dirty="0">
                <a:solidFill>
                  <a:schemeClr val="bg1">
                    <a:lumMod val="50000"/>
                  </a:schemeClr>
                </a:solidFill>
                <a:latin typeface="微软雅黑" panose="020B0503020204020204" pitchFamily="34" charset="-122"/>
                <a:ea typeface="微软雅黑" panose="020B0503020204020204" pitchFamily="34" charset="-122"/>
                <a:sym typeface="UKIJ Qolyazma" pitchFamily="2" charset="0"/>
              </a:rPr>
              <a:t>点击添加内容</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TextBox 503">
            <a:extLst>
              <a:ext uri="{FF2B5EF4-FFF2-40B4-BE49-F238E27FC236}">
                <a16:creationId xmlns:a16="http://schemas.microsoft.com/office/drawing/2014/main" id="{DB2E049F-FD3E-4EBB-A842-7BBBBEAB5652}"/>
              </a:ext>
            </a:extLst>
          </p:cNvPr>
          <p:cNvSpPr/>
          <p:nvPr/>
        </p:nvSpPr>
        <p:spPr>
          <a:xfrm>
            <a:off x="1847850" y="2837318"/>
            <a:ext cx="4062413" cy="933450"/>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您的内容打在这里，或者通过复制您的文本后，在此框中选择粘贴，并选择只保留文字，在此录入上述图表的描述说明。</a:t>
            </a:r>
          </a:p>
        </p:txBody>
      </p:sp>
      <p:sp>
        <p:nvSpPr>
          <p:cNvPr id="24" name="TextBox 504">
            <a:extLst>
              <a:ext uri="{FF2B5EF4-FFF2-40B4-BE49-F238E27FC236}">
                <a16:creationId xmlns:a16="http://schemas.microsoft.com/office/drawing/2014/main" id="{17492DBF-982A-496F-BCE6-CF2ECDC6263B}"/>
              </a:ext>
            </a:extLst>
          </p:cNvPr>
          <p:cNvSpPr/>
          <p:nvPr/>
        </p:nvSpPr>
        <p:spPr>
          <a:xfrm>
            <a:off x="6608763" y="2837318"/>
            <a:ext cx="4060825" cy="933450"/>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TextBox 505">
            <a:extLst>
              <a:ext uri="{FF2B5EF4-FFF2-40B4-BE49-F238E27FC236}">
                <a16:creationId xmlns:a16="http://schemas.microsoft.com/office/drawing/2014/main" id="{E30955E0-1612-466D-A51F-383C30BC5B31}"/>
              </a:ext>
            </a:extLst>
          </p:cNvPr>
          <p:cNvSpPr/>
          <p:nvPr/>
        </p:nvSpPr>
        <p:spPr>
          <a:xfrm>
            <a:off x="1847850" y="5204280"/>
            <a:ext cx="4062413" cy="931863"/>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TextBox 506">
            <a:extLst>
              <a:ext uri="{FF2B5EF4-FFF2-40B4-BE49-F238E27FC236}">
                <a16:creationId xmlns:a16="http://schemas.microsoft.com/office/drawing/2014/main" id="{22989F36-CE1F-44B9-A519-1B75E0ED48C6}"/>
              </a:ext>
            </a:extLst>
          </p:cNvPr>
          <p:cNvSpPr/>
          <p:nvPr/>
        </p:nvSpPr>
        <p:spPr>
          <a:xfrm>
            <a:off x="6608763" y="5204280"/>
            <a:ext cx="4060825" cy="931863"/>
          </a:xfrm>
          <a:prstGeom prst="rect">
            <a:avLst/>
          </a:prstGeom>
          <a:noFill/>
          <a:ln w="9525">
            <a:noFill/>
            <a:miter/>
          </a:ln>
        </p:spPr>
        <p:txBody>
          <a:bodyPr>
            <a:spAutoFit/>
          </a:bodyPr>
          <a:lstStyle/>
          <a:p>
            <a:pPr lvl="0" eaLnBrk="1" hangingPunct="1">
              <a:lnSpc>
                <a:spcPct val="130000"/>
              </a:lnSpc>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719517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750" fill="hold"/>
                                        <p:tgtEl>
                                          <p:spTgt spid="11"/>
                                        </p:tgtEl>
                                        <p:attrNameLst>
                                          <p:attrName>ppt_x</p:attrName>
                                        </p:attrNameLst>
                                      </p:cBhvr>
                                      <p:tavLst>
                                        <p:tav tm="0">
                                          <p:val>
                                            <p:strVal val="1+#ppt_w/2"/>
                                          </p:val>
                                        </p:tav>
                                        <p:tav tm="100000">
                                          <p:val>
                                            <p:strVal val="#ppt_x"/>
                                          </p:val>
                                        </p:tav>
                                      </p:tavLst>
                                    </p:anim>
                                    <p:anim calcmode="lin" valueType="num">
                                      <p:cBhvr>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ppt_x</p:attrName>
                                        </p:attrNameLst>
                                      </p:cBhvr>
                                      <p:tavLst>
                                        <p:tav tm="0">
                                          <p:val>
                                            <p:strVal val="1+#ppt_w/2"/>
                                          </p:val>
                                        </p:tav>
                                        <p:tav tm="100000">
                                          <p:val>
                                            <p:strVal val="#ppt_x"/>
                                          </p:val>
                                        </p:tav>
                                      </p:tavLst>
                                    </p:anim>
                                    <p:anim calcmode="lin" valueType="num">
                                      <p:cBhvr>
                                        <p:cTn id="16" dur="500" fill="hold"/>
                                        <p:tgtEl>
                                          <p:spTgt spid="1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750" fill="hold"/>
                                        <p:tgtEl>
                                          <p:spTgt spid="12"/>
                                        </p:tgtEl>
                                        <p:attrNameLst>
                                          <p:attrName>ppt_x</p:attrName>
                                        </p:attrNameLst>
                                      </p:cBhvr>
                                      <p:tavLst>
                                        <p:tav tm="0">
                                          <p:val>
                                            <p:strVal val="1+#ppt_w/2"/>
                                          </p:val>
                                        </p:tav>
                                        <p:tav tm="100000">
                                          <p:val>
                                            <p:strVal val="#ppt_x"/>
                                          </p:val>
                                        </p:tav>
                                      </p:tavLst>
                                    </p:anim>
                                    <p:anim calcmode="lin" valueType="num">
                                      <p:cBhvr>
                                        <p:cTn id="20" dur="75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25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ppt_x</p:attrName>
                                        </p:attrNameLst>
                                      </p:cBhvr>
                                      <p:tavLst>
                                        <p:tav tm="0">
                                          <p:val>
                                            <p:strVal val="1+#ppt_w/2"/>
                                          </p:val>
                                        </p:tav>
                                        <p:tav tm="100000">
                                          <p:val>
                                            <p:strVal val="#ppt_x"/>
                                          </p:val>
                                        </p:tav>
                                      </p:tavLst>
                                    </p:anim>
                                    <p:anim calcmode="lin" valueType="num">
                                      <p:cBhvr>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1250"/>
                            </p:stCondLst>
                            <p:childTnLst>
                              <p:par>
                                <p:cTn id="26" presetID="2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filter="wipe(left)">
                                      <p:cBhvr>
                                        <p:cTn id="28" dur="500"/>
                                        <p:tgtEl>
                                          <p:spTgt spid="15"/>
                                        </p:tgtEl>
                                      </p:cBhvr>
                                    </p:animEffect>
                                  </p:childTnLst>
                                </p:cTn>
                              </p:par>
                              <p:par>
                                <p:cTn id="29" presetID="22" presetClass="entr" presetSubtype="8"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filter="wipe(left)">
                                      <p:cBhvr>
                                        <p:cTn id="31" dur="500"/>
                                        <p:tgtEl>
                                          <p:spTgt spid="16"/>
                                        </p:tgtEl>
                                      </p:cBhvr>
                                    </p:animEffect>
                                  </p:childTnLst>
                                </p:cTn>
                              </p:par>
                              <p:par>
                                <p:cTn id="32" presetID="22" presetClass="entr" presetSubtype="8"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filter="wipe(left)">
                                      <p:cBhvr>
                                        <p:cTn id="34" dur="500"/>
                                        <p:tgtEl>
                                          <p:spTgt spid="17"/>
                                        </p:tgtEl>
                                      </p:cBhvr>
                                    </p:animEffect>
                                  </p:childTnLst>
                                </p:cTn>
                              </p:par>
                              <p:par>
                                <p:cTn id="35" presetID="22" presetClass="entr" presetSubtype="8"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filter="wipe(left)">
                                      <p:cBhvr>
                                        <p:cTn id="37" dur="500"/>
                                        <p:tgtEl>
                                          <p:spTgt spid="18"/>
                                        </p:tgtEl>
                                      </p:cBhvr>
                                    </p:animEffect>
                                  </p:childTnLst>
                                </p:cTn>
                              </p:par>
                            </p:childTnLst>
                          </p:cTn>
                        </p:par>
                        <p:par>
                          <p:cTn id="38" fill="hold">
                            <p:stCondLst>
                              <p:cond delay="1750"/>
                            </p:stCondLst>
                            <p:childTnLst>
                              <p:par>
                                <p:cTn id="39" presetID="12" presetClass="entr" presetSubtype="4" fill="hold" grpId="0" nodeType="afterEffect">
                                  <p:stCondLst>
                                    <p:cond delay="0"/>
                                  </p:stCondLst>
                                  <p:iterate type="lt">
                                    <p:tmPct val="50000"/>
                                  </p:iterate>
                                  <p:childTnLst>
                                    <p:set>
                                      <p:cBhvr>
                                        <p:cTn id="40" dur="1" fill="hold">
                                          <p:stCondLst>
                                            <p:cond delay="0"/>
                                          </p:stCondLst>
                                        </p:cTn>
                                        <p:tgtEl>
                                          <p:spTgt spid="19"/>
                                        </p:tgtEl>
                                        <p:attrNameLst>
                                          <p:attrName>style.visibility</p:attrName>
                                        </p:attrNameLst>
                                      </p:cBhvr>
                                      <p:to>
                                        <p:strVal val="visible"/>
                                      </p:to>
                                    </p:set>
                                    <p:anim calcmode="lin" valueType="num">
                                      <p:cBhvr>
                                        <p:cTn id="41" dur="300"/>
                                        <p:tgtEl>
                                          <p:spTgt spid="19"/>
                                        </p:tgtEl>
                                        <p:attrNameLst>
                                          <p:attrName>ppt_y</p:attrName>
                                        </p:attrNameLst>
                                      </p:cBhvr>
                                      <p:tavLst>
                                        <p:tav tm="0">
                                          <p:val>
                                            <p:strVal val="#ppt_y+#ppt_h*1.125000"/>
                                          </p:val>
                                        </p:tav>
                                        <p:tav tm="100000">
                                          <p:val>
                                            <p:strVal val="#ppt_y"/>
                                          </p:val>
                                        </p:tav>
                                      </p:tavLst>
                                    </p:anim>
                                    <p:animEffect filter="wipe(up)">
                                      <p:cBhvr>
                                        <p:cTn id="42" dur="300"/>
                                        <p:tgtEl>
                                          <p:spTgt spid="19"/>
                                        </p:tgtEl>
                                      </p:cBhvr>
                                    </p:animEffect>
                                  </p:childTnLst>
                                </p:cTn>
                              </p:par>
                              <p:par>
                                <p:cTn id="43" presetID="12" presetClass="entr" presetSubtype="4" fill="hold" grpId="0" nodeType="withEffect">
                                  <p:stCondLst>
                                    <p:cond delay="0"/>
                                  </p:stCondLst>
                                  <p:iterate type="lt">
                                    <p:tmPct val="50000"/>
                                  </p:iterate>
                                  <p:childTnLst>
                                    <p:set>
                                      <p:cBhvr>
                                        <p:cTn id="44" dur="1" fill="hold">
                                          <p:stCondLst>
                                            <p:cond delay="0"/>
                                          </p:stCondLst>
                                        </p:cTn>
                                        <p:tgtEl>
                                          <p:spTgt spid="20"/>
                                        </p:tgtEl>
                                        <p:attrNameLst>
                                          <p:attrName>style.visibility</p:attrName>
                                        </p:attrNameLst>
                                      </p:cBhvr>
                                      <p:to>
                                        <p:strVal val="visible"/>
                                      </p:to>
                                    </p:set>
                                    <p:anim calcmode="lin" valueType="num">
                                      <p:cBhvr>
                                        <p:cTn id="45" dur="300"/>
                                        <p:tgtEl>
                                          <p:spTgt spid="20"/>
                                        </p:tgtEl>
                                        <p:attrNameLst>
                                          <p:attrName>ppt_y</p:attrName>
                                        </p:attrNameLst>
                                      </p:cBhvr>
                                      <p:tavLst>
                                        <p:tav tm="0">
                                          <p:val>
                                            <p:strVal val="#ppt_y+#ppt_h*1.125000"/>
                                          </p:val>
                                        </p:tav>
                                        <p:tav tm="100000">
                                          <p:val>
                                            <p:strVal val="#ppt_y"/>
                                          </p:val>
                                        </p:tav>
                                      </p:tavLst>
                                    </p:anim>
                                    <p:animEffect filter="wipe(up)">
                                      <p:cBhvr>
                                        <p:cTn id="46" dur="300"/>
                                        <p:tgtEl>
                                          <p:spTgt spid="20"/>
                                        </p:tgtEl>
                                      </p:cBhvr>
                                    </p:animEffect>
                                  </p:childTnLst>
                                </p:cTn>
                              </p:par>
                              <p:par>
                                <p:cTn id="47" presetID="12" presetClass="entr" presetSubtype="4" fill="hold" grpId="0" nodeType="withEffect">
                                  <p:stCondLst>
                                    <p:cond delay="0"/>
                                  </p:stCondLst>
                                  <p:iterate type="lt">
                                    <p:tmPct val="50000"/>
                                  </p:iterate>
                                  <p:childTnLst>
                                    <p:set>
                                      <p:cBhvr>
                                        <p:cTn id="48" dur="1" fill="hold">
                                          <p:stCondLst>
                                            <p:cond delay="0"/>
                                          </p:stCondLst>
                                        </p:cTn>
                                        <p:tgtEl>
                                          <p:spTgt spid="21"/>
                                        </p:tgtEl>
                                        <p:attrNameLst>
                                          <p:attrName>style.visibility</p:attrName>
                                        </p:attrNameLst>
                                      </p:cBhvr>
                                      <p:to>
                                        <p:strVal val="visible"/>
                                      </p:to>
                                    </p:set>
                                    <p:anim calcmode="lin" valueType="num">
                                      <p:cBhvr>
                                        <p:cTn id="49" dur="300"/>
                                        <p:tgtEl>
                                          <p:spTgt spid="21"/>
                                        </p:tgtEl>
                                        <p:attrNameLst>
                                          <p:attrName>ppt_y</p:attrName>
                                        </p:attrNameLst>
                                      </p:cBhvr>
                                      <p:tavLst>
                                        <p:tav tm="0">
                                          <p:val>
                                            <p:strVal val="#ppt_y+#ppt_h*1.125000"/>
                                          </p:val>
                                        </p:tav>
                                        <p:tav tm="100000">
                                          <p:val>
                                            <p:strVal val="#ppt_y"/>
                                          </p:val>
                                        </p:tav>
                                      </p:tavLst>
                                    </p:anim>
                                    <p:animEffect filter="wipe(up)">
                                      <p:cBhvr>
                                        <p:cTn id="50" dur="300"/>
                                        <p:tgtEl>
                                          <p:spTgt spid="21"/>
                                        </p:tgtEl>
                                      </p:cBhvr>
                                    </p:animEffect>
                                  </p:childTnLst>
                                </p:cTn>
                              </p:par>
                              <p:par>
                                <p:cTn id="51" presetID="12" presetClass="entr" presetSubtype="4" fill="hold" grpId="0" nodeType="withEffect">
                                  <p:stCondLst>
                                    <p:cond delay="0"/>
                                  </p:stCondLst>
                                  <p:iterate type="lt">
                                    <p:tmPct val="50000"/>
                                  </p:iterate>
                                  <p:childTnLst>
                                    <p:set>
                                      <p:cBhvr>
                                        <p:cTn id="52" dur="1" fill="hold">
                                          <p:stCondLst>
                                            <p:cond delay="0"/>
                                          </p:stCondLst>
                                        </p:cTn>
                                        <p:tgtEl>
                                          <p:spTgt spid="22"/>
                                        </p:tgtEl>
                                        <p:attrNameLst>
                                          <p:attrName>style.visibility</p:attrName>
                                        </p:attrNameLst>
                                      </p:cBhvr>
                                      <p:to>
                                        <p:strVal val="visible"/>
                                      </p:to>
                                    </p:set>
                                    <p:anim calcmode="lin" valueType="num">
                                      <p:cBhvr>
                                        <p:cTn id="53" dur="300"/>
                                        <p:tgtEl>
                                          <p:spTgt spid="22"/>
                                        </p:tgtEl>
                                        <p:attrNameLst>
                                          <p:attrName>ppt_y</p:attrName>
                                        </p:attrNameLst>
                                      </p:cBhvr>
                                      <p:tavLst>
                                        <p:tav tm="0">
                                          <p:val>
                                            <p:strVal val="#ppt_y+#ppt_h*1.125000"/>
                                          </p:val>
                                        </p:tav>
                                        <p:tav tm="100000">
                                          <p:val>
                                            <p:strVal val="#ppt_y"/>
                                          </p:val>
                                        </p:tav>
                                      </p:tavLst>
                                    </p:anim>
                                    <p:animEffect filter="wipe(up)">
                                      <p:cBhvr>
                                        <p:cTn id="54" dur="300"/>
                                        <p:tgtEl>
                                          <p:spTgt spid="22"/>
                                        </p:tgtEl>
                                      </p:cBhvr>
                                    </p:animEffect>
                                  </p:childTnLst>
                                </p:cTn>
                              </p:par>
                              <p:par>
                                <p:cTn id="55" presetID="10" presetClass="entr" presetSubtype="0" fill="hold" grpId="0" nodeType="withEffect">
                                  <p:stCondLst>
                                    <p:cond delay="1000"/>
                                  </p:stCondLst>
                                  <p:iterate type="lt">
                                    <p:tmPct val="10000"/>
                                  </p:iterate>
                                  <p:childTnLst>
                                    <p:set>
                                      <p:cBhvr>
                                        <p:cTn id="56" dur="1" fill="hold">
                                          <p:stCondLst>
                                            <p:cond delay="0"/>
                                          </p:stCondLst>
                                        </p:cTn>
                                        <p:tgtEl>
                                          <p:spTgt spid="23"/>
                                        </p:tgtEl>
                                        <p:attrNameLst>
                                          <p:attrName>style.visibility</p:attrName>
                                        </p:attrNameLst>
                                      </p:cBhvr>
                                      <p:to>
                                        <p:strVal val="visible"/>
                                      </p:to>
                                    </p:set>
                                    <p:animEffect filter="fade">
                                      <p:cBhvr>
                                        <p:cTn id="57" dur="100"/>
                                        <p:tgtEl>
                                          <p:spTgt spid="23"/>
                                        </p:tgtEl>
                                      </p:cBhvr>
                                    </p:animEffect>
                                  </p:childTnLst>
                                </p:cTn>
                              </p:par>
                              <p:par>
                                <p:cTn id="58" presetID="10" presetClass="entr" presetSubtype="0" fill="hold" grpId="0" nodeType="withEffect">
                                  <p:stCondLst>
                                    <p:cond delay="1000"/>
                                  </p:stCondLst>
                                  <p:iterate type="lt">
                                    <p:tmPct val="10000"/>
                                  </p:iterate>
                                  <p:childTnLst>
                                    <p:set>
                                      <p:cBhvr>
                                        <p:cTn id="59" dur="1" fill="hold">
                                          <p:stCondLst>
                                            <p:cond delay="0"/>
                                          </p:stCondLst>
                                        </p:cTn>
                                        <p:tgtEl>
                                          <p:spTgt spid="24"/>
                                        </p:tgtEl>
                                        <p:attrNameLst>
                                          <p:attrName>style.visibility</p:attrName>
                                        </p:attrNameLst>
                                      </p:cBhvr>
                                      <p:to>
                                        <p:strVal val="visible"/>
                                      </p:to>
                                    </p:set>
                                    <p:animEffect filter="fade">
                                      <p:cBhvr>
                                        <p:cTn id="60" dur="100"/>
                                        <p:tgtEl>
                                          <p:spTgt spid="24"/>
                                        </p:tgtEl>
                                      </p:cBhvr>
                                    </p:animEffect>
                                  </p:childTnLst>
                                </p:cTn>
                              </p:par>
                              <p:par>
                                <p:cTn id="61" presetID="10" presetClass="entr" presetSubtype="0" fill="hold" grpId="0" nodeType="withEffect">
                                  <p:stCondLst>
                                    <p:cond delay="1000"/>
                                  </p:stCondLst>
                                  <p:iterate type="lt">
                                    <p:tmPct val="10000"/>
                                  </p:iterate>
                                  <p:childTnLst>
                                    <p:set>
                                      <p:cBhvr>
                                        <p:cTn id="62" dur="1" fill="hold">
                                          <p:stCondLst>
                                            <p:cond delay="0"/>
                                          </p:stCondLst>
                                        </p:cTn>
                                        <p:tgtEl>
                                          <p:spTgt spid="25"/>
                                        </p:tgtEl>
                                        <p:attrNameLst>
                                          <p:attrName>style.visibility</p:attrName>
                                        </p:attrNameLst>
                                      </p:cBhvr>
                                      <p:to>
                                        <p:strVal val="visible"/>
                                      </p:to>
                                    </p:set>
                                    <p:animEffect filter="fade">
                                      <p:cBhvr>
                                        <p:cTn id="63" dur="100"/>
                                        <p:tgtEl>
                                          <p:spTgt spid="25"/>
                                        </p:tgtEl>
                                      </p:cBhvr>
                                    </p:animEffect>
                                  </p:childTnLst>
                                </p:cTn>
                              </p:par>
                              <p:par>
                                <p:cTn id="64" presetID="10" presetClass="entr" presetSubtype="0" fill="hold" grpId="0" nodeType="withEffect">
                                  <p:stCondLst>
                                    <p:cond delay="1000"/>
                                  </p:stCondLst>
                                  <p:iterate type="lt">
                                    <p:tmPct val="10000"/>
                                  </p:iterate>
                                  <p:childTnLst>
                                    <p:set>
                                      <p:cBhvr>
                                        <p:cTn id="65" dur="1" fill="hold">
                                          <p:stCondLst>
                                            <p:cond delay="0"/>
                                          </p:stCondLst>
                                        </p:cTn>
                                        <p:tgtEl>
                                          <p:spTgt spid="26"/>
                                        </p:tgtEl>
                                        <p:attrNameLst>
                                          <p:attrName>style.visibility</p:attrName>
                                        </p:attrNameLst>
                                      </p:cBhvr>
                                      <p:to>
                                        <p:strVal val="visible"/>
                                      </p:to>
                                    </p:set>
                                    <p:animEffect filter="fade">
                                      <p:cBhvr>
                                        <p:cTn id="66" dur="1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p:bldP spid="20" grpId="0" bldLvl="0"/>
      <p:bldP spid="21" grpId="0" bldLvl="0"/>
      <p:bldP spid="22" grpId="0" bldLvl="0"/>
      <p:bldP spid="23" grpId="0" bldLvl="0"/>
      <p:bldP spid="24" grpId="0" bldLvl="0"/>
      <p:bldP spid="25" grpId="0" bldLvl="0"/>
      <p:bldP spid="26"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FB5AFA98-D6C2-473F-82AC-977A58D9BE3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a:extLst>
              <a:ext uri="{FF2B5EF4-FFF2-40B4-BE49-F238E27FC236}">
                <a16:creationId xmlns:a16="http://schemas.microsoft.com/office/drawing/2014/main" id="{8A41F73C-C6BF-48ED-9202-34FE895138EA}"/>
              </a:ext>
            </a:extLst>
          </p:cNvPr>
          <p:cNvSpPr/>
          <p:nvPr/>
        </p:nvSpPr>
        <p:spPr>
          <a:xfrm>
            <a:off x="444500" y="387350"/>
            <a:ext cx="11301412" cy="6084886"/>
          </a:xfrm>
          <a:prstGeom prst="rect">
            <a:avLst/>
          </a:prstGeom>
          <a:noFill/>
          <a:ln>
            <a:solidFill>
              <a:srgbClr val="EB718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27">
            <a:extLst>
              <a:ext uri="{FF2B5EF4-FFF2-40B4-BE49-F238E27FC236}">
                <a16:creationId xmlns:a16="http://schemas.microsoft.com/office/drawing/2014/main" id="{D06CA350-0D45-4CA7-A848-2EA1E4FE3EDC}"/>
              </a:ext>
            </a:extLst>
          </p:cNvPr>
          <p:cNvCxnSpPr>
            <a:cxnSpLocks noChangeShapeType="1"/>
          </p:cNvCxnSpPr>
          <p:nvPr/>
        </p:nvCxnSpPr>
        <p:spPr bwMode="auto">
          <a:xfrm>
            <a:off x="5465678" y="1416504"/>
            <a:ext cx="0" cy="3816337"/>
          </a:xfrm>
          <a:prstGeom prst="line">
            <a:avLst/>
          </a:prstGeom>
          <a:noFill/>
          <a:ln w="19050">
            <a:solidFill>
              <a:srgbClr val="EB7182">
                <a:alpha val="67842"/>
              </a:srgbClr>
            </a:solidFill>
            <a:round/>
            <a:headEnd/>
            <a:tailEnd/>
          </a:ln>
          <a:extLst>
            <a:ext uri="{909E8E84-426E-40DD-AFC4-6F175D3DCCD1}">
              <a14:hiddenFill xmlns:a14="http://schemas.microsoft.com/office/drawing/2010/main">
                <a:noFill/>
              </a14:hiddenFill>
            </a:ext>
          </a:extLst>
        </p:spPr>
      </p:cxnSp>
      <p:sp>
        <p:nvSpPr>
          <p:cNvPr id="14" name="TextBox 4">
            <a:extLst>
              <a:ext uri="{FF2B5EF4-FFF2-40B4-BE49-F238E27FC236}">
                <a16:creationId xmlns:a16="http://schemas.microsoft.com/office/drawing/2014/main" id="{54A574B0-973D-46F6-816C-4B7CF6D7B290}"/>
              </a:ext>
            </a:extLst>
          </p:cNvPr>
          <p:cNvSpPr txBox="1"/>
          <p:nvPr/>
        </p:nvSpPr>
        <p:spPr>
          <a:xfrm>
            <a:off x="2809973" y="2550131"/>
            <a:ext cx="2492991" cy="923330"/>
          </a:xfrm>
          <a:prstGeom prst="rect">
            <a:avLst/>
          </a:prstGeom>
          <a:noFill/>
        </p:spPr>
        <p:txBody>
          <a:bodyPr wrap="none" rtlCol="0">
            <a:spAutoFit/>
          </a:bodyPr>
          <a:lstStyle/>
          <a:p>
            <a:pPr algn="ctr"/>
            <a:r>
              <a:rPr lang="zh-CN" altLang="en-US" sz="5400" spc="600" dirty="0">
                <a:solidFill>
                  <a:srgbClr val="EB7182"/>
                </a:solidFill>
                <a:latin typeface="华文新魏" panose="02010800040101010101" pitchFamily="2" charset="-122"/>
                <a:ea typeface="华文新魏" panose="02010800040101010101" pitchFamily="2" charset="-122"/>
              </a:rPr>
              <a:t>第二章</a:t>
            </a:r>
            <a:endParaRPr lang="en-US" altLang="zh-CN" sz="5400" spc="600" dirty="0">
              <a:solidFill>
                <a:srgbClr val="EB7182"/>
              </a:solidFill>
              <a:latin typeface="华文新魏" panose="02010800040101010101" pitchFamily="2" charset="-122"/>
              <a:ea typeface="华文新魏" panose="02010800040101010101" pitchFamily="2" charset="-122"/>
            </a:endParaRPr>
          </a:p>
        </p:txBody>
      </p:sp>
      <p:grpSp>
        <p:nvGrpSpPr>
          <p:cNvPr id="15" name="组合 14">
            <a:extLst>
              <a:ext uri="{FF2B5EF4-FFF2-40B4-BE49-F238E27FC236}">
                <a16:creationId xmlns:a16="http://schemas.microsoft.com/office/drawing/2014/main" id="{1AECA11A-671A-48C3-9E1E-BD8798B3C115}"/>
              </a:ext>
            </a:extLst>
          </p:cNvPr>
          <p:cNvGrpSpPr/>
          <p:nvPr/>
        </p:nvGrpSpPr>
        <p:grpSpPr>
          <a:xfrm>
            <a:off x="2975903" y="3575139"/>
            <a:ext cx="2087278" cy="152928"/>
            <a:chOff x="1839287" y="5184146"/>
            <a:chExt cx="2767715" cy="95254"/>
          </a:xfrm>
        </p:grpSpPr>
        <p:grpSp>
          <p:nvGrpSpPr>
            <p:cNvPr id="16" name="组合 15">
              <a:extLst>
                <a:ext uri="{FF2B5EF4-FFF2-40B4-BE49-F238E27FC236}">
                  <a16:creationId xmlns:a16="http://schemas.microsoft.com/office/drawing/2014/main" id="{F59FB7A4-A846-431B-85A1-EE496053796A}"/>
                </a:ext>
              </a:extLst>
            </p:cNvPr>
            <p:cNvGrpSpPr/>
            <p:nvPr/>
          </p:nvGrpSpPr>
          <p:grpSpPr>
            <a:xfrm>
              <a:off x="2591031" y="5184150"/>
              <a:ext cx="2015971" cy="95250"/>
              <a:chOff x="2425983" y="5170170"/>
              <a:chExt cx="2015971" cy="156210"/>
            </a:xfrm>
          </p:grpSpPr>
          <p:grpSp>
            <p:nvGrpSpPr>
              <p:cNvPr id="29" name="组合 28">
                <a:extLst>
                  <a:ext uri="{FF2B5EF4-FFF2-40B4-BE49-F238E27FC236}">
                    <a16:creationId xmlns:a16="http://schemas.microsoft.com/office/drawing/2014/main" id="{CAAFFE85-A787-46D7-A5D1-71D5306A0E86}"/>
                  </a:ext>
                </a:extLst>
              </p:cNvPr>
              <p:cNvGrpSpPr/>
              <p:nvPr/>
            </p:nvGrpSpPr>
            <p:grpSpPr>
              <a:xfrm>
                <a:off x="2425983" y="5179695"/>
                <a:ext cx="1009343" cy="146685"/>
                <a:chOff x="2425983" y="5179695"/>
                <a:chExt cx="1009343" cy="146685"/>
              </a:xfrm>
            </p:grpSpPr>
            <p:grpSp>
              <p:nvGrpSpPr>
                <p:cNvPr id="45" name="组合 44">
                  <a:extLst>
                    <a:ext uri="{FF2B5EF4-FFF2-40B4-BE49-F238E27FC236}">
                      <a16:creationId xmlns:a16="http://schemas.microsoft.com/office/drawing/2014/main" id="{6171F7E8-A5C8-4729-B96C-24130557C63C}"/>
                    </a:ext>
                  </a:extLst>
                </p:cNvPr>
                <p:cNvGrpSpPr/>
                <p:nvPr/>
              </p:nvGrpSpPr>
              <p:grpSpPr>
                <a:xfrm>
                  <a:off x="2425983" y="5186045"/>
                  <a:ext cx="504518" cy="140335"/>
                  <a:chOff x="2425983" y="5186045"/>
                  <a:chExt cx="504518" cy="140335"/>
                </a:xfrm>
              </p:grpSpPr>
              <p:grpSp>
                <p:nvGrpSpPr>
                  <p:cNvPr id="53" name="组合 52">
                    <a:extLst>
                      <a:ext uri="{FF2B5EF4-FFF2-40B4-BE49-F238E27FC236}">
                        <a16:creationId xmlns:a16="http://schemas.microsoft.com/office/drawing/2014/main" id="{85E0ED52-2E5C-4304-8E1B-56F82B28DC58}"/>
                      </a:ext>
                    </a:extLst>
                  </p:cNvPr>
                  <p:cNvGrpSpPr/>
                  <p:nvPr/>
                </p:nvGrpSpPr>
                <p:grpSpPr>
                  <a:xfrm>
                    <a:off x="2425983" y="5189220"/>
                    <a:ext cx="253693" cy="137160"/>
                    <a:chOff x="2425983" y="5189220"/>
                    <a:chExt cx="253693" cy="137160"/>
                  </a:xfrm>
                </p:grpSpPr>
                <p:cxnSp>
                  <p:nvCxnSpPr>
                    <p:cNvPr id="57" name="直接连接符 56">
                      <a:extLst>
                        <a:ext uri="{FF2B5EF4-FFF2-40B4-BE49-F238E27FC236}">
                          <a16:creationId xmlns:a16="http://schemas.microsoft.com/office/drawing/2014/main" id="{8510E646-BEB4-49F3-8A20-C66EBB04C174}"/>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B841E30C-E1F2-4EDD-9888-403B9148AB45}"/>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54" name="组合 53">
                    <a:extLst>
                      <a:ext uri="{FF2B5EF4-FFF2-40B4-BE49-F238E27FC236}">
                        <a16:creationId xmlns:a16="http://schemas.microsoft.com/office/drawing/2014/main" id="{49BBC305-5135-4620-99A1-BC2FF21F1202}"/>
                      </a:ext>
                    </a:extLst>
                  </p:cNvPr>
                  <p:cNvGrpSpPr/>
                  <p:nvPr/>
                </p:nvGrpSpPr>
                <p:grpSpPr>
                  <a:xfrm>
                    <a:off x="2676808" y="5186045"/>
                    <a:ext cx="253693" cy="137160"/>
                    <a:chOff x="2425983" y="5189220"/>
                    <a:chExt cx="253693" cy="137160"/>
                  </a:xfrm>
                </p:grpSpPr>
                <p:cxnSp>
                  <p:nvCxnSpPr>
                    <p:cNvPr id="55" name="直接连接符 54">
                      <a:extLst>
                        <a:ext uri="{FF2B5EF4-FFF2-40B4-BE49-F238E27FC236}">
                          <a16:creationId xmlns:a16="http://schemas.microsoft.com/office/drawing/2014/main" id="{E562B8E1-F6F2-47A0-A41E-7473FCB00D06}"/>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42D0DACF-C928-45B7-BB58-F518616D445E}"/>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nvGrpSpPr>
                <p:cNvPr id="46" name="组合 45">
                  <a:extLst>
                    <a:ext uri="{FF2B5EF4-FFF2-40B4-BE49-F238E27FC236}">
                      <a16:creationId xmlns:a16="http://schemas.microsoft.com/office/drawing/2014/main" id="{8DD06E0F-9F20-4CF6-B8BB-1C7BBA03C788}"/>
                    </a:ext>
                  </a:extLst>
                </p:cNvPr>
                <p:cNvGrpSpPr/>
                <p:nvPr/>
              </p:nvGrpSpPr>
              <p:grpSpPr>
                <a:xfrm>
                  <a:off x="2930808" y="5179695"/>
                  <a:ext cx="504518" cy="140335"/>
                  <a:chOff x="2425983" y="5186045"/>
                  <a:chExt cx="504518" cy="140335"/>
                </a:xfrm>
              </p:grpSpPr>
              <p:grpSp>
                <p:nvGrpSpPr>
                  <p:cNvPr id="47" name="组合 46">
                    <a:extLst>
                      <a:ext uri="{FF2B5EF4-FFF2-40B4-BE49-F238E27FC236}">
                        <a16:creationId xmlns:a16="http://schemas.microsoft.com/office/drawing/2014/main" id="{2C04EB04-B009-4FBE-8A98-40B687F74358}"/>
                      </a:ext>
                    </a:extLst>
                  </p:cNvPr>
                  <p:cNvGrpSpPr/>
                  <p:nvPr/>
                </p:nvGrpSpPr>
                <p:grpSpPr>
                  <a:xfrm>
                    <a:off x="2425983" y="5189220"/>
                    <a:ext cx="253693" cy="137160"/>
                    <a:chOff x="2425983" y="5189220"/>
                    <a:chExt cx="253693" cy="137160"/>
                  </a:xfrm>
                </p:grpSpPr>
                <p:cxnSp>
                  <p:nvCxnSpPr>
                    <p:cNvPr id="51" name="直接连接符 50">
                      <a:extLst>
                        <a:ext uri="{FF2B5EF4-FFF2-40B4-BE49-F238E27FC236}">
                          <a16:creationId xmlns:a16="http://schemas.microsoft.com/office/drawing/2014/main" id="{13627AFA-5883-45A9-8A0C-E4264CB3660D}"/>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BF6E0D97-D95D-4BD5-ADEC-CE298FE4586B}"/>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48" name="组合 47">
                    <a:extLst>
                      <a:ext uri="{FF2B5EF4-FFF2-40B4-BE49-F238E27FC236}">
                        <a16:creationId xmlns:a16="http://schemas.microsoft.com/office/drawing/2014/main" id="{77BC03A3-BA33-45A5-8787-DB360BA631F5}"/>
                      </a:ext>
                    </a:extLst>
                  </p:cNvPr>
                  <p:cNvGrpSpPr/>
                  <p:nvPr/>
                </p:nvGrpSpPr>
                <p:grpSpPr>
                  <a:xfrm>
                    <a:off x="2676808" y="5186045"/>
                    <a:ext cx="253693" cy="137160"/>
                    <a:chOff x="2425983" y="5189220"/>
                    <a:chExt cx="253693" cy="137160"/>
                  </a:xfrm>
                </p:grpSpPr>
                <p:cxnSp>
                  <p:nvCxnSpPr>
                    <p:cNvPr id="49" name="直接连接符 48">
                      <a:extLst>
                        <a:ext uri="{FF2B5EF4-FFF2-40B4-BE49-F238E27FC236}">
                          <a16:creationId xmlns:a16="http://schemas.microsoft.com/office/drawing/2014/main" id="{C3BE5892-C14F-443F-A27A-09387C21C870}"/>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4C83A903-D266-4DE6-BDB6-D4ACE8030953}"/>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nvGrpSpPr>
              <p:cNvPr id="30" name="组合 29">
                <a:extLst>
                  <a:ext uri="{FF2B5EF4-FFF2-40B4-BE49-F238E27FC236}">
                    <a16:creationId xmlns:a16="http://schemas.microsoft.com/office/drawing/2014/main" id="{95AF4A56-9027-408D-8FAF-7ABC76C1BA4D}"/>
                  </a:ext>
                </a:extLst>
              </p:cNvPr>
              <p:cNvGrpSpPr/>
              <p:nvPr/>
            </p:nvGrpSpPr>
            <p:grpSpPr>
              <a:xfrm>
                <a:off x="3432611" y="5170170"/>
                <a:ext cx="1009343" cy="146685"/>
                <a:chOff x="2425983" y="5179695"/>
                <a:chExt cx="1009343" cy="146685"/>
              </a:xfrm>
            </p:grpSpPr>
            <p:grpSp>
              <p:nvGrpSpPr>
                <p:cNvPr id="31" name="组合 30">
                  <a:extLst>
                    <a:ext uri="{FF2B5EF4-FFF2-40B4-BE49-F238E27FC236}">
                      <a16:creationId xmlns:a16="http://schemas.microsoft.com/office/drawing/2014/main" id="{09D559EB-E5FF-417C-9C42-57FF7B989A43}"/>
                    </a:ext>
                  </a:extLst>
                </p:cNvPr>
                <p:cNvGrpSpPr/>
                <p:nvPr/>
              </p:nvGrpSpPr>
              <p:grpSpPr>
                <a:xfrm>
                  <a:off x="2425983" y="5186045"/>
                  <a:ext cx="504518" cy="140335"/>
                  <a:chOff x="2425983" y="5186045"/>
                  <a:chExt cx="504518" cy="140335"/>
                </a:xfrm>
              </p:grpSpPr>
              <p:grpSp>
                <p:nvGrpSpPr>
                  <p:cNvPr id="39" name="组合 38">
                    <a:extLst>
                      <a:ext uri="{FF2B5EF4-FFF2-40B4-BE49-F238E27FC236}">
                        <a16:creationId xmlns:a16="http://schemas.microsoft.com/office/drawing/2014/main" id="{C62018E2-7F85-4674-92EC-707C1AE22A6B}"/>
                      </a:ext>
                    </a:extLst>
                  </p:cNvPr>
                  <p:cNvGrpSpPr/>
                  <p:nvPr/>
                </p:nvGrpSpPr>
                <p:grpSpPr>
                  <a:xfrm>
                    <a:off x="2425983" y="5189220"/>
                    <a:ext cx="253693" cy="137160"/>
                    <a:chOff x="2425983" y="5189220"/>
                    <a:chExt cx="253693" cy="137160"/>
                  </a:xfrm>
                </p:grpSpPr>
                <p:cxnSp>
                  <p:nvCxnSpPr>
                    <p:cNvPr id="43" name="直接连接符 42">
                      <a:extLst>
                        <a:ext uri="{FF2B5EF4-FFF2-40B4-BE49-F238E27FC236}">
                          <a16:creationId xmlns:a16="http://schemas.microsoft.com/office/drawing/2014/main" id="{2F7FEA35-7F6D-432A-A48C-58512B56EAF2}"/>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92EDBC26-2BAB-47D4-B22F-0815AE57E484}"/>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id="{B879398E-45B2-43D9-9AF6-9DDCD29D65BB}"/>
                      </a:ext>
                    </a:extLst>
                  </p:cNvPr>
                  <p:cNvGrpSpPr/>
                  <p:nvPr/>
                </p:nvGrpSpPr>
                <p:grpSpPr>
                  <a:xfrm>
                    <a:off x="2676808" y="5186045"/>
                    <a:ext cx="253693" cy="137160"/>
                    <a:chOff x="2425983" y="5189220"/>
                    <a:chExt cx="253693" cy="137160"/>
                  </a:xfrm>
                </p:grpSpPr>
                <p:cxnSp>
                  <p:nvCxnSpPr>
                    <p:cNvPr id="41" name="直接连接符 40">
                      <a:extLst>
                        <a:ext uri="{FF2B5EF4-FFF2-40B4-BE49-F238E27FC236}">
                          <a16:creationId xmlns:a16="http://schemas.microsoft.com/office/drawing/2014/main" id="{232DCF6E-9FD6-4576-96BC-56650DE543B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9230F4DB-CE39-4392-84BD-EDBA463D011F}"/>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nvGrpSpPr>
                <p:cNvPr id="32" name="组合 31">
                  <a:extLst>
                    <a:ext uri="{FF2B5EF4-FFF2-40B4-BE49-F238E27FC236}">
                      <a16:creationId xmlns:a16="http://schemas.microsoft.com/office/drawing/2014/main" id="{BD3F7987-9CF5-435E-B255-043C0F809B51}"/>
                    </a:ext>
                  </a:extLst>
                </p:cNvPr>
                <p:cNvGrpSpPr/>
                <p:nvPr/>
              </p:nvGrpSpPr>
              <p:grpSpPr>
                <a:xfrm>
                  <a:off x="2930808" y="5179695"/>
                  <a:ext cx="504518" cy="140335"/>
                  <a:chOff x="2425983" y="5186045"/>
                  <a:chExt cx="504518" cy="140335"/>
                </a:xfrm>
              </p:grpSpPr>
              <p:grpSp>
                <p:nvGrpSpPr>
                  <p:cNvPr id="33" name="组合 32">
                    <a:extLst>
                      <a:ext uri="{FF2B5EF4-FFF2-40B4-BE49-F238E27FC236}">
                        <a16:creationId xmlns:a16="http://schemas.microsoft.com/office/drawing/2014/main" id="{C3F304E7-81AA-4D09-836E-86B783C85BD8}"/>
                      </a:ext>
                    </a:extLst>
                  </p:cNvPr>
                  <p:cNvGrpSpPr/>
                  <p:nvPr/>
                </p:nvGrpSpPr>
                <p:grpSpPr>
                  <a:xfrm>
                    <a:off x="2425983" y="5189220"/>
                    <a:ext cx="253693" cy="137160"/>
                    <a:chOff x="2425983" y="5189220"/>
                    <a:chExt cx="253693" cy="137160"/>
                  </a:xfrm>
                </p:grpSpPr>
                <p:cxnSp>
                  <p:nvCxnSpPr>
                    <p:cNvPr id="37" name="直接连接符 36">
                      <a:extLst>
                        <a:ext uri="{FF2B5EF4-FFF2-40B4-BE49-F238E27FC236}">
                          <a16:creationId xmlns:a16="http://schemas.microsoft.com/office/drawing/2014/main" id="{4114B66D-07A5-4C49-9B78-4260F12DFB7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68A6FB38-6E21-4EAD-97F7-8E1CDC71F223}"/>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id="{FA385219-A2AA-4FE7-AFFA-3C7D4A377B9D}"/>
                      </a:ext>
                    </a:extLst>
                  </p:cNvPr>
                  <p:cNvGrpSpPr/>
                  <p:nvPr/>
                </p:nvGrpSpPr>
                <p:grpSpPr>
                  <a:xfrm>
                    <a:off x="2676808" y="5186045"/>
                    <a:ext cx="253693" cy="137160"/>
                    <a:chOff x="2425983" y="5189220"/>
                    <a:chExt cx="253693" cy="137160"/>
                  </a:xfrm>
                </p:grpSpPr>
                <p:cxnSp>
                  <p:nvCxnSpPr>
                    <p:cNvPr id="35" name="直接连接符 34">
                      <a:extLst>
                        <a:ext uri="{FF2B5EF4-FFF2-40B4-BE49-F238E27FC236}">
                          <a16:creationId xmlns:a16="http://schemas.microsoft.com/office/drawing/2014/main" id="{E2E10CDD-094B-4E50-8CEC-067E9363AAE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56FF5C9C-946F-414D-AFE4-3F0F8E92544A}"/>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grpSp>
          <p:nvGrpSpPr>
            <p:cNvPr id="18" name="组合 17">
              <a:extLst>
                <a:ext uri="{FF2B5EF4-FFF2-40B4-BE49-F238E27FC236}">
                  <a16:creationId xmlns:a16="http://schemas.microsoft.com/office/drawing/2014/main" id="{3C34E46D-63B1-4432-B63F-03099B3543A2}"/>
                </a:ext>
              </a:extLst>
            </p:cNvPr>
            <p:cNvGrpSpPr/>
            <p:nvPr/>
          </p:nvGrpSpPr>
          <p:grpSpPr>
            <a:xfrm>
              <a:off x="1839287" y="5184146"/>
              <a:ext cx="758518" cy="87506"/>
              <a:chOff x="2676808" y="5179695"/>
              <a:chExt cx="758518" cy="143510"/>
            </a:xfrm>
          </p:grpSpPr>
          <p:grpSp>
            <p:nvGrpSpPr>
              <p:cNvPr id="19" name="组合 18">
                <a:extLst>
                  <a:ext uri="{FF2B5EF4-FFF2-40B4-BE49-F238E27FC236}">
                    <a16:creationId xmlns:a16="http://schemas.microsoft.com/office/drawing/2014/main" id="{59467893-2462-4B2B-9F08-02AE510BD5D6}"/>
                  </a:ext>
                </a:extLst>
              </p:cNvPr>
              <p:cNvGrpSpPr/>
              <p:nvPr/>
            </p:nvGrpSpPr>
            <p:grpSpPr>
              <a:xfrm>
                <a:off x="2676808" y="5186045"/>
                <a:ext cx="253693" cy="137160"/>
                <a:chOff x="2425983" y="5189220"/>
                <a:chExt cx="253693" cy="137160"/>
              </a:xfrm>
            </p:grpSpPr>
            <p:cxnSp>
              <p:nvCxnSpPr>
                <p:cNvPr id="27" name="直接连接符 26">
                  <a:extLst>
                    <a:ext uri="{FF2B5EF4-FFF2-40B4-BE49-F238E27FC236}">
                      <a16:creationId xmlns:a16="http://schemas.microsoft.com/office/drawing/2014/main" id="{4F7367F7-1A9D-41E7-B30B-27B315C4829F}"/>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9C01FAB2-4B23-414F-B757-08F9830A81E8}"/>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20" name="组合 19">
                <a:extLst>
                  <a:ext uri="{FF2B5EF4-FFF2-40B4-BE49-F238E27FC236}">
                    <a16:creationId xmlns:a16="http://schemas.microsoft.com/office/drawing/2014/main" id="{908F4CF3-12C8-44E4-B277-3C1C22FA20D8}"/>
                  </a:ext>
                </a:extLst>
              </p:cNvPr>
              <p:cNvGrpSpPr/>
              <p:nvPr/>
            </p:nvGrpSpPr>
            <p:grpSpPr>
              <a:xfrm>
                <a:off x="2930808" y="5179695"/>
                <a:ext cx="504518" cy="140335"/>
                <a:chOff x="2425983" y="5186045"/>
                <a:chExt cx="504518" cy="140335"/>
              </a:xfrm>
            </p:grpSpPr>
            <p:grpSp>
              <p:nvGrpSpPr>
                <p:cNvPr id="21" name="组合 20">
                  <a:extLst>
                    <a:ext uri="{FF2B5EF4-FFF2-40B4-BE49-F238E27FC236}">
                      <a16:creationId xmlns:a16="http://schemas.microsoft.com/office/drawing/2014/main" id="{180A422D-677B-4EDE-ABE1-930078F60902}"/>
                    </a:ext>
                  </a:extLst>
                </p:cNvPr>
                <p:cNvGrpSpPr/>
                <p:nvPr/>
              </p:nvGrpSpPr>
              <p:grpSpPr>
                <a:xfrm>
                  <a:off x="2425983" y="5189220"/>
                  <a:ext cx="253693" cy="137160"/>
                  <a:chOff x="2425983" y="5189220"/>
                  <a:chExt cx="253693" cy="137160"/>
                </a:xfrm>
              </p:grpSpPr>
              <p:cxnSp>
                <p:nvCxnSpPr>
                  <p:cNvPr id="25" name="直接连接符 24">
                    <a:extLst>
                      <a:ext uri="{FF2B5EF4-FFF2-40B4-BE49-F238E27FC236}">
                        <a16:creationId xmlns:a16="http://schemas.microsoft.com/office/drawing/2014/main" id="{B958E696-D7B7-4244-9AE1-0FEACE5687B1}"/>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3E505F06-BE8B-458D-9983-79E807420C10}"/>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nvGrpSpPr>
                <p:cNvPr id="22" name="组合 21">
                  <a:extLst>
                    <a:ext uri="{FF2B5EF4-FFF2-40B4-BE49-F238E27FC236}">
                      <a16:creationId xmlns:a16="http://schemas.microsoft.com/office/drawing/2014/main" id="{81F64372-B755-47CB-8581-CF5023381DF9}"/>
                    </a:ext>
                  </a:extLst>
                </p:cNvPr>
                <p:cNvGrpSpPr/>
                <p:nvPr/>
              </p:nvGrpSpPr>
              <p:grpSpPr>
                <a:xfrm>
                  <a:off x="2676808" y="5186045"/>
                  <a:ext cx="253693" cy="137160"/>
                  <a:chOff x="2425983" y="5189220"/>
                  <a:chExt cx="253693" cy="137160"/>
                </a:xfrm>
              </p:grpSpPr>
              <p:cxnSp>
                <p:nvCxnSpPr>
                  <p:cNvPr id="23" name="直接连接符 22">
                    <a:extLst>
                      <a:ext uri="{FF2B5EF4-FFF2-40B4-BE49-F238E27FC236}">
                        <a16:creationId xmlns:a16="http://schemas.microsoft.com/office/drawing/2014/main" id="{702475E1-03A9-456B-AC0F-49B48754C65C}"/>
                      </a:ext>
                    </a:extLst>
                  </p:cNvPr>
                  <p:cNvCxnSpPr/>
                  <p:nvPr/>
                </p:nvCxnSpPr>
                <p:spPr>
                  <a:xfrm>
                    <a:off x="2425983"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FC23F20D-D498-4158-BC0B-0BC726AE5414}"/>
                      </a:ext>
                    </a:extLst>
                  </p:cNvPr>
                  <p:cNvCxnSpPr>
                    <a:cxnSpLocks/>
                  </p:cNvCxnSpPr>
                  <p:nvPr/>
                </p:nvCxnSpPr>
                <p:spPr>
                  <a:xfrm flipH="1">
                    <a:off x="2552959" y="5189220"/>
                    <a:ext cx="126717" cy="137160"/>
                  </a:xfrm>
                  <a:prstGeom prst="line">
                    <a:avLst/>
                  </a:prstGeom>
                  <a:ln>
                    <a:solidFill>
                      <a:srgbClr val="EB7182"/>
                    </a:solidFill>
                  </a:ln>
                </p:spPr>
                <p:style>
                  <a:lnRef idx="1">
                    <a:schemeClr val="accent1"/>
                  </a:lnRef>
                  <a:fillRef idx="0">
                    <a:schemeClr val="accent1"/>
                  </a:fillRef>
                  <a:effectRef idx="0">
                    <a:schemeClr val="accent1"/>
                  </a:effectRef>
                  <a:fontRef idx="minor">
                    <a:schemeClr val="tx1"/>
                  </a:fontRef>
                </p:style>
              </p:cxnSp>
            </p:grpSp>
          </p:grpSp>
        </p:grpSp>
      </p:grpSp>
      <p:grpSp>
        <p:nvGrpSpPr>
          <p:cNvPr id="59" name="组合 58">
            <a:extLst>
              <a:ext uri="{FF2B5EF4-FFF2-40B4-BE49-F238E27FC236}">
                <a16:creationId xmlns:a16="http://schemas.microsoft.com/office/drawing/2014/main" id="{0333E5F5-1BAD-4785-9E4A-BD2672E77D87}"/>
              </a:ext>
            </a:extLst>
          </p:cNvPr>
          <p:cNvGrpSpPr/>
          <p:nvPr/>
        </p:nvGrpSpPr>
        <p:grpSpPr>
          <a:xfrm>
            <a:off x="5254137" y="2566963"/>
            <a:ext cx="4732383" cy="1287349"/>
            <a:chOff x="4719116" y="3132004"/>
            <a:chExt cx="7049591" cy="1059392"/>
          </a:xfrm>
        </p:grpSpPr>
        <p:sp>
          <p:nvSpPr>
            <p:cNvPr id="60" name="矩形 59">
              <a:extLst>
                <a:ext uri="{FF2B5EF4-FFF2-40B4-BE49-F238E27FC236}">
                  <a16:creationId xmlns:a16="http://schemas.microsoft.com/office/drawing/2014/main" id="{C76D1B05-A662-462D-AF81-5F4B43CCB00F}"/>
                </a:ext>
              </a:extLst>
            </p:cNvPr>
            <p:cNvSpPr/>
            <p:nvPr/>
          </p:nvSpPr>
          <p:spPr>
            <a:xfrm>
              <a:off x="4719116" y="3132004"/>
              <a:ext cx="7049591" cy="683849"/>
            </a:xfrm>
            <a:prstGeom prst="rect">
              <a:avLst/>
            </a:prstGeom>
            <a:noFill/>
            <a:ln>
              <a:noFill/>
            </a:ln>
          </p:spPr>
          <p:txBody>
            <a:bodyPr wrap="square">
              <a:spAutoFit/>
            </a:bodyPr>
            <a:lstStyle/>
            <a:p>
              <a:pPr algn="ctr"/>
              <a:r>
                <a:rPr kumimoji="1" lang="zh-CN" altLang="en-US" sz="4600" spc="300" dirty="0">
                  <a:solidFill>
                    <a:srgbClr val="EB7182"/>
                  </a:solidFill>
                  <a:latin typeface="华文新魏" panose="02010800040101010101" pitchFamily="2" charset="-122"/>
                  <a:ea typeface="华文新魏" panose="02010800040101010101" pitchFamily="2" charset="-122"/>
                </a:rPr>
                <a:t>工作完成情况</a:t>
              </a:r>
            </a:p>
          </p:txBody>
        </p:sp>
        <p:sp>
          <p:nvSpPr>
            <p:cNvPr id="61" name="矩形 60">
              <a:extLst>
                <a:ext uri="{FF2B5EF4-FFF2-40B4-BE49-F238E27FC236}">
                  <a16:creationId xmlns:a16="http://schemas.microsoft.com/office/drawing/2014/main" id="{7DFEA606-0B78-4BAC-BFA9-0A557544F63B}"/>
                </a:ext>
              </a:extLst>
            </p:cNvPr>
            <p:cNvSpPr/>
            <p:nvPr/>
          </p:nvSpPr>
          <p:spPr>
            <a:xfrm>
              <a:off x="5413780" y="3720301"/>
              <a:ext cx="6071621" cy="471095"/>
            </a:xfrm>
            <a:prstGeom prst="rect">
              <a:avLst/>
            </a:prstGeom>
          </p:spPr>
          <p:txBody>
            <a:bodyPr wrap="square">
              <a:spAutoFit/>
            </a:bodyPr>
            <a:lstStyle/>
            <a:p>
              <a:pPr>
                <a:lnSpc>
                  <a:spcPct val="130000"/>
                </a:lnSpc>
              </a:pPr>
              <a:r>
                <a:rPr lang="zh-CN" altLang="en-US" sz="12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200" dirty="0">
                <a:solidFill>
                  <a:schemeClr val="bg1">
                    <a:lumMod val="65000"/>
                  </a:schemeClr>
                </a:solidFill>
                <a:latin typeface="华文新魏" panose="02010800040101010101" pitchFamily="2" charset="-122"/>
                <a:ea typeface="华文新魏" panose="02010800040101010101" pitchFamily="2" charset="-122"/>
              </a:endParaRPr>
            </a:p>
            <a:p>
              <a:pPr>
                <a:lnSpc>
                  <a:spcPct val="130000"/>
                </a:lnSpc>
              </a:pPr>
              <a:r>
                <a:rPr lang="zh-CN" altLang="en-US" sz="1200" dirty="0">
                  <a:solidFill>
                    <a:schemeClr val="bg1">
                      <a:lumMod val="65000"/>
                    </a:schemeClr>
                  </a:solidFill>
                  <a:latin typeface="华文新魏" panose="02010800040101010101" pitchFamily="2" charset="-122"/>
                  <a:ea typeface="华文新魏" panose="02010800040101010101" pitchFamily="2" charset="-122"/>
                </a:rPr>
                <a:t>点击此处添加文本内容，如关键词、部分简单介绍等。</a:t>
              </a:r>
              <a:endParaRPr lang="en-US" altLang="zh-CN" sz="1200" dirty="0">
                <a:solidFill>
                  <a:schemeClr val="bg1">
                    <a:lumMod val="65000"/>
                  </a:schemeClr>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276424874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1750"/>
                            </p:stCondLst>
                            <p:childTnLst>
                              <p:par>
                                <p:cTn id="15" presetID="16" presetClass="entr" presetSubtype="21"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750"/>
                                        <p:tgtEl>
                                          <p:spTgt spid="15"/>
                                        </p:tgtEl>
                                      </p:cBhvr>
                                    </p:animEffect>
                                  </p:childTnLst>
                                </p:cTn>
                              </p:par>
                            </p:childTnLst>
                          </p:cTn>
                        </p:par>
                        <p:par>
                          <p:cTn id="18" fill="hold">
                            <p:stCondLst>
                              <p:cond delay="2500"/>
                            </p:stCondLst>
                            <p:childTnLst>
                              <p:par>
                                <p:cTn id="19" presetID="42" presetClass="entr" presetSubtype="0"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1"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up)">
                                      <p:cBhvr>
                                        <p:cTn id="27" dur="500"/>
                                        <p:tgtEl>
                                          <p:spTgt spid="13"/>
                                        </p:tgtEl>
                                      </p:cBhvr>
                                    </p:animEffect>
                                  </p:childTnLst>
                                </p:cTn>
                              </p:par>
                            </p:childTnLst>
                          </p:cTn>
                        </p:par>
                        <p:par>
                          <p:cTn id="28" fill="hold">
                            <p:stCondLst>
                              <p:cond delay="3500"/>
                            </p:stCondLst>
                            <p:childTnLst>
                              <p:par>
                                <p:cTn id="29" presetID="22" presetClass="entr" presetSubtype="8"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wipe(left)">
                                      <p:cBhvr>
                                        <p:cTn id="31" dur="7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5148</TotalTime>
  <Words>2271</Words>
  <Application>Microsoft Office PowerPoint</Application>
  <PresentationFormat>自定义</PresentationFormat>
  <Paragraphs>309</Paragraphs>
  <Slides>24</Slides>
  <Notes>24</Notes>
  <HiddenSlides>0</HiddenSlides>
  <MMClips>1</MMClips>
  <ScaleCrop>false</ScaleCrop>
  <HeadingPairs>
    <vt:vector size="6" baseType="variant">
      <vt:variant>
        <vt:lpstr>已用的字体</vt:lpstr>
      </vt:variant>
      <vt:variant>
        <vt:i4>24</vt:i4>
      </vt:variant>
      <vt:variant>
        <vt:lpstr>主题</vt:lpstr>
      </vt:variant>
      <vt:variant>
        <vt:i4>10</vt:i4>
      </vt:variant>
      <vt:variant>
        <vt:lpstr>幻灯片标题</vt:lpstr>
      </vt:variant>
      <vt:variant>
        <vt:i4>24</vt:i4>
      </vt:variant>
    </vt:vector>
  </HeadingPairs>
  <TitlesOfParts>
    <vt:vector size="58" baseType="lpstr">
      <vt:lpstr>Adobe Gothic Std B</vt:lpstr>
      <vt:lpstr>ITC Avant Garde Std Bk</vt:lpstr>
      <vt:lpstr>LiHei Pro</vt:lpstr>
      <vt:lpstr>Open Sans Extrabold</vt:lpstr>
      <vt:lpstr>Signika</vt:lpstr>
      <vt:lpstr>UKIJ Qolyazma</vt:lpstr>
      <vt:lpstr>等线</vt:lpstr>
      <vt:lpstr>等线 Light</vt:lpstr>
      <vt:lpstr>方正大黑简体</vt:lpstr>
      <vt:lpstr>方正清刻本悦宋简体</vt:lpstr>
      <vt:lpstr>方正正黑简体</vt:lpstr>
      <vt:lpstr>华文新魏</vt:lpstr>
      <vt:lpstr>迷你简汉真广标</vt:lpstr>
      <vt:lpstr>宋体</vt:lpstr>
      <vt:lpstr>微软雅黑</vt:lpstr>
      <vt:lpstr>Arial</vt:lpstr>
      <vt:lpstr>Calibri</vt:lpstr>
      <vt:lpstr>FontAwesome</vt:lpstr>
      <vt:lpstr>Impact</vt:lpstr>
      <vt:lpstr>Lato Regular</vt:lpstr>
      <vt:lpstr>Levenim MT</vt:lpstr>
      <vt:lpstr>Montserrat</vt:lpstr>
      <vt:lpstr>Open Sans</vt:lpstr>
      <vt:lpstr>Poppins Medium</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小芥末素材</cp:lastModifiedBy>
  <cp:revision>3188</cp:revision>
  <dcterms:created xsi:type="dcterms:W3CDTF">2015-12-01T09:06:39Z</dcterms:created>
  <dcterms:modified xsi:type="dcterms:W3CDTF">2017-11-29T03:30:07Z</dcterms:modified>
</cp:coreProperties>
</file>