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notesSlides/notesSlide26.xml" ContentType="application/vnd.openxmlformats-officedocument.presentationml.notesSlide+xml"/>
  <Override PartName="/ppt/tags/tag8.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65" r:id="rId1"/>
    <p:sldMasterId id="2147484288" r:id="rId2"/>
  </p:sldMasterIdLst>
  <p:notesMasterIdLst>
    <p:notesMasterId r:id="rId30"/>
  </p:notesMasterIdLst>
  <p:sldIdLst>
    <p:sldId id="256" r:id="rId3"/>
    <p:sldId id="307" r:id="rId4"/>
    <p:sldId id="308" r:id="rId5"/>
    <p:sldId id="309" r:id="rId6"/>
    <p:sldId id="287" r:id="rId7"/>
    <p:sldId id="300" r:id="rId8"/>
    <p:sldId id="293" r:id="rId9"/>
    <p:sldId id="292" r:id="rId10"/>
    <p:sldId id="297" r:id="rId11"/>
    <p:sldId id="310" r:id="rId12"/>
    <p:sldId id="295" r:id="rId13"/>
    <p:sldId id="294" r:id="rId14"/>
    <p:sldId id="298" r:id="rId15"/>
    <p:sldId id="299" r:id="rId16"/>
    <p:sldId id="302" r:id="rId17"/>
    <p:sldId id="311" r:id="rId18"/>
    <p:sldId id="288" r:id="rId19"/>
    <p:sldId id="304" r:id="rId20"/>
    <p:sldId id="305" r:id="rId21"/>
    <p:sldId id="289" r:id="rId22"/>
    <p:sldId id="306" r:id="rId23"/>
    <p:sldId id="312" r:id="rId24"/>
    <p:sldId id="291" r:id="rId25"/>
    <p:sldId id="296" r:id="rId26"/>
    <p:sldId id="301" r:id="rId27"/>
    <p:sldId id="303" r:id="rId28"/>
    <p:sldId id="286" r:id="rId29"/>
  </p:sldIdLst>
  <p:sldSz cx="9144000" cy="5143500" type="screen16x9"/>
  <p:notesSz cx="6858000" cy="9144000"/>
  <p:custShowLst>
    <p:custShow name="自定义放映 1" id="0">
      <p:sldLst>
        <p:sld r:id="rId3"/>
        <p:sld r:id="rId19"/>
        <p:sld r:id="rId29"/>
      </p:sldLst>
    </p:custShow>
  </p:custShowLst>
  <p:defaultTex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511" userDrawn="1">
          <p15:clr>
            <a:srgbClr val="A4A3A4"/>
          </p15:clr>
        </p15:guide>
        <p15:guide id="2" pos="29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000FF"/>
    <a:srgbClr val="FFFFFF"/>
    <a:srgbClr val="FDD903"/>
    <a:srgbClr val="B2B2B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7" autoAdjust="0"/>
    <p:restoredTop sz="94464" autoAdjust="0"/>
  </p:normalViewPr>
  <p:slideViewPr>
    <p:cSldViewPr>
      <p:cViewPr>
        <p:scale>
          <a:sx n="75" d="100"/>
          <a:sy n="75" d="100"/>
        </p:scale>
        <p:origin x="672" y="648"/>
      </p:cViewPr>
      <p:guideLst>
        <p:guide orient="horz" pos="1511"/>
        <p:guide pos="2947"/>
      </p:guideLst>
    </p:cSldViewPr>
  </p:slideViewPr>
  <p:notesTextViewPr>
    <p:cViewPr>
      <p:scale>
        <a:sx n="1" d="1"/>
        <a:sy n="1" d="1"/>
      </p:scale>
      <p:origin x="0" y="0"/>
    </p:cViewPr>
  </p:notesTextViewPr>
  <p:sorterViewPr>
    <p:cViewPr>
      <p:scale>
        <a:sx n="50" d="100"/>
        <a:sy n="50" d="100"/>
      </p:scale>
      <p:origin x="0" y="0"/>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25C0B7"/>
            </a:solidFill>
          </c:spPr>
          <c:dPt>
            <c:idx val="0"/>
            <c:bubble3D val="0"/>
            <c:spPr>
              <a:solidFill>
                <a:srgbClr val="CB1B3D"/>
              </a:solidFill>
            </c:spPr>
            <c:extLst>
              <c:ext xmlns:c16="http://schemas.microsoft.com/office/drawing/2014/chart" uri="{C3380CC4-5D6E-409C-BE32-E72D297353CC}">
                <c16:uniqueId val="{00000001-90F1-4EEB-AB35-87DF17EC2F84}"/>
              </c:ext>
            </c:extLst>
          </c:dPt>
          <c:dPt>
            <c:idx val="1"/>
            <c:bubble3D val="0"/>
            <c:spPr>
              <a:solidFill>
                <a:schemeClr val="bg1">
                  <a:lumMod val="75000"/>
                </a:schemeClr>
              </a:solidFill>
            </c:spPr>
            <c:extLst>
              <c:ext xmlns:c16="http://schemas.microsoft.com/office/drawing/2014/chart" uri="{C3380CC4-5D6E-409C-BE32-E72D297353CC}">
                <c16:uniqueId val="{00000003-90F1-4EEB-AB35-87DF17EC2F84}"/>
              </c:ext>
            </c:extLst>
          </c:dPt>
          <c:dPt>
            <c:idx val="2"/>
            <c:bubble3D val="0"/>
            <c:spPr>
              <a:solidFill>
                <a:srgbClr val="CB1B3D">
                  <a:alpha val="79000"/>
                </a:srgbClr>
              </a:solidFill>
            </c:spPr>
            <c:extLst>
              <c:ext xmlns:c16="http://schemas.microsoft.com/office/drawing/2014/chart" uri="{C3380CC4-5D6E-409C-BE32-E72D297353CC}">
                <c16:uniqueId val="{00000005-90F1-4EEB-AB35-87DF17EC2F84}"/>
              </c:ext>
            </c:extLst>
          </c:dPt>
          <c:dPt>
            <c:idx val="3"/>
            <c:bubble3D val="0"/>
            <c:spPr>
              <a:solidFill>
                <a:schemeClr val="tx1">
                  <a:lumMod val="50000"/>
                  <a:lumOff val="50000"/>
                  <a:alpha val="79000"/>
                </a:schemeClr>
              </a:solidFill>
            </c:spPr>
            <c:extLst>
              <c:ext xmlns:c16="http://schemas.microsoft.com/office/drawing/2014/chart" uri="{C3380CC4-5D6E-409C-BE32-E72D297353CC}">
                <c16:uniqueId val="{00000007-90F1-4EEB-AB35-87DF17EC2F84}"/>
              </c:ext>
            </c:extLst>
          </c:dPt>
          <c:dLbls>
            <c:dLbl>
              <c:idx val="0"/>
              <c:tx>
                <c:rich>
                  <a:bodyPr/>
                  <a:lstStyle/>
                  <a:p>
                    <a:r>
                      <a:rPr lang="en-US" altLang="en-US"/>
                      <a:t> </a:t>
                    </a:r>
                    <a:r>
                      <a:rPr lang="en-US" altLang="en-US" smtClean="0"/>
                      <a:t>90</a:t>
                    </a:r>
                    <a:endParaRPr lang="en-US" altLang="en-US" dirty="0"/>
                  </a:p>
                </c:rich>
              </c:tx>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90F1-4EEB-AB35-87DF17EC2F84}"/>
                </c:ext>
              </c:extLst>
            </c:dLbl>
            <c:dLbl>
              <c:idx val="2"/>
              <c:tx>
                <c:rich>
                  <a:bodyPr/>
                  <a:lstStyle/>
                  <a:p>
                    <a:r>
                      <a:rPr lang="en-US" altLang="en-US" dirty="0"/>
                      <a:t> </a:t>
                    </a:r>
                    <a:r>
                      <a:rPr lang="en-US" altLang="en-US" dirty="0" smtClean="0"/>
                      <a:t>12</a:t>
                    </a:r>
                    <a:endParaRPr lang="en-US" altLang="en-US" dirty="0"/>
                  </a:p>
                </c:rich>
              </c:tx>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90F1-4EEB-AB35-87DF17EC2F84}"/>
                </c:ext>
              </c:extLst>
            </c:dLbl>
            <c:dLbl>
              <c:idx val="3"/>
              <c:tx>
                <c:rich>
                  <a:bodyPr/>
                  <a:lstStyle/>
                  <a:p>
                    <a:r>
                      <a:rPr lang="en-US" altLang="en-US"/>
                      <a:t> </a:t>
                    </a:r>
                    <a:r>
                      <a:rPr lang="en-US" altLang="en-US" smtClean="0"/>
                      <a:t>3</a:t>
                    </a:r>
                    <a:endParaRPr lang="en-US" altLang="en-US" dirty="0"/>
                  </a:p>
                </c:rich>
              </c:tx>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90F1-4EEB-AB35-87DF17EC2F84}"/>
                </c:ext>
              </c:extLst>
            </c:dLbl>
            <c:spPr>
              <a:noFill/>
              <a:ln>
                <a:noFill/>
              </a:ln>
              <a:effectLst/>
            </c:spPr>
            <c:txPr>
              <a:bodyPr/>
              <a:lstStyle/>
              <a:p>
                <a:pPr>
                  <a:defRPr>
                    <a:solidFill>
                      <a:schemeClr val="bg1"/>
                    </a:solidFill>
                  </a:defRPr>
                </a:pPr>
                <a:endParaRPr lang="zh-CN"/>
              </a:p>
            </c:txPr>
            <c:showLegendKey val="0"/>
            <c:showVal val="1"/>
            <c:showCatName val="1"/>
            <c:showSerName val="0"/>
            <c:showPercent val="0"/>
            <c:showBubbleSize val="0"/>
            <c:separator> </c:separator>
            <c:showLeaderLines val="1"/>
            <c:extLst>
              <c:ext xmlns:c15="http://schemas.microsoft.com/office/drawing/2012/chart" uri="{CE6537A1-D6FC-4f65-9D91-7224C49458BB}"/>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extLst>
            <c:ext xmlns:c16="http://schemas.microsoft.com/office/drawing/2014/chart" uri="{C3380CC4-5D6E-409C-BE32-E72D297353CC}">
              <c16:uniqueId val="{00000008-90F1-4EEB-AB35-87DF17EC2F84}"/>
            </c:ext>
          </c:extLst>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r>
              <a:rPr lang="zh-CN" altLang="en-US"/>
              <a:t>单击此处添加标题</a:t>
            </a: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3A930D33-079D-4CA9-A1E7-7078CAC5F2FE}" type="slidenum">
              <a:rPr lang="zh-CN" altLang="en-US"/>
              <a:pPr/>
              <a:t>‹#›</a:t>
            </a:fld>
            <a:endParaRPr lang="en-US"/>
          </a:p>
        </p:txBody>
      </p:sp>
    </p:spTree>
    <p:extLst>
      <p:ext uri="{BB962C8B-B14F-4D97-AF65-F5344CB8AC3E}">
        <p14:creationId xmlns:p14="http://schemas.microsoft.com/office/powerpoint/2010/main" val="3619473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a:t>
            </a:fld>
            <a:endParaRPr lang="en-US"/>
          </a:p>
        </p:txBody>
      </p:sp>
    </p:spTree>
    <p:extLst>
      <p:ext uri="{BB962C8B-B14F-4D97-AF65-F5344CB8AC3E}">
        <p14:creationId xmlns:p14="http://schemas.microsoft.com/office/powerpoint/2010/main" val="4287663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10</a:t>
            </a:fld>
            <a:endParaRPr lang="en-US"/>
          </a:p>
        </p:txBody>
      </p:sp>
    </p:spTree>
    <p:extLst>
      <p:ext uri="{BB962C8B-B14F-4D97-AF65-F5344CB8AC3E}">
        <p14:creationId xmlns:p14="http://schemas.microsoft.com/office/powerpoint/2010/main" val="41067032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28291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87228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76736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92922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17584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16</a:t>
            </a:fld>
            <a:endParaRPr lang="en-US"/>
          </a:p>
        </p:txBody>
      </p:sp>
    </p:spTree>
    <p:extLst>
      <p:ext uri="{BB962C8B-B14F-4D97-AF65-F5344CB8AC3E}">
        <p14:creationId xmlns:p14="http://schemas.microsoft.com/office/powerpoint/2010/main" val="2293049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96213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7892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61819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a:t>
            </a:fld>
            <a:endParaRPr lang="en-US"/>
          </a:p>
        </p:txBody>
      </p:sp>
    </p:spTree>
    <p:extLst>
      <p:ext uri="{BB962C8B-B14F-4D97-AF65-F5344CB8AC3E}">
        <p14:creationId xmlns:p14="http://schemas.microsoft.com/office/powerpoint/2010/main" val="1037986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86190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32952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22</a:t>
            </a:fld>
            <a:endParaRPr lang="en-US"/>
          </a:p>
        </p:txBody>
      </p:sp>
    </p:spTree>
    <p:extLst>
      <p:ext uri="{BB962C8B-B14F-4D97-AF65-F5344CB8AC3E}">
        <p14:creationId xmlns:p14="http://schemas.microsoft.com/office/powerpoint/2010/main" val="2117232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644234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015599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873509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123477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27</a:t>
            </a:fld>
            <a:endParaRPr lang="en-US"/>
          </a:p>
        </p:txBody>
      </p:sp>
    </p:spTree>
    <p:extLst>
      <p:ext uri="{BB962C8B-B14F-4D97-AF65-F5344CB8AC3E}">
        <p14:creationId xmlns:p14="http://schemas.microsoft.com/office/powerpoint/2010/main" val="2915228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3</a:t>
            </a:fld>
            <a:endParaRPr lang="en-US"/>
          </a:p>
        </p:txBody>
      </p:sp>
    </p:spTree>
    <p:extLst>
      <p:ext uri="{BB962C8B-B14F-4D97-AF65-F5344CB8AC3E}">
        <p14:creationId xmlns:p14="http://schemas.microsoft.com/office/powerpoint/2010/main" val="2527065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4</a:t>
            </a:fld>
            <a:endParaRPr lang="en-US"/>
          </a:p>
        </p:txBody>
      </p:sp>
    </p:spTree>
    <p:extLst>
      <p:ext uri="{BB962C8B-B14F-4D97-AF65-F5344CB8AC3E}">
        <p14:creationId xmlns:p14="http://schemas.microsoft.com/office/powerpoint/2010/main" val="533404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9674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82416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83288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35953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52269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94514199"/>
      </p:ext>
    </p:extLst>
  </p:cSld>
  <p:clrMapOvr>
    <a:masterClrMapping/>
  </p:clrMapOvr>
  <p:transition spd="slow" advClick="0" advTm="3146">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4335640"/>
      </p:ext>
    </p:extLst>
  </p:cSld>
  <p:clrMapOvr>
    <a:masterClrMapping/>
  </p:clrMapOvr>
  <p:transition spd="slow" advClick="0" advTm="3146">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4799314"/>
      </p:ext>
    </p:extLst>
  </p:cSld>
  <p:clrMapOvr>
    <a:masterClrMapping/>
  </p:clrMapOvr>
  <p:transition spd="slow" advClick="0" advTm="3146">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612772791"/>
      </p:ext>
    </p:extLst>
  </p:cSld>
  <p:clrMapOvr>
    <a:masterClrMapping/>
  </p:clrMapOvr>
  <p:transition spd="slow" advClick="0" advTm="3146">
    <p:blinds dir="vert"/>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0528098"/>
      </p:ext>
    </p:extLst>
  </p:cSld>
  <p:clrMapOvr>
    <a:masterClrMapping/>
  </p:clrMapOvr>
  <p:transition spd="slow" advClick="0" advTm="3146">
    <p:blinds dir="vert"/>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421613754"/>
      </p:ext>
    </p:extLst>
  </p:cSld>
  <p:clrMapOvr>
    <a:masterClrMapping/>
  </p:clrMapOvr>
  <p:transition spd="slow" advClick="0" advTm="3146">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975042364"/>
      </p:ext>
    </p:extLst>
  </p:cSld>
  <p:clrMapOvr>
    <a:masterClrMapping/>
  </p:clrMapOvr>
  <p:transition spd="slow" advClick="0" advTm="3146">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582069678"/>
      </p:ext>
    </p:extLst>
  </p:cSld>
  <p:clrMapOvr>
    <a:masterClrMapping/>
  </p:clrMapOvr>
  <p:transition spd="slow" advClick="0" advTm="3146">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Slide Number Placeholder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73287529"/>
      </p:ext>
    </p:extLst>
  </p:cSld>
  <p:clrMapOvr>
    <a:masterClrMapping/>
  </p:clrMapOvr>
  <p:transition spd="slow" advClick="0" advTm="3146">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3" name="Footer Placeholder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Slide Number Placeholder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243559948"/>
      </p:ext>
    </p:extLst>
  </p:cSld>
  <p:clrMapOvr>
    <a:masterClrMapping/>
  </p:clrMapOvr>
  <p:transition spd="slow" advClick="0" advTm="3146">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764505688"/>
      </p:ext>
    </p:extLst>
  </p:cSld>
  <p:clrMapOvr>
    <a:masterClrMapping/>
  </p:clrMapOvr>
  <p:transition spd="slow" advClick="0" advTm="3146">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40897532"/>
      </p:ext>
    </p:extLst>
  </p:cSld>
  <p:clrMapOvr>
    <a:masterClrMapping/>
  </p:clrMapOvr>
  <p:transition spd="slow" advClick="0" advTm="3146">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userDrawn="1"/>
        </p:nvGrpSpPr>
        <p:grpSpPr>
          <a:xfrm>
            <a:off x="-63500" y="-47626"/>
            <a:ext cx="9220200" cy="5191126"/>
            <a:chOff x="-63500" y="-47626"/>
            <a:chExt cx="9220200" cy="5191126"/>
          </a:xfrm>
        </p:grpSpPr>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14880" b="-247"/>
            <a:stretch/>
          </p:blipFill>
          <p:spPr>
            <a:xfrm>
              <a:off x="-63500" y="-47626"/>
              <a:ext cx="9220200" cy="5191125"/>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8821" y="3238500"/>
              <a:ext cx="3275179" cy="156210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00" y="4124778"/>
              <a:ext cx="9220200" cy="1018722"/>
            </a:xfrm>
            <a:prstGeom prst="rect">
              <a:avLst/>
            </a:prstGeom>
          </p:spPr>
        </p:pic>
      </p:grpSp>
      <p:sp>
        <p:nvSpPr>
          <p:cNvPr id="12" name="矩形 11"/>
          <p:cNvSpPr/>
          <p:nvPr userDrawn="1"/>
        </p:nvSpPr>
        <p:spPr>
          <a:xfrm>
            <a:off x="217714" y="509291"/>
            <a:ext cx="8694057" cy="444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文本框 12"/>
          <p:cNvSpPr txBox="1"/>
          <p:nvPr userDrawn="1"/>
        </p:nvSpPr>
        <p:spPr>
          <a:xfrm>
            <a:off x="217714" y="0"/>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396533308"/>
      </p:ext>
    </p:extLst>
  </p:cSld>
  <p:clrMapOvr>
    <a:masterClrMapping/>
  </p:clrMapOvr>
  <p:transition spd="slow" advClick="0" advTm="3146">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97665771"/>
      </p:ext>
    </p:extLst>
  </p:cSld>
  <p:clrMapOvr>
    <a:masterClrMapping/>
  </p:clrMapOvr>
  <p:transition spd="slow" advClick="0" advTm="3146">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212231039"/>
      </p:ext>
    </p:extLst>
  </p:cSld>
  <p:clrMapOvr>
    <a:masterClrMapping/>
  </p:clrMapOvr>
  <p:transition spd="slow" advClick="0" advTm="3146">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7511079"/>
      </p:ext>
    </p:extLst>
  </p:cSld>
  <p:clrMapOvr>
    <a:masterClrMapping/>
  </p:clrMapOvr>
  <p:transition spd="slow" advClick="0" advTm="3146">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95826443"/>
      </p:ext>
    </p:extLst>
  </p:cSld>
  <p:clrMapOvr>
    <a:masterClrMapping/>
  </p:clrMapOvr>
  <p:transition spd="slow" advClick="0" advTm="3146">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0297561"/>
      </p:ext>
    </p:extLst>
  </p:cSld>
  <p:clrMapOvr>
    <a:masterClrMapping/>
  </p:clrMapOvr>
  <p:transition spd="slow" advClick="0" advTm="3146">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54527742"/>
      </p:ext>
    </p:extLst>
  </p:cSld>
  <p:clrMapOvr>
    <a:masterClrMapping/>
  </p:clrMapOvr>
  <p:transition spd="slow" advClick="0" advTm="3146">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305268"/>
      </p:ext>
    </p:extLst>
  </p:cSld>
  <p:clrMapOvr>
    <a:masterClrMapping/>
  </p:clrMapOvr>
  <p:transition spd="slow" advClick="0" advTm="3146">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53675"/>
      </p:ext>
    </p:extLst>
  </p:cSld>
  <p:clrMapOvr>
    <a:masterClrMapping/>
  </p:clrMapOvr>
  <p:transition spd="slow" advClick="0" advTm="3146">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76249635"/>
      </p:ext>
    </p:extLst>
  </p:cSld>
  <p:clrMapOvr>
    <a:masterClrMapping/>
  </p:clrMapOvr>
  <p:transition spd="slow" advClick="0" advTm="3146">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277" r:id="rId1"/>
    <p:sldLayoutId id="2147484278" r:id="rId2"/>
    <p:sldLayoutId id="2147484279" r:id="rId3"/>
    <p:sldLayoutId id="2147484280" r:id="rId4"/>
    <p:sldLayoutId id="2147484281" r:id="rId5"/>
    <p:sldLayoutId id="2147484282" r:id="rId6"/>
    <p:sldLayoutId id="2147484283" r:id="rId7"/>
    <p:sldLayoutId id="2147484284" r:id="rId8"/>
    <p:sldLayoutId id="2147484285" r:id="rId9"/>
    <p:sldLayoutId id="2147484286" r:id="rId10"/>
    <p:sldLayoutId id="2147484287" r:id="rId11"/>
  </p:sldLayoutIdLst>
  <p:transition spd="slow" advClick="0" advTm="3146">
    <p:blinds dir="vert"/>
  </p:transition>
  <p:timing>
    <p:tnLst>
      <p:par>
        <p:cTn id="1" dur="indefinite" restart="never" nodeType="tmRoot"/>
      </p:par>
    </p:tnLst>
  </p:timing>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itchFamily="34" charset="0"/>
        </a:defRPr>
      </a:lvl2pPr>
      <a:lvl3pPr algn="l" rtl="0" eaLnBrk="0" fontAlgn="base" hangingPunct="0">
        <a:spcBef>
          <a:spcPct val="0"/>
        </a:spcBef>
        <a:spcAft>
          <a:spcPct val="0"/>
        </a:spcAft>
        <a:defRPr sz="4000" b="1">
          <a:solidFill>
            <a:schemeClr val="tx2"/>
          </a:solidFill>
          <a:latin typeface="Arial" pitchFamily="34" charset="0"/>
        </a:defRPr>
      </a:lvl3pPr>
      <a:lvl4pPr algn="l" rtl="0" eaLnBrk="0" fontAlgn="base" hangingPunct="0">
        <a:spcBef>
          <a:spcPct val="0"/>
        </a:spcBef>
        <a:spcAft>
          <a:spcPct val="0"/>
        </a:spcAft>
        <a:defRPr sz="4000" b="1">
          <a:solidFill>
            <a:schemeClr val="tx2"/>
          </a:solidFill>
          <a:latin typeface="Arial" pitchFamily="34" charset="0"/>
        </a:defRPr>
      </a:lvl4pPr>
      <a:lvl5pPr algn="l" rtl="0" eaLnBrk="0" fontAlgn="base" hangingPunct="0">
        <a:spcBef>
          <a:spcPct val="0"/>
        </a:spcBef>
        <a:spcAft>
          <a:spcPct val="0"/>
        </a:spcAft>
        <a:defRPr sz="4000" b="1">
          <a:solidFill>
            <a:schemeClr val="tx2"/>
          </a:solidFill>
          <a:latin typeface="Arial" pitchFamily="34" charset="0"/>
        </a:defRPr>
      </a:lvl5pPr>
      <a:lvl6pPr marL="457200" algn="l" rtl="0" eaLnBrk="0" fontAlgn="base" hangingPunct="0">
        <a:spcBef>
          <a:spcPct val="0"/>
        </a:spcBef>
        <a:spcAft>
          <a:spcPct val="0"/>
        </a:spcAft>
        <a:defRPr sz="4000" b="1">
          <a:solidFill>
            <a:schemeClr val="tx2"/>
          </a:solidFill>
          <a:latin typeface="Arial" pitchFamily="34" charset="0"/>
        </a:defRPr>
      </a:lvl6pPr>
      <a:lvl7pPr marL="914400" algn="l" rtl="0" eaLnBrk="0" fontAlgn="base" hangingPunct="0">
        <a:spcBef>
          <a:spcPct val="0"/>
        </a:spcBef>
        <a:spcAft>
          <a:spcPct val="0"/>
        </a:spcAft>
        <a:defRPr sz="4000" b="1">
          <a:solidFill>
            <a:schemeClr val="tx2"/>
          </a:solidFill>
          <a:latin typeface="Arial" pitchFamily="34" charset="0"/>
        </a:defRPr>
      </a:lvl7pPr>
      <a:lvl8pPr marL="1371600" algn="l" rtl="0" eaLnBrk="0" fontAlgn="base" hangingPunct="0">
        <a:spcBef>
          <a:spcPct val="0"/>
        </a:spcBef>
        <a:spcAft>
          <a:spcPct val="0"/>
        </a:spcAft>
        <a:defRPr sz="4000" b="1">
          <a:solidFill>
            <a:schemeClr val="tx2"/>
          </a:solidFill>
          <a:latin typeface="Arial" pitchFamily="34" charset="0"/>
        </a:defRPr>
      </a:lvl8pPr>
      <a:lvl9pPr marL="1828800" algn="l" rtl="0" eaLnBrk="0" fontAlgn="base" hangingPunct="0">
        <a:spcBef>
          <a:spcPct val="0"/>
        </a:spcBef>
        <a:spcAft>
          <a:spcPct val="0"/>
        </a:spcAft>
        <a:defRPr sz="40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664467A-0C67-4DB6-8AB3-BF4416BF1D4B}"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2017-02-08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4E0B3CB9-D589-44FC-86E1-CF83D811BD57}"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103927379"/>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 id="2147484293" r:id="rId5"/>
    <p:sldLayoutId id="2147484294" r:id="rId6"/>
    <p:sldLayoutId id="2147484295" r:id="rId7"/>
    <p:sldLayoutId id="2147484296" r:id="rId8"/>
    <p:sldLayoutId id="2147484297" r:id="rId9"/>
    <p:sldLayoutId id="2147484298" r:id="rId10"/>
    <p:sldLayoutId id="2147484299" r:id="rId11"/>
  </p:sldLayoutIdLst>
  <p:transition spd="slow" advClick="0" advTm="3146">
    <p:blinds dir="ver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mp3"/><Relationship Id="rId7" Type="http://schemas.openxmlformats.org/officeDocument/2006/relationships/image" Target="../media/image5.png"/><Relationship Id="rId12" Type="http://schemas.openxmlformats.org/officeDocument/2006/relationships/image" Target="../media/image10.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notesSlide" Target="../notesSlides/notesSlide1.xml"/><Relationship Id="rId10" Type="http://schemas.openxmlformats.org/officeDocument/2006/relationships/image" Target="../media/image8.png"/><Relationship Id="rId4" Type="http://schemas.openxmlformats.org/officeDocument/2006/relationships/slideLayout" Target="../slideLayouts/slideLayout7.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7.xml"/><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5140452"/>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4496" y="169516"/>
            <a:ext cx="1542161" cy="1231290"/>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95486" y="2570226"/>
            <a:ext cx="5666256" cy="763504"/>
          </a:xfrm>
          <a:prstGeom prst="rect">
            <a:avLst/>
          </a:prstGeom>
        </p:spPr>
      </p:pic>
      <p:pic>
        <p:nvPicPr>
          <p:cNvPr id="16" name="图片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6" y="3832968"/>
            <a:ext cx="9143245" cy="1310532"/>
          </a:xfrm>
          <a:prstGeom prst="rect">
            <a:avLst/>
          </a:prstGeom>
        </p:spPr>
      </p:pic>
      <p:pic>
        <p:nvPicPr>
          <p:cNvPr id="15" name="图片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35128" y="2761515"/>
            <a:ext cx="2608873" cy="2395530"/>
          </a:xfrm>
          <a:prstGeom prst="rect">
            <a:avLst/>
          </a:prstGeom>
        </p:spPr>
      </p:pic>
      <p:pic>
        <p:nvPicPr>
          <p:cNvPr id="19" name="建党伟业背景音乐 红旗颂.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43166" y="-876202"/>
            <a:ext cx="609600" cy="609600"/>
          </a:xfrm>
          <a:prstGeom prst="rect">
            <a:avLst/>
          </a:prstGeom>
        </p:spPr>
      </p:pic>
      <p:pic>
        <p:nvPicPr>
          <p:cNvPr id="13" name="图片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22451" y="679247"/>
            <a:ext cx="3212327" cy="1627498"/>
          </a:xfrm>
          <a:prstGeom prst="rect">
            <a:avLst/>
          </a:prstGeom>
        </p:spPr>
      </p:pic>
    </p:spTree>
    <p:custDataLst>
      <p:tags r:id="rId1"/>
    </p:custData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
                                        </p:tgtEl>
                                      </p:cBhvr>
                                    </p:cmd>
                                  </p:childTnLst>
                                </p:cTn>
                              </p:par>
                              <p:par>
                                <p:cTn id="7" presetID="10"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fade">
                                      <p:cBhvr>
                                        <p:cTn id="9" dur="500"/>
                                        <p:tgtEl>
                                          <p:spTgt spid="1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6*min(max(#ppt_w*#ppt_h,.3),1)-7.4)/-.7*#ppt_w"/>
                                          </p:val>
                                        </p:tav>
                                        <p:tav tm="100000">
                                          <p:val>
                                            <p:strVal val="#ppt_w"/>
                                          </p:val>
                                        </p:tav>
                                      </p:tavLst>
                                    </p:anim>
                                    <p:anim calcmode="lin" valueType="num">
                                      <p:cBhvr>
                                        <p:cTn id="24" dur="500" fill="hold"/>
                                        <p:tgtEl>
                                          <p:spTgt spid="13"/>
                                        </p:tgtEl>
                                        <p:attrNameLst>
                                          <p:attrName>ppt_h</p:attrName>
                                        </p:attrNameLst>
                                      </p:cBhvr>
                                      <p:tavLst>
                                        <p:tav tm="0">
                                          <p:val>
                                            <p:strVal val="(6*min(max(#ppt_w*#ppt_h,.3),1)-7.4)/-.7*#ppt_h"/>
                                          </p:val>
                                        </p:tav>
                                        <p:tav tm="100000">
                                          <p:val>
                                            <p:strVal val="#ppt_h"/>
                                          </p:val>
                                        </p:tav>
                                      </p:tavLst>
                                    </p:anim>
                                    <p:anim calcmode="lin" valueType="num">
                                      <p:cBhvr>
                                        <p:cTn id="25" dur="500" fill="hold"/>
                                        <p:tgtEl>
                                          <p:spTgt spid="13"/>
                                        </p:tgtEl>
                                        <p:attrNameLst>
                                          <p:attrName>ppt_x</p:attrName>
                                        </p:attrNameLst>
                                      </p:cBhvr>
                                      <p:tavLst>
                                        <p:tav tm="0">
                                          <p:val>
                                            <p:fltVal val="0.5"/>
                                          </p:val>
                                        </p:tav>
                                        <p:tav tm="100000">
                                          <p:val>
                                            <p:strVal val="#ppt_x"/>
                                          </p:val>
                                        </p:tav>
                                      </p:tavLst>
                                    </p:anim>
                                    <p:anim calcmode="lin" valueType="num">
                                      <p:cBhvr>
                                        <p:cTn id="26"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par>
                          <p:cTn id="31" fill="hold">
                            <p:stCondLst>
                              <p:cond delay="30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9144001" cy="5157045"/>
            <a:chOff x="0" y="0"/>
            <a:chExt cx="9144001" cy="515704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045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96" y="169516"/>
              <a:ext cx="1542161" cy="1231290"/>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 y="3832968"/>
              <a:ext cx="9143245" cy="1310532"/>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35128" y="2761515"/>
              <a:ext cx="2608873" cy="2395530"/>
            </a:xfrm>
            <a:prstGeom prst="rect">
              <a:avLst/>
            </a:prstGeom>
          </p:spPr>
        </p:pic>
      </p:grpSp>
      <p:sp>
        <p:nvSpPr>
          <p:cNvPr id="9" name="同心圆 11"/>
          <p:cNvSpPr>
            <a:spLocks noChangeArrowheads="1"/>
          </p:cNvSpPr>
          <p:nvPr/>
        </p:nvSpPr>
        <p:spPr bwMode="auto">
          <a:xfrm>
            <a:off x="1562544" y="1506310"/>
            <a:ext cx="1705020" cy="1703069"/>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FFF00"/>
          </a:solidFill>
          <a:ln>
            <a:noFill/>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11" name="文本框 19"/>
          <p:cNvSpPr>
            <a:spLocks noChangeArrowheads="1"/>
          </p:cNvSpPr>
          <p:nvPr/>
        </p:nvSpPr>
        <p:spPr bwMode="auto">
          <a:xfrm>
            <a:off x="1909584" y="1948852"/>
            <a:ext cx="9936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sym typeface="微软雅黑" pitchFamily="34" charset="-122"/>
              </a:rPr>
              <a:t>02</a:t>
            </a:r>
            <a:endParaRPr kumimoji="0" lang="zh-CN" altLang="en-US" sz="48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endParaRPr>
          </a:p>
        </p:txBody>
      </p:sp>
      <p:sp>
        <p:nvSpPr>
          <p:cNvPr id="3" name="文本框 2"/>
          <p:cNvSpPr txBox="1"/>
          <p:nvPr/>
        </p:nvSpPr>
        <p:spPr>
          <a:xfrm>
            <a:off x="3429029" y="1702258"/>
            <a:ext cx="2560001"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第二部分</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429030" y="2357845"/>
            <a:ext cx="4334487"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62581887"/>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3"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5" name="组合 1044"/>
          <p:cNvGrpSpPr/>
          <p:nvPr/>
        </p:nvGrpSpPr>
        <p:grpSpPr>
          <a:xfrm>
            <a:off x="536193" y="2247714"/>
            <a:ext cx="7884875" cy="1246497"/>
            <a:chOff x="-1223381" y="3166398"/>
            <a:chExt cx="14258915" cy="2254150"/>
          </a:xfrm>
          <a:solidFill>
            <a:schemeClr val="tx1">
              <a:lumMod val="50000"/>
              <a:lumOff val="50000"/>
            </a:schemeClr>
          </a:solidFill>
        </p:grpSpPr>
        <p:sp>
          <p:nvSpPr>
            <p:cNvPr id="1035" name="Oval 90"/>
            <p:cNvSpPr>
              <a:spLocks noChangeArrowheads="1"/>
            </p:cNvSpPr>
            <p:nvPr/>
          </p:nvSpPr>
          <p:spPr bwMode="auto">
            <a:xfrm>
              <a:off x="3838370" y="4166217"/>
              <a:ext cx="132112" cy="132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36" name="Oval 91"/>
            <p:cNvSpPr>
              <a:spLocks noChangeArrowheads="1"/>
            </p:cNvSpPr>
            <p:nvPr/>
          </p:nvSpPr>
          <p:spPr bwMode="auto">
            <a:xfrm>
              <a:off x="6046295" y="4166217"/>
              <a:ext cx="132112" cy="132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1044" name="组合 1043"/>
            <p:cNvGrpSpPr/>
            <p:nvPr/>
          </p:nvGrpSpPr>
          <p:grpSpPr>
            <a:xfrm>
              <a:off x="-1223381" y="3166398"/>
              <a:ext cx="14258915" cy="2254150"/>
              <a:chOff x="-1223381" y="3166398"/>
              <a:chExt cx="14258915" cy="2254150"/>
            </a:xfrm>
            <a:grpFill/>
          </p:grpSpPr>
          <p:sp>
            <p:nvSpPr>
              <p:cNvPr id="1031" name="Freeform 86"/>
              <p:cNvSpPr>
                <a:spLocks noEditPoints="1"/>
              </p:cNvSpPr>
              <p:nvPr/>
            </p:nvSpPr>
            <p:spPr bwMode="auto">
              <a:xfrm>
                <a:off x="1712982" y="3166398"/>
                <a:ext cx="8801914" cy="2254150"/>
              </a:xfrm>
              <a:custGeom>
                <a:avLst/>
                <a:gdLst>
                  <a:gd name="T0" fmla="*/ 533 w 533"/>
                  <a:gd name="T1" fmla="*/ 71 h 136"/>
                  <a:gd name="T2" fmla="*/ 529 w 533"/>
                  <a:gd name="T3" fmla="*/ 71 h 136"/>
                  <a:gd name="T4" fmla="*/ 465 w 533"/>
                  <a:gd name="T5" fmla="*/ 132 h 136"/>
                  <a:gd name="T6" fmla="*/ 401 w 533"/>
                  <a:gd name="T7" fmla="*/ 74 h 136"/>
                  <a:gd name="T8" fmla="*/ 397 w 533"/>
                  <a:gd name="T9" fmla="*/ 74 h 136"/>
                  <a:gd name="T10" fmla="*/ 465 w 533"/>
                  <a:gd name="T11" fmla="*/ 136 h 136"/>
                  <a:gd name="T12" fmla="*/ 533 w 533"/>
                  <a:gd name="T13" fmla="*/ 71 h 136"/>
                  <a:gd name="T14" fmla="*/ 399 w 533"/>
                  <a:gd name="T15" fmla="*/ 55 h 136"/>
                  <a:gd name="T16" fmla="*/ 332 w 533"/>
                  <a:gd name="T17" fmla="*/ 0 h 136"/>
                  <a:gd name="T18" fmla="*/ 266 w 533"/>
                  <a:gd name="T19" fmla="*/ 55 h 136"/>
                  <a:gd name="T20" fmla="*/ 269 w 533"/>
                  <a:gd name="T21" fmla="*/ 55 h 136"/>
                  <a:gd name="T22" fmla="*/ 332 w 533"/>
                  <a:gd name="T23" fmla="*/ 4 h 136"/>
                  <a:gd name="T24" fmla="*/ 396 w 533"/>
                  <a:gd name="T25" fmla="*/ 55 h 136"/>
                  <a:gd name="T26" fmla="*/ 399 w 533"/>
                  <a:gd name="T27" fmla="*/ 55 h 136"/>
                  <a:gd name="T28" fmla="*/ 264 w 533"/>
                  <a:gd name="T29" fmla="*/ 74 h 136"/>
                  <a:gd name="T30" fmla="*/ 200 w 533"/>
                  <a:gd name="T31" fmla="*/ 132 h 136"/>
                  <a:gd name="T32" fmla="*/ 136 w 533"/>
                  <a:gd name="T33" fmla="*/ 74 h 136"/>
                  <a:gd name="T34" fmla="*/ 132 w 533"/>
                  <a:gd name="T35" fmla="*/ 74 h 136"/>
                  <a:gd name="T36" fmla="*/ 200 w 533"/>
                  <a:gd name="T37" fmla="*/ 136 h 136"/>
                  <a:gd name="T38" fmla="*/ 268 w 533"/>
                  <a:gd name="T39" fmla="*/ 74 h 136"/>
                  <a:gd name="T40" fmla="*/ 264 w 533"/>
                  <a:gd name="T41" fmla="*/ 74 h 136"/>
                  <a:gd name="T42" fmla="*/ 134 w 533"/>
                  <a:gd name="T43" fmla="*/ 55 h 136"/>
                  <a:gd name="T44" fmla="*/ 68 w 533"/>
                  <a:gd name="T45" fmla="*/ 0 h 136"/>
                  <a:gd name="T46" fmla="*/ 0 w 533"/>
                  <a:gd name="T47" fmla="*/ 65 h 136"/>
                  <a:gd name="T48" fmla="*/ 3 w 533"/>
                  <a:gd name="T49" fmla="*/ 65 h 136"/>
                  <a:gd name="T50" fmla="*/ 68 w 533"/>
                  <a:gd name="T51" fmla="*/ 4 h 136"/>
                  <a:gd name="T52" fmla="*/ 131 w 533"/>
                  <a:gd name="T53" fmla="*/ 55 h 136"/>
                  <a:gd name="T54" fmla="*/ 134 w 533"/>
                  <a:gd name="T55" fmla="*/ 5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3" h="136">
                    <a:moveTo>
                      <a:pt x="533" y="71"/>
                    </a:moveTo>
                    <a:cubicBezTo>
                      <a:pt x="529" y="71"/>
                      <a:pt x="529" y="71"/>
                      <a:pt x="529" y="71"/>
                    </a:cubicBezTo>
                    <a:cubicBezTo>
                      <a:pt x="528" y="105"/>
                      <a:pt x="499" y="132"/>
                      <a:pt x="465" y="132"/>
                    </a:cubicBezTo>
                    <a:cubicBezTo>
                      <a:pt x="431" y="132"/>
                      <a:pt x="404" y="107"/>
                      <a:pt x="401" y="74"/>
                    </a:cubicBezTo>
                    <a:cubicBezTo>
                      <a:pt x="397" y="74"/>
                      <a:pt x="397" y="74"/>
                      <a:pt x="397" y="74"/>
                    </a:cubicBezTo>
                    <a:cubicBezTo>
                      <a:pt x="400" y="109"/>
                      <a:pt x="429" y="136"/>
                      <a:pt x="465" y="136"/>
                    </a:cubicBezTo>
                    <a:cubicBezTo>
                      <a:pt x="501" y="136"/>
                      <a:pt x="531" y="107"/>
                      <a:pt x="533" y="71"/>
                    </a:cubicBezTo>
                    <a:close/>
                    <a:moveTo>
                      <a:pt x="399" y="55"/>
                    </a:moveTo>
                    <a:cubicBezTo>
                      <a:pt x="393" y="24"/>
                      <a:pt x="366" y="0"/>
                      <a:pt x="332" y="0"/>
                    </a:cubicBezTo>
                    <a:cubicBezTo>
                      <a:pt x="299" y="0"/>
                      <a:pt x="272" y="24"/>
                      <a:pt x="266" y="55"/>
                    </a:cubicBezTo>
                    <a:cubicBezTo>
                      <a:pt x="269" y="55"/>
                      <a:pt x="269" y="55"/>
                      <a:pt x="269" y="55"/>
                    </a:cubicBezTo>
                    <a:cubicBezTo>
                      <a:pt x="275" y="26"/>
                      <a:pt x="301" y="4"/>
                      <a:pt x="332" y="4"/>
                    </a:cubicBezTo>
                    <a:cubicBezTo>
                      <a:pt x="364" y="4"/>
                      <a:pt x="390" y="26"/>
                      <a:pt x="396" y="55"/>
                    </a:cubicBezTo>
                    <a:lnTo>
                      <a:pt x="399" y="55"/>
                    </a:lnTo>
                    <a:close/>
                    <a:moveTo>
                      <a:pt x="264" y="74"/>
                    </a:moveTo>
                    <a:cubicBezTo>
                      <a:pt x="261" y="107"/>
                      <a:pt x="233" y="132"/>
                      <a:pt x="200" y="132"/>
                    </a:cubicBezTo>
                    <a:cubicBezTo>
                      <a:pt x="167" y="132"/>
                      <a:pt x="139" y="107"/>
                      <a:pt x="136" y="74"/>
                    </a:cubicBezTo>
                    <a:cubicBezTo>
                      <a:pt x="132" y="74"/>
                      <a:pt x="132" y="74"/>
                      <a:pt x="132" y="74"/>
                    </a:cubicBezTo>
                    <a:cubicBezTo>
                      <a:pt x="136" y="109"/>
                      <a:pt x="165" y="136"/>
                      <a:pt x="200" y="136"/>
                    </a:cubicBezTo>
                    <a:cubicBezTo>
                      <a:pt x="235" y="136"/>
                      <a:pt x="264" y="109"/>
                      <a:pt x="268" y="74"/>
                    </a:cubicBezTo>
                    <a:lnTo>
                      <a:pt x="264" y="74"/>
                    </a:lnTo>
                    <a:close/>
                    <a:moveTo>
                      <a:pt x="134" y="55"/>
                    </a:moveTo>
                    <a:cubicBezTo>
                      <a:pt x="128" y="24"/>
                      <a:pt x="101" y="0"/>
                      <a:pt x="68" y="0"/>
                    </a:cubicBezTo>
                    <a:cubicBezTo>
                      <a:pt x="31" y="0"/>
                      <a:pt x="1" y="29"/>
                      <a:pt x="0" y="65"/>
                    </a:cubicBezTo>
                    <a:cubicBezTo>
                      <a:pt x="3" y="65"/>
                      <a:pt x="3" y="65"/>
                      <a:pt x="3" y="65"/>
                    </a:cubicBezTo>
                    <a:cubicBezTo>
                      <a:pt x="5" y="31"/>
                      <a:pt x="33" y="4"/>
                      <a:pt x="68" y="4"/>
                    </a:cubicBezTo>
                    <a:cubicBezTo>
                      <a:pt x="99" y="4"/>
                      <a:pt x="125" y="26"/>
                      <a:pt x="131" y="55"/>
                    </a:cubicBezTo>
                    <a:lnTo>
                      <a:pt x="134"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37" name="Oval 92"/>
              <p:cNvSpPr>
                <a:spLocks noChangeArrowheads="1"/>
              </p:cNvSpPr>
              <p:nvPr/>
            </p:nvSpPr>
            <p:spPr bwMode="auto">
              <a:xfrm>
                <a:off x="8207502" y="4166217"/>
                <a:ext cx="132112" cy="132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40" name="Rectangle 95"/>
              <p:cNvSpPr>
                <a:spLocks noChangeArrowheads="1"/>
              </p:cNvSpPr>
              <p:nvPr/>
            </p:nvSpPr>
            <p:spPr bwMode="auto">
              <a:xfrm>
                <a:off x="-1223381" y="4188392"/>
                <a:ext cx="2950502" cy="534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41" name="Rectangle 96"/>
              <p:cNvSpPr>
                <a:spLocks noChangeArrowheads="1"/>
              </p:cNvSpPr>
              <p:nvPr/>
            </p:nvSpPr>
            <p:spPr bwMode="auto">
              <a:xfrm>
                <a:off x="10453555" y="4299599"/>
                <a:ext cx="2581979" cy="534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sp>
        <p:nvSpPr>
          <p:cNvPr id="116" name="TextBox 115"/>
          <p:cNvSpPr txBox="1"/>
          <p:nvPr/>
        </p:nvSpPr>
        <p:spPr>
          <a:xfrm>
            <a:off x="1940348" y="3996166"/>
            <a:ext cx="1443840"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125" name="TextBox 124"/>
          <p:cNvSpPr txBox="1"/>
          <p:nvPr/>
        </p:nvSpPr>
        <p:spPr>
          <a:xfrm>
            <a:off x="3284105" y="1857360"/>
            <a:ext cx="1443840"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128" name="TextBox 127"/>
          <p:cNvSpPr txBox="1"/>
          <p:nvPr/>
        </p:nvSpPr>
        <p:spPr>
          <a:xfrm>
            <a:off x="5789096" y="1857360"/>
            <a:ext cx="1443840"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grpSp>
        <p:nvGrpSpPr>
          <p:cNvPr id="3" name="组合 2"/>
          <p:cNvGrpSpPr/>
          <p:nvPr/>
        </p:nvGrpSpPr>
        <p:grpSpPr>
          <a:xfrm>
            <a:off x="3515131" y="2386379"/>
            <a:ext cx="967976" cy="967976"/>
            <a:chOff x="4686046" y="3181838"/>
            <a:chExt cx="1290635" cy="1290635"/>
          </a:xfrm>
        </p:grpSpPr>
        <p:sp>
          <p:nvSpPr>
            <p:cNvPr id="1032" name="Oval 87"/>
            <p:cNvSpPr>
              <a:spLocks noChangeArrowheads="1"/>
            </p:cNvSpPr>
            <p:nvPr/>
          </p:nvSpPr>
          <p:spPr bwMode="auto">
            <a:xfrm>
              <a:off x="4686046" y="3181838"/>
              <a:ext cx="1290635" cy="1290635"/>
            </a:xfrm>
            <a:prstGeom prst="ellipse">
              <a:avLst/>
            </a:prstGeom>
            <a:solidFill>
              <a:srgbClr val="CB1B3D"/>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2" name="Freeform 44"/>
            <p:cNvSpPr>
              <a:spLocks noEditPoints="1"/>
            </p:cNvSpPr>
            <p:nvPr/>
          </p:nvSpPr>
          <p:spPr bwMode="auto">
            <a:xfrm>
              <a:off x="4943211" y="3521659"/>
              <a:ext cx="744244" cy="64809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60761" tIns="30380" rIns="60761" bIns="3038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4" name="组合 3"/>
          <p:cNvGrpSpPr/>
          <p:nvPr/>
        </p:nvGrpSpPr>
        <p:grpSpPr>
          <a:xfrm>
            <a:off x="4715227" y="2386379"/>
            <a:ext cx="967976" cy="967976"/>
            <a:chOff x="6286175" y="3181838"/>
            <a:chExt cx="1290635" cy="1290635"/>
          </a:xfrm>
        </p:grpSpPr>
        <p:sp>
          <p:nvSpPr>
            <p:cNvPr id="1033" name="Oval 88"/>
            <p:cNvSpPr>
              <a:spLocks noChangeArrowheads="1"/>
            </p:cNvSpPr>
            <p:nvPr/>
          </p:nvSpPr>
          <p:spPr bwMode="auto">
            <a:xfrm>
              <a:off x="6286175" y="3181838"/>
              <a:ext cx="1290635" cy="1290635"/>
            </a:xfrm>
            <a:prstGeom prst="ellipse">
              <a:avLst/>
            </a:prstGeom>
            <a:solidFill>
              <a:srgbClr val="CB1B3D"/>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3" name="Freeform 6"/>
            <p:cNvSpPr>
              <a:spLocks noEditPoints="1"/>
            </p:cNvSpPr>
            <p:nvPr/>
          </p:nvSpPr>
          <p:spPr bwMode="auto">
            <a:xfrm>
              <a:off x="6513658" y="3467308"/>
              <a:ext cx="848984" cy="533412"/>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6" name="组合 5"/>
          <p:cNvGrpSpPr/>
          <p:nvPr/>
        </p:nvGrpSpPr>
        <p:grpSpPr>
          <a:xfrm>
            <a:off x="5940051" y="2386379"/>
            <a:ext cx="967976" cy="967976"/>
            <a:chOff x="7919273" y="3181838"/>
            <a:chExt cx="1290635" cy="1290635"/>
          </a:xfrm>
        </p:grpSpPr>
        <p:sp>
          <p:nvSpPr>
            <p:cNvPr id="1034" name="Oval 89"/>
            <p:cNvSpPr>
              <a:spLocks noChangeArrowheads="1"/>
            </p:cNvSpPr>
            <p:nvPr/>
          </p:nvSpPr>
          <p:spPr bwMode="auto">
            <a:xfrm>
              <a:off x="7919273" y="3181838"/>
              <a:ext cx="1290635" cy="1290635"/>
            </a:xfrm>
            <a:prstGeom prst="ellipse">
              <a:avLst/>
            </a:prstGeom>
            <a:solidFill>
              <a:srgbClr val="CB1B3D"/>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4" name="Freeform 45"/>
            <p:cNvSpPr>
              <a:spLocks noEditPoints="1"/>
            </p:cNvSpPr>
            <p:nvPr/>
          </p:nvSpPr>
          <p:spPr bwMode="auto">
            <a:xfrm>
              <a:off x="8295761" y="3462502"/>
              <a:ext cx="621462" cy="690549"/>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60761" tIns="30380" rIns="60761" bIns="3038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2" name="组合 1"/>
          <p:cNvGrpSpPr/>
          <p:nvPr/>
        </p:nvGrpSpPr>
        <p:grpSpPr>
          <a:xfrm>
            <a:off x="2286611" y="2386379"/>
            <a:ext cx="977109" cy="967974"/>
            <a:chOff x="3048020" y="3181839"/>
            <a:chExt cx="1302812" cy="1290632"/>
          </a:xfrm>
        </p:grpSpPr>
        <p:sp>
          <p:nvSpPr>
            <p:cNvPr id="1039" name="Oval 94"/>
            <p:cNvSpPr>
              <a:spLocks noChangeArrowheads="1"/>
            </p:cNvSpPr>
            <p:nvPr/>
          </p:nvSpPr>
          <p:spPr bwMode="auto">
            <a:xfrm>
              <a:off x="3048020" y="3181839"/>
              <a:ext cx="1302812" cy="1290632"/>
            </a:xfrm>
            <a:prstGeom prst="ellipse">
              <a:avLst/>
            </a:prstGeom>
            <a:solidFill>
              <a:srgbClr val="CB1B3D"/>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5" name="Freeform 39"/>
            <p:cNvSpPr>
              <a:spLocks noEditPoints="1"/>
            </p:cNvSpPr>
            <p:nvPr/>
          </p:nvSpPr>
          <p:spPr bwMode="auto">
            <a:xfrm>
              <a:off x="3368516" y="3483160"/>
              <a:ext cx="686595" cy="68659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60761" tIns="30380" rIns="60761" bIns="3038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7" name="组合 6"/>
          <p:cNvGrpSpPr/>
          <p:nvPr/>
        </p:nvGrpSpPr>
        <p:grpSpPr>
          <a:xfrm>
            <a:off x="3438677" y="1437624"/>
            <a:ext cx="1019715" cy="398602"/>
            <a:chOff x="4584108" y="1916832"/>
            <a:chExt cx="1359620" cy="531469"/>
          </a:xfrm>
          <a:solidFill>
            <a:srgbClr val="CB1B3D"/>
          </a:solidFill>
        </p:grpSpPr>
        <p:grpSp>
          <p:nvGrpSpPr>
            <p:cNvPr id="5" name="组合 4"/>
            <p:cNvGrpSpPr/>
            <p:nvPr/>
          </p:nvGrpSpPr>
          <p:grpSpPr>
            <a:xfrm>
              <a:off x="4584108" y="1974193"/>
              <a:ext cx="1359620" cy="474108"/>
              <a:chOff x="4714476" y="2253528"/>
              <a:chExt cx="1359620" cy="474108"/>
            </a:xfrm>
            <a:grpFill/>
          </p:grpSpPr>
          <p:sp>
            <p:nvSpPr>
              <p:cNvPr id="75" name="等腰三角形 74"/>
              <p:cNvSpPr/>
              <p:nvPr/>
            </p:nvSpPr>
            <p:spPr>
              <a:xfrm rot="10800000">
                <a:off x="5813900" y="2570625"/>
                <a:ext cx="224131" cy="157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4" name="TextBox 73"/>
              <p:cNvSpPr txBox="1"/>
              <p:nvPr/>
            </p:nvSpPr>
            <p:spPr>
              <a:xfrm>
                <a:off x="4714476" y="2253528"/>
                <a:ext cx="1359620" cy="330945"/>
              </a:xfrm>
              <a:prstGeom prst="rect">
                <a:avLst/>
              </a:prstGeom>
              <a:grpFill/>
            </p:spPr>
            <p:txBody>
              <a:bodyPr wrap="square" rtlCol="0" anchor="ctr">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1B36"/>
                  </a:solidFill>
                  <a:effectLst/>
                  <a:uLnTx/>
                  <a:uFillTx/>
                  <a:latin typeface="Calibri" panose="020F0502020204030204"/>
                  <a:ea typeface="等线" panose="02010600030101010101" pitchFamily="2" charset="-122"/>
                  <a:cs typeface="+mn-cs"/>
                </a:endParaRPr>
              </a:p>
            </p:txBody>
          </p:sp>
        </p:grpSp>
        <p:sp>
          <p:nvSpPr>
            <p:cNvPr id="126" name="TextBox 125"/>
            <p:cNvSpPr txBox="1"/>
            <p:nvPr/>
          </p:nvSpPr>
          <p:spPr>
            <a:xfrm>
              <a:off x="4661201" y="1916832"/>
              <a:ext cx="1257939" cy="461665"/>
            </a:xfrm>
            <a:prstGeom prst="rect">
              <a:avLst/>
            </a:prstGeom>
            <a:grpFill/>
          </p:spPr>
          <p:txBody>
            <a:bodyPr wrap="square" lIns="68573" tIns="0" rIns="68573"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华文黑体" pitchFamily="2" charset="-122"/>
                </a:rPr>
                <a:t>添加标题</a:t>
              </a:r>
            </a:p>
          </p:txBody>
        </p:sp>
      </p:grpSp>
      <p:grpSp>
        <p:nvGrpSpPr>
          <p:cNvPr id="8" name="组合 7"/>
          <p:cNvGrpSpPr/>
          <p:nvPr/>
        </p:nvGrpSpPr>
        <p:grpSpPr>
          <a:xfrm>
            <a:off x="6080354" y="1437624"/>
            <a:ext cx="1019715" cy="398602"/>
            <a:chOff x="8106345" y="1916832"/>
            <a:chExt cx="1359620" cy="531469"/>
          </a:xfrm>
          <a:solidFill>
            <a:srgbClr val="FF6600"/>
          </a:solidFill>
        </p:grpSpPr>
        <p:grpSp>
          <p:nvGrpSpPr>
            <p:cNvPr id="77" name="组合 76"/>
            <p:cNvGrpSpPr/>
            <p:nvPr/>
          </p:nvGrpSpPr>
          <p:grpSpPr>
            <a:xfrm>
              <a:off x="8106345" y="1974193"/>
              <a:ext cx="1359620" cy="474108"/>
              <a:chOff x="4714476" y="2253528"/>
              <a:chExt cx="1359620" cy="474108"/>
            </a:xfrm>
            <a:grpFill/>
          </p:grpSpPr>
          <p:sp>
            <p:nvSpPr>
              <p:cNvPr id="78" name="等腰三角形 77"/>
              <p:cNvSpPr/>
              <p:nvPr/>
            </p:nvSpPr>
            <p:spPr>
              <a:xfrm rot="10800000">
                <a:off x="5813900" y="2570625"/>
                <a:ext cx="224131" cy="157011"/>
              </a:xfrm>
              <a:prstGeom prst="triangl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9" name="TextBox 78"/>
              <p:cNvSpPr txBox="1"/>
              <p:nvPr/>
            </p:nvSpPr>
            <p:spPr>
              <a:xfrm>
                <a:off x="4714476" y="2253528"/>
                <a:ext cx="1359620" cy="330945"/>
              </a:xfrm>
              <a:prstGeom prst="rect">
                <a:avLst/>
              </a:prstGeom>
              <a:solidFill>
                <a:srgbClr val="CB1B3D"/>
              </a:solidFill>
            </p:spPr>
            <p:txBody>
              <a:bodyPr wrap="square" rtlCol="0" anchor="ctr">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1B36"/>
                  </a:solidFill>
                  <a:effectLst/>
                  <a:uLnTx/>
                  <a:uFillTx/>
                  <a:latin typeface="Calibri" panose="020F0502020204030204"/>
                  <a:ea typeface="等线" panose="02010600030101010101" pitchFamily="2" charset="-122"/>
                  <a:cs typeface="+mn-cs"/>
                </a:endParaRPr>
              </a:p>
            </p:txBody>
          </p:sp>
        </p:grpSp>
        <p:sp>
          <p:nvSpPr>
            <p:cNvPr id="80" name="TextBox 79"/>
            <p:cNvSpPr txBox="1"/>
            <p:nvPr/>
          </p:nvSpPr>
          <p:spPr>
            <a:xfrm>
              <a:off x="8183438" y="1916832"/>
              <a:ext cx="1257939" cy="461665"/>
            </a:xfrm>
            <a:prstGeom prst="rect">
              <a:avLst/>
            </a:prstGeom>
            <a:noFill/>
          </p:spPr>
          <p:txBody>
            <a:bodyPr wrap="square" lIns="68573" tIns="0" rIns="68573"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华文黑体" pitchFamily="2" charset="-122"/>
                </a:rPr>
                <a:t>添加标题</a:t>
              </a:r>
            </a:p>
          </p:txBody>
        </p:sp>
      </p:grpSp>
      <p:grpSp>
        <p:nvGrpSpPr>
          <p:cNvPr id="10" name="组合 9"/>
          <p:cNvGrpSpPr/>
          <p:nvPr/>
        </p:nvGrpSpPr>
        <p:grpSpPr>
          <a:xfrm>
            <a:off x="2176644" y="3495215"/>
            <a:ext cx="1019715" cy="414729"/>
            <a:chOff x="2901398" y="4660291"/>
            <a:chExt cx="1359620" cy="552973"/>
          </a:xfrm>
        </p:grpSpPr>
        <p:grpSp>
          <p:nvGrpSpPr>
            <p:cNvPr id="81" name="组合 80"/>
            <p:cNvGrpSpPr/>
            <p:nvPr/>
          </p:nvGrpSpPr>
          <p:grpSpPr>
            <a:xfrm rot="10800000" flipH="1">
              <a:off x="2901398" y="4660291"/>
              <a:ext cx="1359620" cy="510003"/>
              <a:chOff x="4714476" y="2253529"/>
              <a:chExt cx="1359620" cy="510003"/>
            </a:xfrm>
            <a:solidFill>
              <a:srgbClr val="008986"/>
            </a:solidFill>
          </p:grpSpPr>
          <p:sp>
            <p:nvSpPr>
              <p:cNvPr id="82" name="等腰三角形 81"/>
              <p:cNvSpPr/>
              <p:nvPr/>
            </p:nvSpPr>
            <p:spPr>
              <a:xfrm rot="10800000">
                <a:off x="5799124" y="2606521"/>
                <a:ext cx="224131" cy="157011"/>
              </a:xfrm>
              <a:prstGeom prst="triangl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3" name="TextBox 82"/>
              <p:cNvSpPr txBox="1"/>
              <p:nvPr/>
            </p:nvSpPr>
            <p:spPr>
              <a:xfrm>
                <a:off x="4714476" y="2253529"/>
                <a:ext cx="1359620" cy="330946"/>
              </a:xfrm>
              <a:prstGeom prst="rect">
                <a:avLst/>
              </a:prstGeom>
              <a:solidFill>
                <a:srgbClr val="CB1B3D"/>
              </a:solidFill>
            </p:spPr>
            <p:txBody>
              <a:bodyPr wrap="square" rtlCol="0" anchor="ctr">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1B36"/>
                  </a:solidFill>
                  <a:effectLst/>
                  <a:uLnTx/>
                  <a:uFillTx/>
                  <a:latin typeface="Calibri" panose="020F0502020204030204"/>
                  <a:ea typeface="等线" panose="02010600030101010101" pitchFamily="2" charset="-122"/>
                  <a:cs typeface="+mn-cs"/>
                </a:endParaRPr>
              </a:p>
            </p:txBody>
          </p:sp>
        </p:grpSp>
        <p:sp>
          <p:nvSpPr>
            <p:cNvPr id="84" name="TextBox 83"/>
            <p:cNvSpPr txBox="1"/>
            <p:nvPr/>
          </p:nvSpPr>
          <p:spPr>
            <a:xfrm>
              <a:off x="2952238" y="4751598"/>
              <a:ext cx="1257939" cy="461666"/>
            </a:xfrm>
            <a:prstGeom prst="rect">
              <a:avLst/>
            </a:prstGeom>
            <a:noFill/>
          </p:spPr>
          <p:txBody>
            <a:bodyPr wrap="square" lIns="68573" tIns="0" rIns="68573"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华文黑体" pitchFamily="2" charset="-122"/>
                </a:rPr>
                <a:t>添加标题</a:t>
              </a:r>
            </a:p>
          </p:txBody>
        </p:sp>
      </p:grpSp>
      <p:sp>
        <p:nvSpPr>
          <p:cNvPr id="85" name="TextBox 84"/>
          <p:cNvSpPr txBox="1"/>
          <p:nvPr/>
        </p:nvSpPr>
        <p:spPr>
          <a:xfrm>
            <a:off x="4440800" y="3995785"/>
            <a:ext cx="1443840"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grpSp>
        <p:nvGrpSpPr>
          <p:cNvPr id="9" name="组合 8"/>
          <p:cNvGrpSpPr/>
          <p:nvPr/>
        </p:nvGrpSpPr>
        <p:grpSpPr>
          <a:xfrm>
            <a:off x="4677097" y="3512235"/>
            <a:ext cx="1029029" cy="381200"/>
            <a:chOff x="6235335" y="4682979"/>
            <a:chExt cx="1372039" cy="508267"/>
          </a:xfrm>
          <a:solidFill>
            <a:srgbClr val="0070C0"/>
          </a:solidFill>
        </p:grpSpPr>
        <p:grpSp>
          <p:nvGrpSpPr>
            <p:cNvPr id="86" name="组合 85"/>
            <p:cNvGrpSpPr/>
            <p:nvPr/>
          </p:nvGrpSpPr>
          <p:grpSpPr>
            <a:xfrm rot="10800000" flipH="1">
              <a:off x="6235335" y="4682979"/>
              <a:ext cx="1359620" cy="486807"/>
              <a:chOff x="4714476" y="2253529"/>
              <a:chExt cx="1359620" cy="486807"/>
            </a:xfrm>
            <a:grpFill/>
          </p:grpSpPr>
          <p:sp>
            <p:nvSpPr>
              <p:cNvPr id="87" name="等腰三角形 86"/>
              <p:cNvSpPr/>
              <p:nvPr/>
            </p:nvSpPr>
            <p:spPr>
              <a:xfrm rot="10800000">
                <a:off x="5813900" y="2583325"/>
                <a:ext cx="224131" cy="157011"/>
              </a:xfrm>
              <a:prstGeom prst="triangl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8" name="TextBox 87"/>
              <p:cNvSpPr txBox="1"/>
              <p:nvPr/>
            </p:nvSpPr>
            <p:spPr>
              <a:xfrm>
                <a:off x="4714476" y="2253529"/>
                <a:ext cx="1359620" cy="330946"/>
              </a:xfrm>
              <a:prstGeom prst="rect">
                <a:avLst/>
              </a:prstGeom>
              <a:solidFill>
                <a:srgbClr val="CB1B3D"/>
              </a:solidFill>
            </p:spPr>
            <p:txBody>
              <a:bodyPr wrap="square" rtlCol="0" anchor="ctr">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1B36"/>
                  </a:solidFill>
                  <a:effectLst/>
                  <a:uLnTx/>
                  <a:uFillTx/>
                  <a:latin typeface="Calibri" panose="020F0502020204030204"/>
                  <a:ea typeface="等线" panose="02010600030101010101" pitchFamily="2" charset="-122"/>
                  <a:cs typeface="+mn-cs"/>
                </a:endParaRPr>
              </a:p>
            </p:txBody>
          </p:sp>
        </p:grpSp>
        <p:sp>
          <p:nvSpPr>
            <p:cNvPr id="89" name="TextBox 88"/>
            <p:cNvSpPr txBox="1"/>
            <p:nvPr/>
          </p:nvSpPr>
          <p:spPr>
            <a:xfrm>
              <a:off x="6349435" y="4729580"/>
              <a:ext cx="1257939" cy="461666"/>
            </a:xfrm>
            <a:prstGeom prst="rect">
              <a:avLst/>
            </a:prstGeom>
            <a:noFill/>
          </p:spPr>
          <p:txBody>
            <a:bodyPr wrap="square" lIns="68573" tIns="0" rIns="68573"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华文黑体" pitchFamily="2" charset="-122"/>
                </a:rPr>
                <a:t>添加标题</a:t>
              </a:r>
            </a:p>
          </p:txBody>
        </p:sp>
      </p:grpSp>
      <p:sp>
        <p:nvSpPr>
          <p:cNvPr id="69" name="矩形 68"/>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0" name="矩形 69"/>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1" name="矩形 70"/>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535788691"/>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45"/>
                                        </p:tgtEl>
                                        <p:attrNameLst>
                                          <p:attrName>style.visibility</p:attrName>
                                        </p:attrNameLst>
                                      </p:cBhvr>
                                      <p:to>
                                        <p:strVal val="visible"/>
                                      </p:to>
                                    </p:set>
                                    <p:animEffect transition="in" filter="wipe(left)">
                                      <p:cBhvr>
                                        <p:cTn id="7" dur="1000"/>
                                        <p:tgtEl>
                                          <p:spTgt spid="104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300"/>
                                        <p:tgtEl>
                                          <p:spTgt spid="10"/>
                                        </p:tgtEl>
                                      </p:cBhvr>
                                    </p:animEffect>
                                    <p:anim calcmode="lin" valueType="num">
                                      <p:cBhvr>
                                        <p:cTn id="36" dur="300" fill="hold"/>
                                        <p:tgtEl>
                                          <p:spTgt spid="10"/>
                                        </p:tgtEl>
                                        <p:attrNameLst>
                                          <p:attrName>ppt_x</p:attrName>
                                        </p:attrNameLst>
                                      </p:cBhvr>
                                      <p:tavLst>
                                        <p:tav tm="0">
                                          <p:val>
                                            <p:strVal val="#ppt_x"/>
                                          </p:val>
                                        </p:tav>
                                        <p:tav tm="100000">
                                          <p:val>
                                            <p:strVal val="#ppt_x"/>
                                          </p:val>
                                        </p:tav>
                                      </p:tavLst>
                                    </p:anim>
                                    <p:anim calcmode="lin" valueType="num">
                                      <p:cBhvr>
                                        <p:cTn id="37" dur="3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42" presetClass="entr" presetSubtype="0" fill="hold" grpId="0" nodeType="after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fade">
                                      <p:cBhvr>
                                        <p:cTn id="41" dur="300"/>
                                        <p:tgtEl>
                                          <p:spTgt spid="116"/>
                                        </p:tgtEl>
                                      </p:cBhvr>
                                    </p:animEffect>
                                    <p:anim calcmode="lin" valueType="num">
                                      <p:cBhvr>
                                        <p:cTn id="42" dur="300" fill="hold"/>
                                        <p:tgtEl>
                                          <p:spTgt spid="116"/>
                                        </p:tgtEl>
                                        <p:attrNameLst>
                                          <p:attrName>ppt_x</p:attrName>
                                        </p:attrNameLst>
                                      </p:cBhvr>
                                      <p:tavLst>
                                        <p:tav tm="0">
                                          <p:val>
                                            <p:strVal val="#ppt_x"/>
                                          </p:val>
                                        </p:tav>
                                        <p:tav tm="100000">
                                          <p:val>
                                            <p:strVal val="#ppt_x"/>
                                          </p:val>
                                        </p:tav>
                                      </p:tavLst>
                                    </p:anim>
                                    <p:anim calcmode="lin" valueType="num">
                                      <p:cBhvr>
                                        <p:cTn id="43" dur="300" fill="hold"/>
                                        <p:tgtEl>
                                          <p:spTgt spid="116"/>
                                        </p:tgtEl>
                                        <p:attrNameLst>
                                          <p:attrName>ppt_y</p:attrName>
                                        </p:attrNameLst>
                                      </p:cBhvr>
                                      <p:tavLst>
                                        <p:tav tm="0">
                                          <p:val>
                                            <p:strVal val="#ppt_y+.1"/>
                                          </p:val>
                                        </p:tav>
                                        <p:tav tm="100000">
                                          <p:val>
                                            <p:strVal val="#ppt_y"/>
                                          </p:val>
                                        </p:tav>
                                      </p:tavLst>
                                    </p:anim>
                                  </p:childTnLst>
                                </p:cTn>
                              </p:par>
                            </p:childTnLst>
                          </p:cTn>
                        </p:par>
                        <p:par>
                          <p:cTn id="44" fill="hold">
                            <p:stCondLst>
                              <p:cond delay="3600"/>
                            </p:stCondLst>
                            <p:childTnLst>
                              <p:par>
                                <p:cTn id="45" presetID="47" presetClass="entr" presetSubtype="0"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300"/>
                                        <p:tgtEl>
                                          <p:spTgt spid="7"/>
                                        </p:tgtEl>
                                      </p:cBhvr>
                                    </p:animEffect>
                                    <p:anim calcmode="lin" valueType="num">
                                      <p:cBhvr>
                                        <p:cTn id="48" dur="300" fill="hold"/>
                                        <p:tgtEl>
                                          <p:spTgt spid="7"/>
                                        </p:tgtEl>
                                        <p:attrNameLst>
                                          <p:attrName>ppt_x</p:attrName>
                                        </p:attrNameLst>
                                      </p:cBhvr>
                                      <p:tavLst>
                                        <p:tav tm="0">
                                          <p:val>
                                            <p:strVal val="#ppt_x"/>
                                          </p:val>
                                        </p:tav>
                                        <p:tav tm="100000">
                                          <p:val>
                                            <p:strVal val="#ppt_x"/>
                                          </p:val>
                                        </p:tav>
                                      </p:tavLst>
                                    </p:anim>
                                    <p:anim calcmode="lin" valueType="num">
                                      <p:cBhvr>
                                        <p:cTn id="49" dur="300" fill="hold"/>
                                        <p:tgtEl>
                                          <p:spTgt spid="7"/>
                                        </p:tgtEl>
                                        <p:attrNameLst>
                                          <p:attrName>ppt_y</p:attrName>
                                        </p:attrNameLst>
                                      </p:cBhvr>
                                      <p:tavLst>
                                        <p:tav tm="0">
                                          <p:val>
                                            <p:strVal val="#ppt_y-.1"/>
                                          </p:val>
                                        </p:tav>
                                        <p:tav tm="100000">
                                          <p:val>
                                            <p:strVal val="#ppt_y"/>
                                          </p:val>
                                        </p:tav>
                                      </p:tavLst>
                                    </p:anim>
                                  </p:childTnLst>
                                </p:cTn>
                              </p:par>
                            </p:childTnLst>
                          </p:cTn>
                        </p:par>
                        <p:par>
                          <p:cTn id="50" fill="hold">
                            <p:stCondLst>
                              <p:cond delay="3900"/>
                            </p:stCondLst>
                            <p:childTnLst>
                              <p:par>
                                <p:cTn id="51" presetID="47" presetClass="entr" presetSubtype="0" fill="hold" grpId="0"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fade">
                                      <p:cBhvr>
                                        <p:cTn id="53" dur="300"/>
                                        <p:tgtEl>
                                          <p:spTgt spid="125"/>
                                        </p:tgtEl>
                                      </p:cBhvr>
                                    </p:animEffect>
                                    <p:anim calcmode="lin" valueType="num">
                                      <p:cBhvr>
                                        <p:cTn id="54" dur="300" fill="hold"/>
                                        <p:tgtEl>
                                          <p:spTgt spid="125"/>
                                        </p:tgtEl>
                                        <p:attrNameLst>
                                          <p:attrName>ppt_x</p:attrName>
                                        </p:attrNameLst>
                                      </p:cBhvr>
                                      <p:tavLst>
                                        <p:tav tm="0">
                                          <p:val>
                                            <p:strVal val="#ppt_x"/>
                                          </p:val>
                                        </p:tav>
                                        <p:tav tm="100000">
                                          <p:val>
                                            <p:strVal val="#ppt_x"/>
                                          </p:val>
                                        </p:tav>
                                      </p:tavLst>
                                    </p:anim>
                                    <p:anim calcmode="lin" valueType="num">
                                      <p:cBhvr>
                                        <p:cTn id="55" dur="300" fill="hold"/>
                                        <p:tgtEl>
                                          <p:spTgt spid="125"/>
                                        </p:tgtEl>
                                        <p:attrNameLst>
                                          <p:attrName>ppt_y</p:attrName>
                                        </p:attrNameLst>
                                      </p:cBhvr>
                                      <p:tavLst>
                                        <p:tav tm="0">
                                          <p:val>
                                            <p:strVal val="#ppt_y-.1"/>
                                          </p:val>
                                        </p:tav>
                                        <p:tav tm="100000">
                                          <p:val>
                                            <p:strVal val="#ppt_y"/>
                                          </p:val>
                                        </p:tav>
                                      </p:tavLst>
                                    </p:anim>
                                  </p:childTnLst>
                                </p:cTn>
                              </p:par>
                            </p:childTnLst>
                          </p:cTn>
                        </p:par>
                        <p:par>
                          <p:cTn id="56" fill="hold">
                            <p:stCondLst>
                              <p:cond delay="4200"/>
                            </p:stCondLst>
                            <p:childTnLst>
                              <p:par>
                                <p:cTn id="57" presetID="42"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300"/>
                                        <p:tgtEl>
                                          <p:spTgt spid="9"/>
                                        </p:tgtEl>
                                      </p:cBhvr>
                                    </p:animEffect>
                                    <p:anim calcmode="lin" valueType="num">
                                      <p:cBhvr>
                                        <p:cTn id="60" dur="300" fill="hold"/>
                                        <p:tgtEl>
                                          <p:spTgt spid="9"/>
                                        </p:tgtEl>
                                        <p:attrNameLst>
                                          <p:attrName>ppt_x</p:attrName>
                                        </p:attrNameLst>
                                      </p:cBhvr>
                                      <p:tavLst>
                                        <p:tav tm="0">
                                          <p:val>
                                            <p:strVal val="#ppt_x"/>
                                          </p:val>
                                        </p:tav>
                                        <p:tav tm="100000">
                                          <p:val>
                                            <p:strVal val="#ppt_x"/>
                                          </p:val>
                                        </p:tav>
                                      </p:tavLst>
                                    </p:anim>
                                    <p:anim calcmode="lin" valueType="num">
                                      <p:cBhvr>
                                        <p:cTn id="61" dur="300" fill="hold"/>
                                        <p:tgtEl>
                                          <p:spTgt spid="9"/>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300"/>
                                        <p:tgtEl>
                                          <p:spTgt spid="85"/>
                                        </p:tgtEl>
                                      </p:cBhvr>
                                    </p:animEffect>
                                    <p:anim calcmode="lin" valueType="num">
                                      <p:cBhvr>
                                        <p:cTn id="66" dur="300" fill="hold"/>
                                        <p:tgtEl>
                                          <p:spTgt spid="85"/>
                                        </p:tgtEl>
                                        <p:attrNameLst>
                                          <p:attrName>ppt_x</p:attrName>
                                        </p:attrNameLst>
                                      </p:cBhvr>
                                      <p:tavLst>
                                        <p:tav tm="0">
                                          <p:val>
                                            <p:strVal val="#ppt_x"/>
                                          </p:val>
                                        </p:tav>
                                        <p:tav tm="100000">
                                          <p:val>
                                            <p:strVal val="#ppt_x"/>
                                          </p:val>
                                        </p:tav>
                                      </p:tavLst>
                                    </p:anim>
                                    <p:anim calcmode="lin" valueType="num">
                                      <p:cBhvr>
                                        <p:cTn id="67" dur="300" fill="hold"/>
                                        <p:tgtEl>
                                          <p:spTgt spid="85"/>
                                        </p:tgtEl>
                                        <p:attrNameLst>
                                          <p:attrName>ppt_y</p:attrName>
                                        </p:attrNameLst>
                                      </p:cBhvr>
                                      <p:tavLst>
                                        <p:tav tm="0">
                                          <p:val>
                                            <p:strVal val="#ppt_y+.1"/>
                                          </p:val>
                                        </p:tav>
                                        <p:tav tm="100000">
                                          <p:val>
                                            <p:strVal val="#ppt_y"/>
                                          </p:val>
                                        </p:tav>
                                      </p:tavLst>
                                    </p:anim>
                                  </p:childTnLst>
                                </p:cTn>
                              </p:par>
                            </p:childTnLst>
                          </p:cTn>
                        </p:par>
                        <p:par>
                          <p:cTn id="68" fill="hold">
                            <p:stCondLst>
                              <p:cond delay="4800"/>
                            </p:stCondLst>
                            <p:childTnLst>
                              <p:par>
                                <p:cTn id="69" presetID="47" presetClass="entr" presetSubtype="0"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300"/>
                                        <p:tgtEl>
                                          <p:spTgt spid="8"/>
                                        </p:tgtEl>
                                      </p:cBhvr>
                                    </p:animEffect>
                                    <p:anim calcmode="lin" valueType="num">
                                      <p:cBhvr>
                                        <p:cTn id="72" dur="300" fill="hold"/>
                                        <p:tgtEl>
                                          <p:spTgt spid="8"/>
                                        </p:tgtEl>
                                        <p:attrNameLst>
                                          <p:attrName>ppt_x</p:attrName>
                                        </p:attrNameLst>
                                      </p:cBhvr>
                                      <p:tavLst>
                                        <p:tav tm="0">
                                          <p:val>
                                            <p:strVal val="#ppt_x"/>
                                          </p:val>
                                        </p:tav>
                                        <p:tav tm="100000">
                                          <p:val>
                                            <p:strVal val="#ppt_x"/>
                                          </p:val>
                                        </p:tav>
                                      </p:tavLst>
                                    </p:anim>
                                    <p:anim calcmode="lin" valueType="num">
                                      <p:cBhvr>
                                        <p:cTn id="73" dur="300" fill="hold"/>
                                        <p:tgtEl>
                                          <p:spTgt spid="8"/>
                                        </p:tgtEl>
                                        <p:attrNameLst>
                                          <p:attrName>ppt_y</p:attrName>
                                        </p:attrNameLst>
                                      </p:cBhvr>
                                      <p:tavLst>
                                        <p:tav tm="0">
                                          <p:val>
                                            <p:strVal val="#ppt_y-.1"/>
                                          </p:val>
                                        </p:tav>
                                        <p:tav tm="100000">
                                          <p:val>
                                            <p:strVal val="#ppt_y"/>
                                          </p:val>
                                        </p:tav>
                                      </p:tavLst>
                                    </p:anim>
                                  </p:childTnLst>
                                </p:cTn>
                              </p:par>
                            </p:childTnLst>
                          </p:cTn>
                        </p:par>
                        <p:par>
                          <p:cTn id="74" fill="hold">
                            <p:stCondLst>
                              <p:cond delay="5100"/>
                            </p:stCondLst>
                            <p:childTnLst>
                              <p:par>
                                <p:cTn id="75" presetID="47" presetClass="entr" presetSubtype="0" fill="hold" grpId="0" nodeType="afterEffect">
                                  <p:stCondLst>
                                    <p:cond delay="0"/>
                                  </p:stCondLst>
                                  <p:childTnLst>
                                    <p:set>
                                      <p:cBhvr>
                                        <p:cTn id="76" dur="1" fill="hold">
                                          <p:stCondLst>
                                            <p:cond delay="0"/>
                                          </p:stCondLst>
                                        </p:cTn>
                                        <p:tgtEl>
                                          <p:spTgt spid="128"/>
                                        </p:tgtEl>
                                        <p:attrNameLst>
                                          <p:attrName>style.visibility</p:attrName>
                                        </p:attrNameLst>
                                      </p:cBhvr>
                                      <p:to>
                                        <p:strVal val="visible"/>
                                      </p:to>
                                    </p:set>
                                    <p:animEffect transition="in" filter="fade">
                                      <p:cBhvr>
                                        <p:cTn id="77" dur="300"/>
                                        <p:tgtEl>
                                          <p:spTgt spid="128"/>
                                        </p:tgtEl>
                                      </p:cBhvr>
                                    </p:animEffect>
                                    <p:anim calcmode="lin" valueType="num">
                                      <p:cBhvr>
                                        <p:cTn id="78" dur="300" fill="hold"/>
                                        <p:tgtEl>
                                          <p:spTgt spid="128"/>
                                        </p:tgtEl>
                                        <p:attrNameLst>
                                          <p:attrName>ppt_x</p:attrName>
                                        </p:attrNameLst>
                                      </p:cBhvr>
                                      <p:tavLst>
                                        <p:tav tm="0">
                                          <p:val>
                                            <p:strVal val="#ppt_x"/>
                                          </p:val>
                                        </p:tav>
                                        <p:tav tm="100000">
                                          <p:val>
                                            <p:strVal val="#ppt_x"/>
                                          </p:val>
                                        </p:tav>
                                      </p:tavLst>
                                    </p:anim>
                                    <p:anim calcmode="lin" valueType="num">
                                      <p:cBhvr>
                                        <p:cTn id="79" dur="300" fill="hold"/>
                                        <p:tgtEl>
                                          <p:spTgt spid="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25" grpId="0"/>
      <p:bldP spid="128" grpId="0"/>
      <p:bldP spid="8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六边形 97"/>
          <p:cNvSpPr/>
          <p:nvPr/>
        </p:nvSpPr>
        <p:spPr>
          <a:xfrm>
            <a:off x="3748815" y="1205227"/>
            <a:ext cx="997876" cy="860288"/>
          </a:xfrm>
          <a:prstGeom prst="hexagon">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sp>
        <p:nvSpPr>
          <p:cNvPr id="103" name="六边形 102"/>
          <p:cNvSpPr/>
          <p:nvPr/>
        </p:nvSpPr>
        <p:spPr>
          <a:xfrm>
            <a:off x="4593961" y="1679239"/>
            <a:ext cx="997876" cy="860288"/>
          </a:xfrm>
          <a:prstGeom prst="hexag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sp>
        <p:nvSpPr>
          <p:cNvPr id="104" name="六边形 103"/>
          <p:cNvSpPr/>
          <p:nvPr/>
        </p:nvSpPr>
        <p:spPr>
          <a:xfrm>
            <a:off x="3748815" y="2141017"/>
            <a:ext cx="997876" cy="860288"/>
          </a:xfrm>
          <a:prstGeom prst="hexagon">
            <a:avLst/>
          </a:prstGeom>
          <a:blipFill dpi="0" rotWithShape="1">
            <a:blip r:embed="rId3"/>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5" name="六边形 104"/>
          <p:cNvSpPr/>
          <p:nvPr/>
        </p:nvSpPr>
        <p:spPr>
          <a:xfrm>
            <a:off x="5439106" y="2153343"/>
            <a:ext cx="997876" cy="860288"/>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6" name="六边形 105"/>
          <p:cNvSpPr/>
          <p:nvPr/>
        </p:nvSpPr>
        <p:spPr>
          <a:xfrm>
            <a:off x="4596677" y="2608903"/>
            <a:ext cx="997876" cy="860288"/>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sp>
        <p:nvSpPr>
          <p:cNvPr id="107" name="六边形 106"/>
          <p:cNvSpPr/>
          <p:nvPr/>
        </p:nvSpPr>
        <p:spPr>
          <a:xfrm>
            <a:off x="6284252" y="1681308"/>
            <a:ext cx="997876" cy="86028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sp>
        <p:nvSpPr>
          <p:cNvPr id="108" name="六边形 107"/>
          <p:cNvSpPr/>
          <p:nvPr/>
        </p:nvSpPr>
        <p:spPr>
          <a:xfrm>
            <a:off x="2903670" y="1681308"/>
            <a:ext cx="997876" cy="860288"/>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0" name="六边形 109"/>
          <p:cNvSpPr/>
          <p:nvPr/>
        </p:nvSpPr>
        <p:spPr>
          <a:xfrm>
            <a:off x="3748815" y="3076807"/>
            <a:ext cx="997876" cy="860288"/>
          </a:xfrm>
          <a:prstGeom prst="hexagon">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1" name="六边形 110"/>
          <p:cNvSpPr/>
          <p:nvPr/>
        </p:nvSpPr>
        <p:spPr>
          <a:xfrm>
            <a:off x="5439107" y="3076807"/>
            <a:ext cx="997876" cy="860288"/>
          </a:xfrm>
          <a:prstGeom prst="hexagon">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sp>
        <p:nvSpPr>
          <p:cNvPr id="112" name="六边形 111"/>
          <p:cNvSpPr/>
          <p:nvPr/>
        </p:nvSpPr>
        <p:spPr>
          <a:xfrm>
            <a:off x="6284252" y="2601711"/>
            <a:ext cx="997876" cy="86028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sp>
        <p:nvSpPr>
          <p:cNvPr id="113" name="六边形 112"/>
          <p:cNvSpPr/>
          <p:nvPr/>
        </p:nvSpPr>
        <p:spPr>
          <a:xfrm>
            <a:off x="2903670" y="2601711"/>
            <a:ext cx="997876" cy="860288"/>
          </a:xfrm>
          <a:prstGeom prst="hexagon">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sp>
        <p:nvSpPr>
          <p:cNvPr id="114" name="六边形 113"/>
          <p:cNvSpPr/>
          <p:nvPr/>
        </p:nvSpPr>
        <p:spPr>
          <a:xfrm>
            <a:off x="2058522" y="2153343"/>
            <a:ext cx="997876" cy="86028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标题</a:t>
            </a:r>
          </a:p>
        </p:txBody>
      </p:sp>
      <p:sp>
        <p:nvSpPr>
          <p:cNvPr id="115" name="TextBox 114"/>
          <p:cNvSpPr txBox="1"/>
          <p:nvPr/>
        </p:nvSpPr>
        <p:spPr>
          <a:xfrm flipH="1">
            <a:off x="1750483" y="3729215"/>
            <a:ext cx="1075468" cy="238101"/>
          </a:xfrm>
          <a:prstGeom prst="rect">
            <a:avLst/>
          </a:prstGeom>
          <a:noFill/>
        </p:spPr>
        <p:txBody>
          <a:bodyPr wrap="square" lIns="52918" tIns="26459" rIns="52918" bIns="26459"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l" defTabSz="685800" rtl="0" eaLnBrk="1" fontAlgn="auto" latinLnBrk="0" hangingPunct="1">
              <a:lnSpc>
                <a:spcPct val="80000"/>
              </a:lnSpc>
              <a:spcBef>
                <a:spcPts val="0"/>
              </a:spcBef>
              <a:spcAft>
                <a:spcPts val="0"/>
              </a:spcAft>
              <a:buClrTx/>
              <a:buSzTx/>
              <a:buFontTx/>
              <a:buNone/>
              <a:tabLst/>
              <a:defRPr/>
            </a:pPr>
            <a:r>
              <a:rPr kumimoji="0" lang="zh-CN" altLang="en-US" sz="1500" b="0" i="0" u="none" strike="noStrike" kern="0" cap="none" spc="0" normalizeH="0" baseline="0" noProof="0" dirty="0">
                <a:ln w="18415" cmpd="sng">
                  <a:noFill/>
                  <a:prstDash val="solid"/>
                </a:ln>
                <a:solidFill>
                  <a:srgbClr val="25C0B7"/>
                </a:solidFill>
                <a:effectLst/>
                <a:uLnTx/>
                <a:uFillTx/>
                <a:latin typeface="Arial Rounded MT Bold" pitchFamily="34" charset="0"/>
                <a:ea typeface="微软雅黑" pitchFamily="34" charset="-122"/>
                <a:cs typeface="Times New Roman" pitchFamily="18" charset="0"/>
              </a:rPr>
              <a:t>添加标题</a:t>
            </a:r>
          </a:p>
        </p:txBody>
      </p:sp>
      <p:sp>
        <p:nvSpPr>
          <p:cNvPr id="116" name="TextBox 115"/>
          <p:cNvSpPr txBox="1"/>
          <p:nvPr/>
        </p:nvSpPr>
        <p:spPr>
          <a:xfrm>
            <a:off x="1750484" y="3946458"/>
            <a:ext cx="2574751" cy="383525"/>
          </a:xfrm>
          <a:prstGeom prst="rect">
            <a:avLst/>
          </a:prstGeom>
          <a:noFill/>
        </p:spPr>
        <p:txBody>
          <a:bodyPr wrap="square" lIns="52918" tIns="26459" rIns="52918" bIns="26459"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50" name="矩形 49"/>
          <p:cNvSpPr/>
          <p:nvPr/>
        </p:nvSpPr>
        <p:spPr>
          <a:xfrm>
            <a:off x="-33115"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1" name="矩形 50"/>
          <p:cNvSpPr/>
          <p:nvPr/>
        </p:nvSpPr>
        <p:spPr>
          <a:xfrm>
            <a:off x="3027061"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2" name="矩形 51"/>
          <p:cNvSpPr/>
          <p:nvPr/>
        </p:nvSpPr>
        <p:spPr>
          <a:xfrm>
            <a:off x="6084104"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159526317"/>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300" fill="hold"/>
                                        <p:tgtEl>
                                          <p:spTgt spid="114"/>
                                        </p:tgtEl>
                                        <p:attrNameLst>
                                          <p:attrName>ppt_w</p:attrName>
                                        </p:attrNameLst>
                                      </p:cBhvr>
                                      <p:tavLst>
                                        <p:tav tm="0">
                                          <p:val>
                                            <p:fltVal val="0"/>
                                          </p:val>
                                        </p:tav>
                                        <p:tav tm="100000">
                                          <p:val>
                                            <p:strVal val="#ppt_w"/>
                                          </p:val>
                                        </p:tav>
                                      </p:tavLst>
                                    </p:anim>
                                    <p:anim calcmode="lin" valueType="num">
                                      <p:cBhvr>
                                        <p:cTn id="8" dur="300" fill="hold"/>
                                        <p:tgtEl>
                                          <p:spTgt spid="114"/>
                                        </p:tgtEl>
                                        <p:attrNameLst>
                                          <p:attrName>ppt_h</p:attrName>
                                        </p:attrNameLst>
                                      </p:cBhvr>
                                      <p:tavLst>
                                        <p:tav tm="0">
                                          <p:val>
                                            <p:fltVal val="0"/>
                                          </p:val>
                                        </p:tav>
                                        <p:tav tm="100000">
                                          <p:val>
                                            <p:strVal val="#ppt_h"/>
                                          </p:val>
                                        </p:tav>
                                      </p:tavLst>
                                    </p:anim>
                                    <p:anim calcmode="lin" valueType="num">
                                      <p:cBhvr>
                                        <p:cTn id="9" dur="300" fill="hold"/>
                                        <p:tgtEl>
                                          <p:spTgt spid="114"/>
                                        </p:tgtEl>
                                        <p:attrNameLst>
                                          <p:attrName>ppt_x</p:attrName>
                                        </p:attrNameLst>
                                      </p:cBhvr>
                                      <p:tavLst>
                                        <p:tav tm="0">
                                          <p:val>
                                            <p:fltVal val="0.5"/>
                                          </p:val>
                                        </p:tav>
                                        <p:tav tm="100000">
                                          <p:val>
                                            <p:strVal val="#ppt_x"/>
                                          </p:val>
                                        </p:tav>
                                      </p:tavLst>
                                    </p:anim>
                                    <p:anim calcmode="lin" valueType="num">
                                      <p:cBhvr>
                                        <p:cTn id="10" dur="300" fill="hold"/>
                                        <p:tgtEl>
                                          <p:spTgt spid="114"/>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114"/>
                                        </p:tgtEl>
                                      </p:cBhvr>
                                    </p:animEffect>
                                    <p:animScale>
                                      <p:cBhvr>
                                        <p:cTn id="13" dur="150" autoRev="1" fill="hold"/>
                                        <p:tgtEl>
                                          <p:spTgt spid="114"/>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108"/>
                                        </p:tgtEl>
                                        <p:attrNameLst>
                                          <p:attrName>style.visibility</p:attrName>
                                        </p:attrNameLst>
                                      </p:cBhvr>
                                      <p:to>
                                        <p:strVal val="visible"/>
                                      </p:to>
                                    </p:set>
                                    <p:anim calcmode="lin" valueType="num">
                                      <p:cBhvr>
                                        <p:cTn id="16" dur="300" fill="hold"/>
                                        <p:tgtEl>
                                          <p:spTgt spid="108"/>
                                        </p:tgtEl>
                                        <p:attrNameLst>
                                          <p:attrName>ppt_w</p:attrName>
                                        </p:attrNameLst>
                                      </p:cBhvr>
                                      <p:tavLst>
                                        <p:tav tm="0">
                                          <p:val>
                                            <p:fltVal val="0"/>
                                          </p:val>
                                        </p:tav>
                                        <p:tav tm="100000">
                                          <p:val>
                                            <p:strVal val="#ppt_w"/>
                                          </p:val>
                                        </p:tav>
                                      </p:tavLst>
                                    </p:anim>
                                    <p:anim calcmode="lin" valueType="num">
                                      <p:cBhvr>
                                        <p:cTn id="17" dur="300" fill="hold"/>
                                        <p:tgtEl>
                                          <p:spTgt spid="108"/>
                                        </p:tgtEl>
                                        <p:attrNameLst>
                                          <p:attrName>ppt_h</p:attrName>
                                        </p:attrNameLst>
                                      </p:cBhvr>
                                      <p:tavLst>
                                        <p:tav tm="0">
                                          <p:val>
                                            <p:fltVal val="0"/>
                                          </p:val>
                                        </p:tav>
                                        <p:tav tm="100000">
                                          <p:val>
                                            <p:strVal val="#ppt_h"/>
                                          </p:val>
                                        </p:tav>
                                      </p:tavLst>
                                    </p:anim>
                                    <p:anim calcmode="lin" valueType="num">
                                      <p:cBhvr>
                                        <p:cTn id="18" dur="300" fill="hold"/>
                                        <p:tgtEl>
                                          <p:spTgt spid="108"/>
                                        </p:tgtEl>
                                        <p:attrNameLst>
                                          <p:attrName>ppt_x</p:attrName>
                                        </p:attrNameLst>
                                      </p:cBhvr>
                                      <p:tavLst>
                                        <p:tav tm="0">
                                          <p:val>
                                            <p:fltVal val="0.5"/>
                                          </p:val>
                                        </p:tav>
                                        <p:tav tm="100000">
                                          <p:val>
                                            <p:strVal val="#ppt_x"/>
                                          </p:val>
                                        </p:tav>
                                      </p:tavLst>
                                    </p:anim>
                                    <p:anim calcmode="lin" valueType="num">
                                      <p:cBhvr>
                                        <p:cTn id="19" dur="300" fill="hold"/>
                                        <p:tgtEl>
                                          <p:spTgt spid="108"/>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108"/>
                                        </p:tgtEl>
                                      </p:cBhvr>
                                    </p:animEffect>
                                    <p:animScale>
                                      <p:cBhvr>
                                        <p:cTn id="22" dur="150" autoRev="1" fill="hold"/>
                                        <p:tgtEl>
                                          <p:spTgt spid="108"/>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98"/>
                                        </p:tgtEl>
                                        <p:attrNameLst>
                                          <p:attrName>style.visibility</p:attrName>
                                        </p:attrNameLst>
                                      </p:cBhvr>
                                      <p:to>
                                        <p:strVal val="visible"/>
                                      </p:to>
                                    </p:set>
                                    <p:anim calcmode="lin" valueType="num">
                                      <p:cBhvr>
                                        <p:cTn id="25" dur="300" fill="hold"/>
                                        <p:tgtEl>
                                          <p:spTgt spid="98"/>
                                        </p:tgtEl>
                                        <p:attrNameLst>
                                          <p:attrName>ppt_w</p:attrName>
                                        </p:attrNameLst>
                                      </p:cBhvr>
                                      <p:tavLst>
                                        <p:tav tm="0">
                                          <p:val>
                                            <p:fltVal val="0"/>
                                          </p:val>
                                        </p:tav>
                                        <p:tav tm="100000">
                                          <p:val>
                                            <p:strVal val="#ppt_w"/>
                                          </p:val>
                                        </p:tav>
                                      </p:tavLst>
                                    </p:anim>
                                    <p:anim calcmode="lin" valueType="num">
                                      <p:cBhvr>
                                        <p:cTn id="26" dur="300" fill="hold"/>
                                        <p:tgtEl>
                                          <p:spTgt spid="98"/>
                                        </p:tgtEl>
                                        <p:attrNameLst>
                                          <p:attrName>ppt_h</p:attrName>
                                        </p:attrNameLst>
                                      </p:cBhvr>
                                      <p:tavLst>
                                        <p:tav tm="0">
                                          <p:val>
                                            <p:fltVal val="0"/>
                                          </p:val>
                                        </p:tav>
                                        <p:tav tm="100000">
                                          <p:val>
                                            <p:strVal val="#ppt_h"/>
                                          </p:val>
                                        </p:tav>
                                      </p:tavLst>
                                    </p:anim>
                                    <p:anim calcmode="lin" valueType="num">
                                      <p:cBhvr>
                                        <p:cTn id="27" dur="300" fill="hold"/>
                                        <p:tgtEl>
                                          <p:spTgt spid="98"/>
                                        </p:tgtEl>
                                        <p:attrNameLst>
                                          <p:attrName>ppt_x</p:attrName>
                                        </p:attrNameLst>
                                      </p:cBhvr>
                                      <p:tavLst>
                                        <p:tav tm="0">
                                          <p:val>
                                            <p:fltVal val="0.5"/>
                                          </p:val>
                                        </p:tav>
                                        <p:tav tm="100000">
                                          <p:val>
                                            <p:strVal val="#ppt_x"/>
                                          </p:val>
                                        </p:tav>
                                      </p:tavLst>
                                    </p:anim>
                                    <p:anim calcmode="lin" valueType="num">
                                      <p:cBhvr>
                                        <p:cTn id="28" dur="300" fill="hold"/>
                                        <p:tgtEl>
                                          <p:spTgt spid="98"/>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98"/>
                                        </p:tgtEl>
                                      </p:cBhvr>
                                    </p:animEffect>
                                    <p:animScale>
                                      <p:cBhvr>
                                        <p:cTn id="31" dur="150" autoRev="1" fill="hold"/>
                                        <p:tgtEl>
                                          <p:spTgt spid="98"/>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03"/>
                                        </p:tgtEl>
                                        <p:attrNameLst>
                                          <p:attrName>style.visibility</p:attrName>
                                        </p:attrNameLst>
                                      </p:cBhvr>
                                      <p:to>
                                        <p:strVal val="visible"/>
                                      </p:to>
                                    </p:set>
                                    <p:anim calcmode="lin" valueType="num">
                                      <p:cBhvr>
                                        <p:cTn id="34" dur="300" fill="hold"/>
                                        <p:tgtEl>
                                          <p:spTgt spid="103"/>
                                        </p:tgtEl>
                                        <p:attrNameLst>
                                          <p:attrName>ppt_w</p:attrName>
                                        </p:attrNameLst>
                                      </p:cBhvr>
                                      <p:tavLst>
                                        <p:tav tm="0">
                                          <p:val>
                                            <p:fltVal val="0"/>
                                          </p:val>
                                        </p:tav>
                                        <p:tav tm="100000">
                                          <p:val>
                                            <p:strVal val="#ppt_w"/>
                                          </p:val>
                                        </p:tav>
                                      </p:tavLst>
                                    </p:anim>
                                    <p:anim calcmode="lin" valueType="num">
                                      <p:cBhvr>
                                        <p:cTn id="35" dur="300" fill="hold"/>
                                        <p:tgtEl>
                                          <p:spTgt spid="103"/>
                                        </p:tgtEl>
                                        <p:attrNameLst>
                                          <p:attrName>ppt_h</p:attrName>
                                        </p:attrNameLst>
                                      </p:cBhvr>
                                      <p:tavLst>
                                        <p:tav tm="0">
                                          <p:val>
                                            <p:fltVal val="0"/>
                                          </p:val>
                                        </p:tav>
                                        <p:tav tm="100000">
                                          <p:val>
                                            <p:strVal val="#ppt_h"/>
                                          </p:val>
                                        </p:tav>
                                      </p:tavLst>
                                    </p:anim>
                                    <p:anim calcmode="lin" valueType="num">
                                      <p:cBhvr>
                                        <p:cTn id="36" dur="300" fill="hold"/>
                                        <p:tgtEl>
                                          <p:spTgt spid="103"/>
                                        </p:tgtEl>
                                        <p:attrNameLst>
                                          <p:attrName>ppt_x</p:attrName>
                                        </p:attrNameLst>
                                      </p:cBhvr>
                                      <p:tavLst>
                                        <p:tav tm="0">
                                          <p:val>
                                            <p:fltVal val="0.5"/>
                                          </p:val>
                                        </p:tav>
                                        <p:tav tm="100000">
                                          <p:val>
                                            <p:strVal val="#ppt_x"/>
                                          </p:val>
                                        </p:tav>
                                      </p:tavLst>
                                    </p:anim>
                                    <p:anim calcmode="lin" valueType="num">
                                      <p:cBhvr>
                                        <p:cTn id="37" dur="300" fill="hold"/>
                                        <p:tgtEl>
                                          <p:spTgt spid="103"/>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03"/>
                                        </p:tgtEl>
                                      </p:cBhvr>
                                    </p:animEffect>
                                    <p:animScale>
                                      <p:cBhvr>
                                        <p:cTn id="40" dur="150" autoRev="1" fill="hold"/>
                                        <p:tgtEl>
                                          <p:spTgt spid="103"/>
                                        </p:tgtEl>
                                      </p:cBhvr>
                                      <p:by x="105000" y="105000"/>
                                    </p:animScale>
                                  </p:childTnLst>
                                </p:cTn>
                              </p:par>
                              <p:par>
                                <p:cTn id="41" presetID="23" presetClass="entr" presetSubtype="528" fill="hold" grpId="0" nodeType="withEffect">
                                  <p:stCondLst>
                                    <p:cond delay="700"/>
                                  </p:stCondLst>
                                  <p:childTnLst>
                                    <p:set>
                                      <p:cBhvr>
                                        <p:cTn id="42" dur="1" fill="hold">
                                          <p:stCondLst>
                                            <p:cond delay="0"/>
                                          </p:stCondLst>
                                        </p:cTn>
                                        <p:tgtEl>
                                          <p:spTgt spid="105"/>
                                        </p:tgtEl>
                                        <p:attrNameLst>
                                          <p:attrName>style.visibility</p:attrName>
                                        </p:attrNameLst>
                                      </p:cBhvr>
                                      <p:to>
                                        <p:strVal val="visible"/>
                                      </p:to>
                                    </p:set>
                                    <p:anim calcmode="lin" valueType="num">
                                      <p:cBhvr>
                                        <p:cTn id="43" dur="300" fill="hold"/>
                                        <p:tgtEl>
                                          <p:spTgt spid="105"/>
                                        </p:tgtEl>
                                        <p:attrNameLst>
                                          <p:attrName>ppt_w</p:attrName>
                                        </p:attrNameLst>
                                      </p:cBhvr>
                                      <p:tavLst>
                                        <p:tav tm="0">
                                          <p:val>
                                            <p:fltVal val="0"/>
                                          </p:val>
                                        </p:tav>
                                        <p:tav tm="100000">
                                          <p:val>
                                            <p:strVal val="#ppt_w"/>
                                          </p:val>
                                        </p:tav>
                                      </p:tavLst>
                                    </p:anim>
                                    <p:anim calcmode="lin" valueType="num">
                                      <p:cBhvr>
                                        <p:cTn id="44" dur="300" fill="hold"/>
                                        <p:tgtEl>
                                          <p:spTgt spid="105"/>
                                        </p:tgtEl>
                                        <p:attrNameLst>
                                          <p:attrName>ppt_h</p:attrName>
                                        </p:attrNameLst>
                                      </p:cBhvr>
                                      <p:tavLst>
                                        <p:tav tm="0">
                                          <p:val>
                                            <p:fltVal val="0"/>
                                          </p:val>
                                        </p:tav>
                                        <p:tav tm="100000">
                                          <p:val>
                                            <p:strVal val="#ppt_h"/>
                                          </p:val>
                                        </p:tav>
                                      </p:tavLst>
                                    </p:anim>
                                    <p:anim calcmode="lin" valueType="num">
                                      <p:cBhvr>
                                        <p:cTn id="45" dur="300" fill="hold"/>
                                        <p:tgtEl>
                                          <p:spTgt spid="105"/>
                                        </p:tgtEl>
                                        <p:attrNameLst>
                                          <p:attrName>ppt_x</p:attrName>
                                        </p:attrNameLst>
                                      </p:cBhvr>
                                      <p:tavLst>
                                        <p:tav tm="0">
                                          <p:val>
                                            <p:fltVal val="0.5"/>
                                          </p:val>
                                        </p:tav>
                                        <p:tav tm="100000">
                                          <p:val>
                                            <p:strVal val="#ppt_x"/>
                                          </p:val>
                                        </p:tav>
                                      </p:tavLst>
                                    </p:anim>
                                    <p:anim calcmode="lin" valueType="num">
                                      <p:cBhvr>
                                        <p:cTn id="46" dur="300" fill="hold"/>
                                        <p:tgtEl>
                                          <p:spTgt spid="105"/>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105"/>
                                        </p:tgtEl>
                                      </p:cBhvr>
                                    </p:animEffect>
                                    <p:animScale>
                                      <p:cBhvr>
                                        <p:cTn id="49" dur="150" autoRev="1" fill="hold"/>
                                        <p:tgtEl>
                                          <p:spTgt spid="105"/>
                                        </p:tgtEl>
                                      </p:cBhvr>
                                      <p:by x="105000" y="105000"/>
                                    </p:animScale>
                                  </p:childTnLst>
                                </p:cTn>
                              </p:par>
                              <p:par>
                                <p:cTn id="50" presetID="23" presetClass="entr" presetSubtype="528" fill="hold" grpId="0" nodeType="withEffect">
                                  <p:stCondLst>
                                    <p:cond delay="700"/>
                                  </p:stCondLst>
                                  <p:childTnLst>
                                    <p:set>
                                      <p:cBhvr>
                                        <p:cTn id="51" dur="1" fill="hold">
                                          <p:stCondLst>
                                            <p:cond delay="0"/>
                                          </p:stCondLst>
                                        </p:cTn>
                                        <p:tgtEl>
                                          <p:spTgt spid="106"/>
                                        </p:tgtEl>
                                        <p:attrNameLst>
                                          <p:attrName>style.visibility</p:attrName>
                                        </p:attrNameLst>
                                      </p:cBhvr>
                                      <p:to>
                                        <p:strVal val="visible"/>
                                      </p:to>
                                    </p:set>
                                    <p:anim calcmode="lin" valueType="num">
                                      <p:cBhvr>
                                        <p:cTn id="52" dur="300" fill="hold"/>
                                        <p:tgtEl>
                                          <p:spTgt spid="106"/>
                                        </p:tgtEl>
                                        <p:attrNameLst>
                                          <p:attrName>ppt_w</p:attrName>
                                        </p:attrNameLst>
                                      </p:cBhvr>
                                      <p:tavLst>
                                        <p:tav tm="0">
                                          <p:val>
                                            <p:fltVal val="0"/>
                                          </p:val>
                                        </p:tav>
                                        <p:tav tm="100000">
                                          <p:val>
                                            <p:strVal val="#ppt_w"/>
                                          </p:val>
                                        </p:tav>
                                      </p:tavLst>
                                    </p:anim>
                                    <p:anim calcmode="lin" valueType="num">
                                      <p:cBhvr>
                                        <p:cTn id="53" dur="300" fill="hold"/>
                                        <p:tgtEl>
                                          <p:spTgt spid="106"/>
                                        </p:tgtEl>
                                        <p:attrNameLst>
                                          <p:attrName>ppt_h</p:attrName>
                                        </p:attrNameLst>
                                      </p:cBhvr>
                                      <p:tavLst>
                                        <p:tav tm="0">
                                          <p:val>
                                            <p:fltVal val="0"/>
                                          </p:val>
                                        </p:tav>
                                        <p:tav tm="100000">
                                          <p:val>
                                            <p:strVal val="#ppt_h"/>
                                          </p:val>
                                        </p:tav>
                                      </p:tavLst>
                                    </p:anim>
                                    <p:anim calcmode="lin" valueType="num">
                                      <p:cBhvr>
                                        <p:cTn id="54" dur="300" fill="hold"/>
                                        <p:tgtEl>
                                          <p:spTgt spid="106"/>
                                        </p:tgtEl>
                                        <p:attrNameLst>
                                          <p:attrName>ppt_x</p:attrName>
                                        </p:attrNameLst>
                                      </p:cBhvr>
                                      <p:tavLst>
                                        <p:tav tm="0">
                                          <p:val>
                                            <p:fltVal val="0.5"/>
                                          </p:val>
                                        </p:tav>
                                        <p:tav tm="100000">
                                          <p:val>
                                            <p:strVal val="#ppt_x"/>
                                          </p:val>
                                        </p:tav>
                                      </p:tavLst>
                                    </p:anim>
                                    <p:anim calcmode="lin" valueType="num">
                                      <p:cBhvr>
                                        <p:cTn id="55" dur="300" fill="hold"/>
                                        <p:tgtEl>
                                          <p:spTgt spid="106"/>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700"/>
                                  </p:stCondLst>
                                  <p:childTnLst>
                                    <p:animEffect transition="out" filter="fade">
                                      <p:cBhvr>
                                        <p:cTn id="57" dur="300" tmFilter="0, 0; .2, .5; .8, .5; 1, 0"/>
                                        <p:tgtEl>
                                          <p:spTgt spid="106"/>
                                        </p:tgtEl>
                                      </p:cBhvr>
                                    </p:animEffect>
                                    <p:animScale>
                                      <p:cBhvr>
                                        <p:cTn id="58" dur="150" autoRev="1" fill="hold"/>
                                        <p:tgtEl>
                                          <p:spTgt spid="106"/>
                                        </p:tgtEl>
                                      </p:cBhvr>
                                      <p:by x="105000" y="105000"/>
                                    </p:animScale>
                                  </p:childTnLst>
                                </p:cTn>
                              </p:par>
                              <p:par>
                                <p:cTn id="59" presetID="23" presetClass="entr" presetSubtype="528" fill="hold" grpId="0" nodeType="withEffect">
                                  <p:stCondLst>
                                    <p:cond delay="500"/>
                                  </p:stCondLst>
                                  <p:childTnLst>
                                    <p:set>
                                      <p:cBhvr>
                                        <p:cTn id="60" dur="1" fill="hold">
                                          <p:stCondLst>
                                            <p:cond delay="0"/>
                                          </p:stCondLst>
                                        </p:cTn>
                                        <p:tgtEl>
                                          <p:spTgt spid="107"/>
                                        </p:tgtEl>
                                        <p:attrNameLst>
                                          <p:attrName>style.visibility</p:attrName>
                                        </p:attrNameLst>
                                      </p:cBhvr>
                                      <p:to>
                                        <p:strVal val="visible"/>
                                      </p:to>
                                    </p:set>
                                    <p:anim calcmode="lin" valueType="num">
                                      <p:cBhvr>
                                        <p:cTn id="61" dur="300" fill="hold"/>
                                        <p:tgtEl>
                                          <p:spTgt spid="107"/>
                                        </p:tgtEl>
                                        <p:attrNameLst>
                                          <p:attrName>ppt_w</p:attrName>
                                        </p:attrNameLst>
                                      </p:cBhvr>
                                      <p:tavLst>
                                        <p:tav tm="0">
                                          <p:val>
                                            <p:fltVal val="0"/>
                                          </p:val>
                                        </p:tav>
                                        <p:tav tm="100000">
                                          <p:val>
                                            <p:strVal val="#ppt_w"/>
                                          </p:val>
                                        </p:tav>
                                      </p:tavLst>
                                    </p:anim>
                                    <p:anim calcmode="lin" valueType="num">
                                      <p:cBhvr>
                                        <p:cTn id="62" dur="300" fill="hold"/>
                                        <p:tgtEl>
                                          <p:spTgt spid="107"/>
                                        </p:tgtEl>
                                        <p:attrNameLst>
                                          <p:attrName>ppt_h</p:attrName>
                                        </p:attrNameLst>
                                      </p:cBhvr>
                                      <p:tavLst>
                                        <p:tav tm="0">
                                          <p:val>
                                            <p:fltVal val="0"/>
                                          </p:val>
                                        </p:tav>
                                        <p:tav tm="100000">
                                          <p:val>
                                            <p:strVal val="#ppt_h"/>
                                          </p:val>
                                        </p:tav>
                                      </p:tavLst>
                                    </p:anim>
                                    <p:anim calcmode="lin" valueType="num">
                                      <p:cBhvr>
                                        <p:cTn id="63" dur="300" fill="hold"/>
                                        <p:tgtEl>
                                          <p:spTgt spid="107"/>
                                        </p:tgtEl>
                                        <p:attrNameLst>
                                          <p:attrName>ppt_x</p:attrName>
                                        </p:attrNameLst>
                                      </p:cBhvr>
                                      <p:tavLst>
                                        <p:tav tm="0">
                                          <p:val>
                                            <p:fltVal val="0.5"/>
                                          </p:val>
                                        </p:tav>
                                        <p:tav tm="100000">
                                          <p:val>
                                            <p:strVal val="#ppt_x"/>
                                          </p:val>
                                        </p:tav>
                                      </p:tavLst>
                                    </p:anim>
                                    <p:anim calcmode="lin" valueType="num">
                                      <p:cBhvr>
                                        <p:cTn id="64" dur="300" fill="hold"/>
                                        <p:tgtEl>
                                          <p:spTgt spid="107"/>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800"/>
                                  </p:stCondLst>
                                  <p:childTnLst>
                                    <p:animEffect transition="out" filter="fade">
                                      <p:cBhvr>
                                        <p:cTn id="66" dur="300" tmFilter="0, 0; .2, .5; .8, .5; 1, 0"/>
                                        <p:tgtEl>
                                          <p:spTgt spid="107"/>
                                        </p:tgtEl>
                                      </p:cBhvr>
                                    </p:animEffect>
                                    <p:animScale>
                                      <p:cBhvr>
                                        <p:cTn id="67" dur="150" autoRev="1" fill="hold"/>
                                        <p:tgtEl>
                                          <p:spTgt spid="107"/>
                                        </p:tgtEl>
                                      </p:cBhvr>
                                      <p:by x="105000" y="105000"/>
                                    </p:animScale>
                                  </p:childTnLst>
                                </p:cTn>
                              </p:par>
                              <p:par>
                                <p:cTn id="68" presetID="23" presetClass="entr" presetSubtype="528" fill="hold" grpId="0" nodeType="withEffect">
                                  <p:stCondLst>
                                    <p:cond delay="600"/>
                                  </p:stCondLst>
                                  <p:childTnLst>
                                    <p:set>
                                      <p:cBhvr>
                                        <p:cTn id="69" dur="1" fill="hold">
                                          <p:stCondLst>
                                            <p:cond delay="0"/>
                                          </p:stCondLst>
                                        </p:cTn>
                                        <p:tgtEl>
                                          <p:spTgt spid="113"/>
                                        </p:tgtEl>
                                        <p:attrNameLst>
                                          <p:attrName>style.visibility</p:attrName>
                                        </p:attrNameLst>
                                      </p:cBhvr>
                                      <p:to>
                                        <p:strVal val="visible"/>
                                      </p:to>
                                    </p:set>
                                    <p:anim calcmode="lin" valueType="num">
                                      <p:cBhvr>
                                        <p:cTn id="70" dur="300" fill="hold"/>
                                        <p:tgtEl>
                                          <p:spTgt spid="113"/>
                                        </p:tgtEl>
                                        <p:attrNameLst>
                                          <p:attrName>ppt_w</p:attrName>
                                        </p:attrNameLst>
                                      </p:cBhvr>
                                      <p:tavLst>
                                        <p:tav tm="0">
                                          <p:val>
                                            <p:fltVal val="0"/>
                                          </p:val>
                                        </p:tav>
                                        <p:tav tm="100000">
                                          <p:val>
                                            <p:strVal val="#ppt_w"/>
                                          </p:val>
                                        </p:tav>
                                      </p:tavLst>
                                    </p:anim>
                                    <p:anim calcmode="lin" valueType="num">
                                      <p:cBhvr>
                                        <p:cTn id="71" dur="300" fill="hold"/>
                                        <p:tgtEl>
                                          <p:spTgt spid="113"/>
                                        </p:tgtEl>
                                        <p:attrNameLst>
                                          <p:attrName>ppt_h</p:attrName>
                                        </p:attrNameLst>
                                      </p:cBhvr>
                                      <p:tavLst>
                                        <p:tav tm="0">
                                          <p:val>
                                            <p:fltVal val="0"/>
                                          </p:val>
                                        </p:tav>
                                        <p:tav tm="100000">
                                          <p:val>
                                            <p:strVal val="#ppt_h"/>
                                          </p:val>
                                        </p:tav>
                                      </p:tavLst>
                                    </p:anim>
                                    <p:anim calcmode="lin" valueType="num">
                                      <p:cBhvr>
                                        <p:cTn id="72" dur="300" fill="hold"/>
                                        <p:tgtEl>
                                          <p:spTgt spid="113"/>
                                        </p:tgtEl>
                                        <p:attrNameLst>
                                          <p:attrName>ppt_x</p:attrName>
                                        </p:attrNameLst>
                                      </p:cBhvr>
                                      <p:tavLst>
                                        <p:tav tm="0">
                                          <p:val>
                                            <p:fltVal val="0.5"/>
                                          </p:val>
                                        </p:tav>
                                        <p:tav tm="100000">
                                          <p:val>
                                            <p:strVal val="#ppt_x"/>
                                          </p:val>
                                        </p:tav>
                                      </p:tavLst>
                                    </p:anim>
                                    <p:anim calcmode="lin" valueType="num">
                                      <p:cBhvr>
                                        <p:cTn id="73" dur="300" fill="hold"/>
                                        <p:tgtEl>
                                          <p:spTgt spid="113"/>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900"/>
                                  </p:stCondLst>
                                  <p:childTnLst>
                                    <p:animEffect transition="out" filter="fade">
                                      <p:cBhvr>
                                        <p:cTn id="75" dur="300" tmFilter="0, 0; .2, .5; .8, .5; 1, 0"/>
                                        <p:tgtEl>
                                          <p:spTgt spid="113"/>
                                        </p:tgtEl>
                                      </p:cBhvr>
                                    </p:animEffect>
                                    <p:animScale>
                                      <p:cBhvr>
                                        <p:cTn id="76" dur="150" autoRev="1" fill="hold"/>
                                        <p:tgtEl>
                                          <p:spTgt spid="113"/>
                                        </p:tgtEl>
                                      </p:cBhvr>
                                      <p:by x="105000" y="105000"/>
                                    </p:animScale>
                                  </p:childTnLst>
                                </p:cTn>
                              </p:par>
                              <p:par>
                                <p:cTn id="77" presetID="23" presetClass="entr" presetSubtype="528" fill="hold" grpId="0" nodeType="withEffect">
                                  <p:stCondLst>
                                    <p:cond delay="700"/>
                                  </p:stCondLst>
                                  <p:childTnLst>
                                    <p:set>
                                      <p:cBhvr>
                                        <p:cTn id="78" dur="1" fill="hold">
                                          <p:stCondLst>
                                            <p:cond delay="0"/>
                                          </p:stCondLst>
                                        </p:cTn>
                                        <p:tgtEl>
                                          <p:spTgt spid="104"/>
                                        </p:tgtEl>
                                        <p:attrNameLst>
                                          <p:attrName>style.visibility</p:attrName>
                                        </p:attrNameLst>
                                      </p:cBhvr>
                                      <p:to>
                                        <p:strVal val="visible"/>
                                      </p:to>
                                    </p:set>
                                    <p:anim calcmode="lin" valueType="num">
                                      <p:cBhvr>
                                        <p:cTn id="79" dur="300" fill="hold"/>
                                        <p:tgtEl>
                                          <p:spTgt spid="104"/>
                                        </p:tgtEl>
                                        <p:attrNameLst>
                                          <p:attrName>ppt_w</p:attrName>
                                        </p:attrNameLst>
                                      </p:cBhvr>
                                      <p:tavLst>
                                        <p:tav tm="0">
                                          <p:val>
                                            <p:fltVal val="0"/>
                                          </p:val>
                                        </p:tav>
                                        <p:tav tm="100000">
                                          <p:val>
                                            <p:strVal val="#ppt_w"/>
                                          </p:val>
                                        </p:tav>
                                      </p:tavLst>
                                    </p:anim>
                                    <p:anim calcmode="lin" valueType="num">
                                      <p:cBhvr>
                                        <p:cTn id="80" dur="300" fill="hold"/>
                                        <p:tgtEl>
                                          <p:spTgt spid="104"/>
                                        </p:tgtEl>
                                        <p:attrNameLst>
                                          <p:attrName>ppt_h</p:attrName>
                                        </p:attrNameLst>
                                      </p:cBhvr>
                                      <p:tavLst>
                                        <p:tav tm="0">
                                          <p:val>
                                            <p:fltVal val="0"/>
                                          </p:val>
                                        </p:tav>
                                        <p:tav tm="100000">
                                          <p:val>
                                            <p:strVal val="#ppt_h"/>
                                          </p:val>
                                        </p:tav>
                                      </p:tavLst>
                                    </p:anim>
                                    <p:anim calcmode="lin" valueType="num">
                                      <p:cBhvr>
                                        <p:cTn id="81" dur="300" fill="hold"/>
                                        <p:tgtEl>
                                          <p:spTgt spid="104"/>
                                        </p:tgtEl>
                                        <p:attrNameLst>
                                          <p:attrName>ppt_x</p:attrName>
                                        </p:attrNameLst>
                                      </p:cBhvr>
                                      <p:tavLst>
                                        <p:tav tm="0">
                                          <p:val>
                                            <p:fltVal val="0.5"/>
                                          </p:val>
                                        </p:tav>
                                        <p:tav tm="100000">
                                          <p:val>
                                            <p:strVal val="#ppt_x"/>
                                          </p:val>
                                        </p:tav>
                                      </p:tavLst>
                                    </p:anim>
                                    <p:anim calcmode="lin" valueType="num">
                                      <p:cBhvr>
                                        <p:cTn id="82" dur="300" fill="hold"/>
                                        <p:tgtEl>
                                          <p:spTgt spid="104"/>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000"/>
                                  </p:stCondLst>
                                  <p:childTnLst>
                                    <p:animEffect transition="out" filter="fade">
                                      <p:cBhvr>
                                        <p:cTn id="84" dur="300" tmFilter="0, 0; .2, .5; .8, .5; 1, 0"/>
                                        <p:tgtEl>
                                          <p:spTgt spid="104"/>
                                        </p:tgtEl>
                                      </p:cBhvr>
                                    </p:animEffect>
                                    <p:animScale>
                                      <p:cBhvr>
                                        <p:cTn id="85" dur="150" autoRev="1" fill="hold"/>
                                        <p:tgtEl>
                                          <p:spTgt spid="104"/>
                                        </p:tgtEl>
                                      </p:cBhvr>
                                      <p:by x="105000" y="105000"/>
                                    </p:animScale>
                                  </p:childTnLst>
                                </p:cTn>
                              </p:par>
                              <p:par>
                                <p:cTn id="86" presetID="23" presetClass="entr" presetSubtype="528" fill="hold" grpId="0" nodeType="withEffect">
                                  <p:stCondLst>
                                    <p:cond delay="800"/>
                                  </p:stCondLst>
                                  <p:childTnLst>
                                    <p:set>
                                      <p:cBhvr>
                                        <p:cTn id="87" dur="1" fill="hold">
                                          <p:stCondLst>
                                            <p:cond delay="0"/>
                                          </p:stCondLst>
                                        </p:cTn>
                                        <p:tgtEl>
                                          <p:spTgt spid="111"/>
                                        </p:tgtEl>
                                        <p:attrNameLst>
                                          <p:attrName>style.visibility</p:attrName>
                                        </p:attrNameLst>
                                      </p:cBhvr>
                                      <p:to>
                                        <p:strVal val="visible"/>
                                      </p:to>
                                    </p:set>
                                    <p:anim calcmode="lin" valueType="num">
                                      <p:cBhvr>
                                        <p:cTn id="88" dur="300" fill="hold"/>
                                        <p:tgtEl>
                                          <p:spTgt spid="111"/>
                                        </p:tgtEl>
                                        <p:attrNameLst>
                                          <p:attrName>ppt_w</p:attrName>
                                        </p:attrNameLst>
                                      </p:cBhvr>
                                      <p:tavLst>
                                        <p:tav tm="0">
                                          <p:val>
                                            <p:fltVal val="0"/>
                                          </p:val>
                                        </p:tav>
                                        <p:tav tm="100000">
                                          <p:val>
                                            <p:strVal val="#ppt_w"/>
                                          </p:val>
                                        </p:tav>
                                      </p:tavLst>
                                    </p:anim>
                                    <p:anim calcmode="lin" valueType="num">
                                      <p:cBhvr>
                                        <p:cTn id="89" dur="300" fill="hold"/>
                                        <p:tgtEl>
                                          <p:spTgt spid="111"/>
                                        </p:tgtEl>
                                        <p:attrNameLst>
                                          <p:attrName>ppt_h</p:attrName>
                                        </p:attrNameLst>
                                      </p:cBhvr>
                                      <p:tavLst>
                                        <p:tav tm="0">
                                          <p:val>
                                            <p:fltVal val="0"/>
                                          </p:val>
                                        </p:tav>
                                        <p:tav tm="100000">
                                          <p:val>
                                            <p:strVal val="#ppt_h"/>
                                          </p:val>
                                        </p:tav>
                                      </p:tavLst>
                                    </p:anim>
                                    <p:anim calcmode="lin" valueType="num">
                                      <p:cBhvr>
                                        <p:cTn id="90" dur="300" fill="hold"/>
                                        <p:tgtEl>
                                          <p:spTgt spid="111"/>
                                        </p:tgtEl>
                                        <p:attrNameLst>
                                          <p:attrName>ppt_x</p:attrName>
                                        </p:attrNameLst>
                                      </p:cBhvr>
                                      <p:tavLst>
                                        <p:tav tm="0">
                                          <p:val>
                                            <p:fltVal val="0.5"/>
                                          </p:val>
                                        </p:tav>
                                        <p:tav tm="100000">
                                          <p:val>
                                            <p:strVal val="#ppt_x"/>
                                          </p:val>
                                        </p:tav>
                                      </p:tavLst>
                                    </p:anim>
                                    <p:anim calcmode="lin" valueType="num">
                                      <p:cBhvr>
                                        <p:cTn id="91" dur="300" fill="hold"/>
                                        <p:tgtEl>
                                          <p:spTgt spid="111"/>
                                        </p:tgtEl>
                                        <p:attrNameLst>
                                          <p:attrName>ppt_y</p:attrName>
                                        </p:attrNameLst>
                                      </p:cBhvr>
                                      <p:tavLst>
                                        <p:tav tm="0">
                                          <p:val>
                                            <p:fltVal val="0.5"/>
                                          </p:val>
                                        </p:tav>
                                        <p:tav tm="100000">
                                          <p:val>
                                            <p:strVal val="#ppt_y"/>
                                          </p:val>
                                        </p:tav>
                                      </p:tavLst>
                                    </p:anim>
                                  </p:childTnLst>
                                </p:cTn>
                              </p:par>
                              <p:par>
                                <p:cTn id="92" presetID="23" presetClass="entr" presetSubtype="528" fill="hold" grpId="0" nodeType="withEffect">
                                  <p:stCondLst>
                                    <p:cond delay="900"/>
                                  </p:stCondLst>
                                  <p:childTnLst>
                                    <p:set>
                                      <p:cBhvr>
                                        <p:cTn id="93" dur="1" fill="hold">
                                          <p:stCondLst>
                                            <p:cond delay="0"/>
                                          </p:stCondLst>
                                        </p:cTn>
                                        <p:tgtEl>
                                          <p:spTgt spid="112"/>
                                        </p:tgtEl>
                                        <p:attrNameLst>
                                          <p:attrName>style.visibility</p:attrName>
                                        </p:attrNameLst>
                                      </p:cBhvr>
                                      <p:to>
                                        <p:strVal val="visible"/>
                                      </p:to>
                                    </p:set>
                                    <p:anim calcmode="lin" valueType="num">
                                      <p:cBhvr>
                                        <p:cTn id="94" dur="300" fill="hold"/>
                                        <p:tgtEl>
                                          <p:spTgt spid="112"/>
                                        </p:tgtEl>
                                        <p:attrNameLst>
                                          <p:attrName>ppt_w</p:attrName>
                                        </p:attrNameLst>
                                      </p:cBhvr>
                                      <p:tavLst>
                                        <p:tav tm="0">
                                          <p:val>
                                            <p:fltVal val="0"/>
                                          </p:val>
                                        </p:tav>
                                        <p:tav tm="100000">
                                          <p:val>
                                            <p:strVal val="#ppt_w"/>
                                          </p:val>
                                        </p:tav>
                                      </p:tavLst>
                                    </p:anim>
                                    <p:anim calcmode="lin" valueType="num">
                                      <p:cBhvr>
                                        <p:cTn id="95" dur="300" fill="hold"/>
                                        <p:tgtEl>
                                          <p:spTgt spid="112"/>
                                        </p:tgtEl>
                                        <p:attrNameLst>
                                          <p:attrName>ppt_h</p:attrName>
                                        </p:attrNameLst>
                                      </p:cBhvr>
                                      <p:tavLst>
                                        <p:tav tm="0">
                                          <p:val>
                                            <p:fltVal val="0"/>
                                          </p:val>
                                        </p:tav>
                                        <p:tav tm="100000">
                                          <p:val>
                                            <p:strVal val="#ppt_h"/>
                                          </p:val>
                                        </p:tav>
                                      </p:tavLst>
                                    </p:anim>
                                    <p:anim calcmode="lin" valueType="num">
                                      <p:cBhvr>
                                        <p:cTn id="96" dur="300" fill="hold"/>
                                        <p:tgtEl>
                                          <p:spTgt spid="112"/>
                                        </p:tgtEl>
                                        <p:attrNameLst>
                                          <p:attrName>ppt_x</p:attrName>
                                        </p:attrNameLst>
                                      </p:cBhvr>
                                      <p:tavLst>
                                        <p:tav tm="0">
                                          <p:val>
                                            <p:fltVal val="0.5"/>
                                          </p:val>
                                        </p:tav>
                                        <p:tav tm="100000">
                                          <p:val>
                                            <p:strVal val="#ppt_x"/>
                                          </p:val>
                                        </p:tav>
                                      </p:tavLst>
                                    </p:anim>
                                    <p:anim calcmode="lin" valueType="num">
                                      <p:cBhvr>
                                        <p:cTn id="97" dur="300" fill="hold"/>
                                        <p:tgtEl>
                                          <p:spTgt spid="112"/>
                                        </p:tgtEl>
                                        <p:attrNameLst>
                                          <p:attrName>ppt_y</p:attrName>
                                        </p:attrNameLst>
                                      </p:cBhvr>
                                      <p:tavLst>
                                        <p:tav tm="0">
                                          <p:val>
                                            <p:fltVal val="0.5"/>
                                          </p:val>
                                        </p:tav>
                                        <p:tav tm="100000">
                                          <p:val>
                                            <p:strVal val="#ppt_y"/>
                                          </p:val>
                                        </p:tav>
                                      </p:tavLst>
                                    </p:anim>
                                  </p:childTnLst>
                                </p:cTn>
                              </p:par>
                              <p:par>
                                <p:cTn id="98" presetID="26" presetClass="emph" presetSubtype="0" fill="hold" grpId="1" nodeType="withEffect">
                                  <p:stCondLst>
                                    <p:cond delay="900"/>
                                  </p:stCondLst>
                                  <p:childTnLst>
                                    <p:animEffect transition="out" filter="fade">
                                      <p:cBhvr>
                                        <p:cTn id="99" dur="300" tmFilter="0, 0; .2, .5; .8, .5; 1, 0"/>
                                        <p:tgtEl>
                                          <p:spTgt spid="111"/>
                                        </p:tgtEl>
                                      </p:cBhvr>
                                    </p:animEffect>
                                    <p:animScale>
                                      <p:cBhvr>
                                        <p:cTn id="100" dur="150" autoRev="1" fill="hold"/>
                                        <p:tgtEl>
                                          <p:spTgt spid="111"/>
                                        </p:tgtEl>
                                      </p:cBhvr>
                                      <p:by x="105000" y="105000"/>
                                    </p:animScale>
                                  </p:childTnLst>
                                </p:cTn>
                              </p:par>
                              <p:par>
                                <p:cTn id="101" presetID="26" presetClass="emph" presetSubtype="0" fill="hold" grpId="1" nodeType="withEffect">
                                  <p:stCondLst>
                                    <p:cond delay="1200"/>
                                  </p:stCondLst>
                                  <p:childTnLst>
                                    <p:animEffect transition="out" filter="fade">
                                      <p:cBhvr>
                                        <p:cTn id="102" dur="300" tmFilter="0, 0; .2, .5; .8, .5; 1, 0"/>
                                        <p:tgtEl>
                                          <p:spTgt spid="112"/>
                                        </p:tgtEl>
                                      </p:cBhvr>
                                    </p:animEffect>
                                    <p:animScale>
                                      <p:cBhvr>
                                        <p:cTn id="103" dur="150" autoRev="1" fill="hold"/>
                                        <p:tgtEl>
                                          <p:spTgt spid="112"/>
                                        </p:tgtEl>
                                      </p:cBhvr>
                                      <p:by x="105000" y="105000"/>
                                    </p:animScale>
                                  </p:childTnLst>
                                </p:cTn>
                              </p:par>
                              <p:par>
                                <p:cTn id="104" presetID="23" presetClass="entr" presetSubtype="528" fill="hold" grpId="0" nodeType="withEffect">
                                  <p:stCondLst>
                                    <p:cond delay="1000"/>
                                  </p:stCondLst>
                                  <p:childTnLst>
                                    <p:set>
                                      <p:cBhvr>
                                        <p:cTn id="105" dur="1" fill="hold">
                                          <p:stCondLst>
                                            <p:cond delay="0"/>
                                          </p:stCondLst>
                                        </p:cTn>
                                        <p:tgtEl>
                                          <p:spTgt spid="110"/>
                                        </p:tgtEl>
                                        <p:attrNameLst>
                                          <p:attrName>style.visibility</p:attrName>
                                        </p:attrNameLst>
                                      </p:cBhvr>
                                      <p:to>
                                        <p:strVal val="visible"/>
                                      </p:to>
                                    </p:set>
                                    <p:anim calcmode="lin" valueType="num">
                                      <p:cBhvr>
                                        <p:cTn id="106" dur="300" fill="hold"/>
                                        <p:tgtEl>
                                          <p:spTgt spid="110"/>
                                        </p:tgtEl>
                                        <p:attrNameLst>
                                          <p:attrName>ppt_w</p:attrName>
                                        </p:attrNameLst>
                                      </p:cBhvr>
                                      <p:tavLst>
                                        <p:tav tm="0">
                                          <p:val>
                                            <p:fltVal val="0"/>
                                          </p:val>
                                        </p:tav>
                                        <p:tav tm="100000">
                                          <p:val>
                                            <p:strVal val="#ppt_w"/>
                                          </p:val>
                                        </p:tav>
                                      </p:tavLst>
                                    </p:anim>
                                    <p:anim calcmode="lin" valueType="num">
                                      <p:cBhvr>
                                        <p:cTn id="107" dur="300" fill="hold"/>
                                        <p:tgtEl>
                                          <p:spTgt spid="110"/>
                                        </p:tgtEl>
                                        <p:attrNameLst>
                                          <p:attrName>ppt_h</p:attrName>
                                        </p:attrNameLst>
                                      </p:cBhvr>
                                      <p:tavLst>
                                        <p:tav tm="0">
                                          <p:val>
                                            <p:fltVal val="0"/>
                                          </p:val>
                                        </p:tav>
                                        <p:tav tm="100000">
                                          <p:val>
                                            <p:strVal val="#ppt_h"/>
                                          </p:val>
                                        </p:tav>
                                      </p:tavLst>
                                    </p:anim>
                                    <p:anim calcmode="lin" valueType="num">
                                      <p:cBhvr>
                                        <p:cTn id="108" dur="300" fill="hold"/>
                                        <p:tgtEl>
                                          <p:spTgt spid="110"/>
                                        </p:tgtEl>
                                        <p:attrNameLst>
                                          <p:attrName>ppt_x</p:attrName>
                                        </p:attrNameLst>
                                      </p:cBhvr>
                                      <p:tavLst>
                                        <p:tav tm="0">
                                          <p:val>
                                            <p:fltVal val="0.5"/>
                                          </p:val>
                                        </p:tav>
                                        <p:tav tm="100000">
                                          <p:val>
                                            <p:strVal val="#ppt_x"/>
                                          </p:val>
                                        </p:tav>
                                      </p:tavLst>
                                    </p:anim>
                                    <p:anim calcmode="lin" valueType="num">
                                      <p:cBhvr>
                                        <p:cTn id="109" dur="300" fill="hold"/>
                                        <p:tgtEl>
                                          <p:spTgt spid="110"/>
                                        </p:tgtEl>
                                        <p:attrNameLst>
                                          <p:attrName>ppt_y</p:attrName>
                                        </p:attrNameLst>
                                      </p:cBhvr>
                                      <p:tavLst>
                                        <p:tav tm="0">
                                          <p:val>
                                            <p:fltVal val="0.5"/>
                                          </p:val>
                                        </p:tav>
                                        <p:tav tm="100000">
                                          <p:val>
                                            <p:strVal val="#ppt_y"/>
                                          </p:val>
                                        </p:tav>
                                      </p:tavLst>
                                    </p:anim>
                                  </p:childTnLst>
                                </p:cTn>
                              </p:par>
                              <p:par>
                                <p:cTn id="110" presetID="26" presetClass="emph" presetSubtype="0" fill="hold" grpId="1" nodeType="withEffect">
                                  <p:stCondLst>
                                    <p:cond delay="1300"/>
                                  </p:stCondLst>
                                  <p:childTnLst>
                                    <p:animEffect transition="out" filter="fade">
                                      <p:cBhvr>
                                        <p:cTn id="111" dur="300" tmFilter="0, 0; .2, .5; .8, .5; 1, 0"/>
                                        <p:tgtEl>
                                          <p:spTgt spid="110"/>
                                        </p:tgtEl>
                                      </p:cBhvr>
                                    </p:animEffect>
                                    <p:animScale>
                                      <p:cBhvr>
                                        <p:cTn id="112" dur="150" autoRev="1" fill="hold"/>
                                        <p:tgtEl>
                                          <p:spTgt spid="110"/>
                                        </p:tgtEl>
                                      </p:cBhvr>
                                      <p:by x="105000" y="105000"/>
                                    </p:animScale>
                                  </p:childTnLst>
                                </p:cTn>
                              </p:par>
                              <p:par>
                                <p:cTn id="113" presetID="10" presetClass="entr" presetSubtype="0" fill="hold" grpId="0" nodeType="withEffect">
                                  <p:stCondLst>
                                    <p:cond delay="1000"/>
                                  </p:stCondLst>
                                  <p:iterate type="lt">
                                    <p:tmPct val="10000"/>
                                  </p:iterate>
                                  <p:childTnLst>
                                    <p:set>
                                      <p:cBhvr>
                                        <p:cTn id="114" dur="1" fill="hold">
                                          <p:stCondLst>
                                            <p:cond delay="0"/>
                                          </p:stCondLst>
                                        </p:cTn>
                                        <p:tgtEl>
                                          <p:spTgt spid="115"/>
                                        </p:tgtEl>
                                        <p:attrNameLst>
                                          <p:attrName>style.visibility</p:attrName>
                                        </p:attrNameLst>
                                      </p:cBhvr>
                                      <p:to>
                                        <p:strVal val="visible"/>
                                      </p:to>
                                    </p:set>
                                    <p:animEffect transition="in" filter="fade">
                                      <p:cBhvr>
                                        <p:cTn id="115" dur="100"/>
                                        <p:tgtEl>
                                          <p:spTgt spid="115"/>
                                        </p:tgtEl>
                                      </p:cBhvr>
                                    </p:animEffect>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116"/>
                                        </p:tgtEl>
                                        <p:attrNameLst>
                                          <p:attrName>style.visibility</p:attrName>
                                        </p:attrNameLst>
                                      </p:cBhvr>
                                      <p:to>
                                        <p:strVal val="visible"/>
                                      </p:to>
                                    </p:set>
                                    <p:animEffect transition="in" filter="fade">
                                      <p:cBhvr>
                                        <p:cTn id="118" dur="1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8" grpId="1" animBg="1"/>
      <p:bldP spid="103" grpId="0" animBg="1"/>
      <p:bldP spid="103" grpId="1" animBg="1"/>
      <p:bldP spid="104" grpId="0" animBg="1"/>
      <p:bldP spid="104" grpId="1" animBg="1"/>
      <p:bldP spid="105" grpId="0" animBg="1"/>
      <p:bldP spid="105" grpId="1" animBg="1"/>
      <p:bldP spid="106" grpId="0" animBg="1"/>
      <p:bldP spid="106" grpId="1" animBg="1"/>
      <p:bldP spid="107" grpId="0" animBg="1"/>
      <p:bldP spid="107" grpId="1" animBg="1"/>
      <p:bldP spid="108" grpId="0" animBg="1"/>
      <p:bldP spid="108" grpId="1" animBg="1"/>
      <p:bldP spid="110" grpId="0" animBg="1"/>
      <p:bldP spid="110" grpId="1" animBg="1"/>
      <p:bldP spid="111" grpId="0" animBg="1"/>
      <p:bldP spid="111" grpId="1" animBg="1"/>
      <p:bldP spid="112" grpId="0" animBg="1"/>
      <p:bldP spid="112" grpId="1" animBg="1"/>
      <p:bldP spid="113" grpId="0" animBg="1"/>
      <p:bldP spid="113" grpId="1" animBg="1"/>
      <p:bldP spid="114" grpId="0" animBg="1"/>
      <p:bldP spid="114" grpId="1" animBg="1"/>
      <p:bldP spid="115" grpId="0"/>
      <p:bldP spid="1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extBox 137"/>
          <p:cNvSpPr txBox="1"/>
          <p:nvPr/>
        </p:nvSpPr>
        <p:spPr>
          <a:xfrm>
            <a:off x="5793590" y="2180402"/>
            <a:ext cx="2895792" cy="42934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您的内容打在这里，或者通过复制您的内容，您的内容打在这里，或者通过复制您的内容，</a:t>
            </a:r>
          </a:p>
        </p:txBody>
      </p:sp>
      <p:sp>
        <p:nvSpPr>
          <p:cNvPr id="55" name="空心弧 2"/>
          <p:cNvSpPr>
            <a:spLocks/>
          </p:cNvSpPr>
          <p:nvPr/>
        </p:nvSpPr>
        <p:spPr bwMode="auto">
          <a:xfrm rot="13247034">
            <a:off x="1048212" y="1776001"/>
            <a:ext cx="2174496" cy="2174496"/>
          </a:xfrm>
          <a:custGeom>
            <a:avLst/>
            <a:gdLst>
              <a:gd name="T0" fmla="*/ 2950 w 21600"/>
              <a:gd name="T1" fmla="*/ 15226 h 21600"/>
              <a:gd name="T2" fmla="*/ 1788 w 21600"/>
              <a:gd name="T3" fmla="*/ 10800 h 21600"/>
              <a:gd name="T4" fmla="*/ 10800 w 21600"/>
              <a:gd name="T5" fmla="*/ 1788 h 21600"/>
              <a:gd name="T6" fmla="*/ 19812 w 21600"/>
              <a:gd name="T7" fmla="*/ 10800 h 21600"/>
              <a:gd name="T8" fmla="*/ 18649 w 21600"/>
              <a:gd name="T9" fmla="*/ 15226 h 21600"/>
              <a:gd name="T10" fmla="*/ 20207 w 21600"/>
              <a:gd name="T11" fmla="*/ 16105 h 21600"/>
              <a:gd name="T12" fmla="*/ 21600 w 21600"/>
              <a:gd name="T13" fmla="*/ 10800 h 21600"/>
              <a:gd name="T14" fmla="*/ 10800 w 21600"/>
              <a:gd name="T15" fmla="*/ 0 h 21600"/>
              <a:gd name="T16" fmla="*/ 0 w 21600"/>
              <a:gd name="T17" fmla="*/ 10800 h 21600"/>
              <a:gd name="T18" fmla="*/ 1392 w 21600"/>
              <a:gd name="T19" fmla="*/ 16105 h 21600"/>
              <a:gd name="T20" fmla="*/ 2950 w 21600"/>
              <a:gd name="T21" fmla="*/ 15226 h 21600"/>
              <a:gd name="T22" fmla="*/ 0 w 21600"/>
              <a:gd name="T23" fmla="*/ 0 h 21600"/>
              <a:gd name="T24" fmla="*/ 21600 w 21600"/>
              <a:gd name="T25" fmla="*/ 1369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lnTo>
                  <a:pt x="2950" y="15226"/>
                </a:lnTo>
                <a:close/>
              </a:path>
            </a:pathLst>
          </a:custGeom>
          <a:solidFill>
            <a:srgbClr val="CB1B3D">
              <a:alpha val="59000"/>
            </a:srgbClr>
          </a:solidFill>
          <a:ln>
            <a:noFill/>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7" name="空心弧 4"/>
          <p:cNvSpPr>
            <a:spLocks/>
          </p:cNvSpPr>
          <p:nvPr/>
        </p:nvSpPr>
        <p:spPr bwMode="auto">
          <a:xfrm rot="16200000">
            <a:off x="854942" y="1598209"/>
            <a:ext cx="2532459" cy="2532461"/>
          </a:xfrm>
          <a:custGeom>
            <a:avLst/>
            <a:gdLst>
              <a:gd name="T0" fmla="*/ 6106 w 21600"/>
              <a:gd name="T1" fmla="*/ 18536 h 21600"/>
              <a:gd name="T2" fmla="*/ 1751 w 21600"/>
              <a:gd name="T3" fmla="*/ 10800 h 21600"/>
              <a:gd name="T4" fmla="*/ 10800 w 21600"/>
              <a:gd name="T5" fmla="*/ 1751 h 21600"/>
              <a:gd name="T6" fmla="*/ 19849 w 21600"/>
              <a:gd name="T7" fmla="*/ 10800 h 21600"/>
              <a:gd name="T8" fmla="*/ 15493 w 21600"/>
              <a:gd name="T9" fmla="*/ 18536 h 21600"/>
              <a:gd name="T10" fmla="*/ 16401 w 21600"/>
              <a:gd name="T11" fmla="*/ 20033 h 21600"/>
              <a:gd name="T12" fmla="*/ 21600 w 21600"/>
              <a:gd name="T13" fmla="*/ 10800 h 21600"/>
              <a:gd name="T14" fmla="*/ 10800 w 21600"/>
              <a:gd name="T15" fmla="*/ 0 h 21600"/>
              <a:gd name="T16" fmla="*/ 0 w 21600"/>
              <a:gd name="T17" fmla="*/ 10800 h 21600"/>
              <a:gd name="T18" fmla="*/ 5198 w 21600"/>
              <a:gd name="T19" fmla="*/ 20033 h 21600"/>
              <a:gd name="T20" fmla="*/ 6106 w 21600"/>
              <a:gd name="T21" fmla="*/ 18536 h 21600"/>
              <a:gd name="T22" fmla="*/ 0 w 21600"/>
              <a:gd name="T23" fmla="*/ 0 h 21600"/>
              <a:gd name="T24" fmla="*/ 21600 w 21600"/>
              <a:gd name="T25" fmla="*/ 1877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rgbClr val="CB1B3D">
              <a:alpha val="84000"/>
            </a:srgbClr>
          </a:solidFill>
          <a:ln>
            <a:noFill/>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8" name="矩形 5"/>
          <p:cNvSpPr>
            <a:spLocks noChangeArrowheads="1"/>
          </p:cNvSpPr>
          <p:nvPr/>
        </p:nvSpPr>
        <p:spPr bwMode="auto">
          <a:xfrm>
            <a:off x="1539283" y="2668231"/>
            <a:ext cx="12433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宋体" pitchFamily="2" charset="-122"/>
              </a:rPr>
              <a:t>添加内容</a:t>
            </a:r>
          </a:p>
        </p:txBody>
      </p:sp>
      <p:grpSp>
        <p:nvGrpSpPr>
          <p:cNvPr id="4" name="组合 3"/>
          <p:cNvGrpSpPr/>
          <p:nvPr/>
        </p:nvGrpSpPr>
        <p:grpSpPr>
          <a:xfrm>
            <a:off x="5305708" y="1831356"/>
            <a:ext cx="1600751" cy="346249"/>
            <a:chOff x="7073484" y="2441806"/>
            <a:chExt cx="2134334" cy="461665"/>
          </a:xfrm>
        </p:grpSpPr>
        <p:sp>
          <p:nvSpPr>
            <p:cNvPr id="139" name="TextBox 138"/>
            <p:cNvSpPr txBox="1"/>
            <p:nvPr/>
          </p:nvSpPr>
          <p:spPr>
            <a:xfrm>
              <a:off x="7433543" y="2441806"/>
              <a:ext cx="1774275" cy="461665"/>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60" name="矩形 22"/>
            <p:cNvSpPr>
              <a:spLocks noChangeArrowheads="1"/>
            </p:cNvSpPr>
            <p:nvPr/>
          </p:nvSpPr>
          <p:spPr bwMode="auto">
            <a:xfrm>
              <a:off x="7073484" y="2574698"/>
              <a:ext cx="360058" cy="230796"/>
            </a:xfrm>
            <a:prstGeom prst="rect">
              <a:avLst/>
            </a:prstGeom>
            <a:solidFill>
              <a:srgbClr val="CB1B3D"/>
            </a:solid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grpSp>
      <p:sp>
        <p:nvSpPr>
          <p:cNvPr id="72" name="TextBox 71"/>
          <p:cNvSpPr txBox="1"/>
          <p:nvPr/>
        </p:nvSpPr>
        <p:spPr>
          <a:xfrm>
            <a:off x="5793590" y="2953622"/>
            <a:ext cx="2788241" cy="42934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您的内容打在这里，或者通过复制您的内容，您的内容打在这里，或者通过复制您的内容，</a:t>
            </a:r>
          </a:p>
        </p:txBody>
      </p:sp>
      <p:grpSp>
        <p:nvGrpSpPr>
          <p:cNvPr id="5" name="组合 4"/>
          <p:cNvGrpSpPr/>
          <p:nvPr/>
        </p:nvGrpSpPr>
        <p:grpSpPr>
          <a:xfrm>
            <a:off x="5283728" y="2604577"/>
            <a:ext cx="1600751" cy="346249"/>
            <a:chOff x="7073484" y="3472766"/>
            <a:chExt cx="2134334" cy="461665"/>
          </a:xfrm>
        </p:grpSpPr>
        <p:sp>
          <p:nvSpPr>
            <p:cNvPr id="73" name="TextBox 72"/>
            <p:cNvSpPr txBox="1"/>
            <p:nvPr/>
          </p:nvSpPr>
          <p:spPr>
            <a:xfrm>
              <a:off x="7433543" y="3472766"/>
              <a:ext cx="1774275" cy="461665"/>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sp>
          <p:nvSpPr>
            <p:cNvPr id="74" name="矩形 22"/>
            <p:cNvSpPr>
              <a:spLocks noChangeArrowheads="1"/>
            </p:cNvSpPr>
            <p:nvPr/>
          </p:nvSpPr>
          <p:spPr bwMode="auto">
            <a:xfrm>
              <a:off x="7073484" y="3605658"/>
              <a:ext cx="360058" cy="230796"/>
            </a:xfrm>
            <a:prstGeom prst="rect">
              <a:avLst/>
            </a:prstGeom>
            <a:solidFill>
              <a:schemeClr val="tx1">
                <a:lumMod val="50000"/>
                <a:lumOff val="50000"/>
              </a:schemeClr>
            </a:solid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grpSp>
      <p:sp>
        <p:nvSpPr>
          <p:cNvPr id="75" name="TextBox 74"/>
          <p:cNvSpPr txBox="1"/>
          <p:nvPr/>
        </p:nvSpPr>
        <p:spPr>
          <a:xfrm>
            <a:off x="5793590" y="3750105"/>
            <a:ext cx="2895792" cy="42934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您的内容打在这里，或者通过复制您的内容，您的内容打在这里，或者通过复制您的内容，</a:t>
            </a:r>
          </a:p>
        </p:txBody>
      </p:sp>
      <p:grpSp>
        <p:nvGrpSpPr>
          <p:cNvPr id="6" name="组合 5"/>
          <p:cNvGrpSpPr/>
          <p:nvPr/>
        </p:nvGrpSpPr>
        <p:grpSpPr>
          <a:xfrm>
            <a:off x="5305708" y="3401059"/>
            <a:ext cx="1600751" cy="346249"/>
            <a:chOff x="7073484" y="4534743"/>
            <a:chExt cx="2134334" cy="461665"/>
          </a:xfrm>
        </p:grpSpPr>
        <p:sp>
          <p:nvSpPr>
            <p:cNvPr id="76" name="TextBox 75"/>
            <p:cNvSpPr txBox="1"/>
            <p:nvPr/>
          </p:nvSpPr>
          <p:spPr>
            <a:xfrm>
              <a:off x="7433543" y="4534743"/>
              <a:ext cx="1774275" cy="461665"/>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77" name="矩形 22"/>
            <p:cNvSpPr>
              <a:spLocks noChangeArrowheads="1"/>
            </p:cNvSpPr>
            <p:nvPr/>
          </p:nvSpPr>
          <p:spPr bwMode="auto">
            <a:xfrm>
              <a:off x="7073484" y="4667635"/>
              <a:ext cx="360058" cy="230796"/>
            </a:xfrm>
            <a:prstGeom prst="rect">
              <a:avLst/>
            </a:prstGeom>
            <a:solidFill>
              <a:srgbClr val="CB1B3D">
                <a:alpha val="40000"/>
              </a:srgbClr>
            </a:solid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grpSp>
      <p:grpSp>
        <p:nvGrpSpPr>
          <p:cNvPr id="2" name="组合 1"/>
          <p:cNvGrpSpPr/>
          <p:nvPr/>
        </p:nvGrpSpPr>
        <p:grpSpPr>
          <a:xfrm rot="1561121">
            <a:off x="1232692" y="1961266"/>
            <a:ext cx="1805537" cy="1803965"/>
            <a:chOff x="1642796" y="2615022"/>
            <a:chExt cx="2407382" cy="2405286"/>
          </a:xfrm>
        </p:grpSpPr>
        <p:sp>
          <p:nvSpPr>
            <p:cNvPr id="56" name="空心弧 3"/>
            <p:cNvSpPr>
              <a:spLocks/>
            </p:cNvSpPr>
            <p:nvPr/>
          </p:nvSpPr>
          <p:spPr bwMode="auto">
            <a:xfrm rot="15302329">
              <a:off x="1643844" y="2613974"/>
              <a:ext cx="2405286" cy="2407382"/>
            </a:xfrm>
            <a:custGeom>
              <a:avLst/>
              <a:gdLst>
                <a:gd name="T0" fmla="*/ 2643 w 21600"/>
                <a:gd name="T1" fmla="*/ 7715 h 21600"/>
                <a:gd name="T2" fmla="*/ 10799 w 21600"/>
                <a:gd name="T3" fmla="*/ 2080 h 21600"/>
                <a:gd name="T4" fmla="*/ 18956 w 21600"/>
                <a:gd name="T5" fmla="*/ 7715 h 21600"/>
                <a:gd name="T6" fmla="*/ 20901 w 21600"/>
                <a:gd name="T7" fmla="*/ 6979 h 21600"/>
                <a:gd name="T8" fmla="*/ 10800 w 21600"/>
                <a:gd name="T9" fmla="*/ 0 h 21600"/>
                <a:gd name="T10" fmla="*/ 698 w 21600"/>
                <a:gd name="T11" fmla="*/ 6979 h 21600"/>
                <a:gd name="T12" fmla="*/ 2643 w 21600"/>
                <a:gd name="T13" fmla="*/ 7715 h 21600"/>
                <a:gd name="T14" fmla="*/ 0 w 21600"/>
                <a:gd name="T15" fmla="*/ 0 h 21600"/>
                <a:gd name="T16" fmla="*/ 21600 w 21600"/>
                <a:gd name="T17" fmla="*/ 3969 h 21600"/>
              </a:gdLst>
              <a:ahLst/>
              <a:cxnLst>
                <a:cxn ang="0">
                  <a:pos x="T0" y="T1"/>
                </a:cxn>
                <a:cxn ang="0">
                  <a:pos x="T2" y="T3"/>
                </a:cxn>
                <a:cxn ang="0">
                  <a:pos x="T4" y="T5"/>
                </a:cxn>
                <a:cxn ang="0">
                  <a:pos x="T6" y="T7"/>
                </a:cxn>
                <a:cxn ang="0">
                  <a:pos x="T8" y="T9"/>
                </a:cxn>
                <a:cxn ang="0">
                  <a:pos x="T10" y="T11"/>
                </a:cxn>
                <a:cxn ang="0">
                  <a:pos x="T12" y="T13"/>
                </a:cxn>
              </a:cxnLst>
              <a:rect l="T14" t="T15" r="T16" b="T17"/>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lnTo>
                    <a:pt x="2643" y="7715"/>
                  </a:lnTo>
                  <a:close/>
                </a:path>
              </a:pathLst>
            </a:custGeom>
            <a:solidFill>
              <a:schemeClr val="bg1">
                <a:lumMod val="65000"/>
              </a:schemeClr>
            </a:solidFill>
            <a:ln>
              <a:noFill/>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2" name="空心弧 3"/>
            <p:cNvSpPr>
              <a:spLocks/>
            </p:cNvSpPr>
            <p:nvPr/>
          </p:nvSpPr>
          <p:spPr bwMode="auto">
            <a:xfrm rot="7872149">
              <a:off x="1643844" y="2613974"/>
              <a:ext cx="2405286" cy="2407382"/>
            </a:xfrm>
            <a:custGeom>
              <a:avLst/>
              <a:gdLst>
                <a:gd name="T0" fmla="*/ 2643 w 21600"/>
                <a:gd name="T1" fmla="*/ 7715 h 21600"/>
                <a:gd name="T2" fmla="*/ 10799 w 21600"/>
                <a:gd name="T3" fmla="*/ 2080 h 21600"/>
                <a:gd name="T4" fmla="*/ 18956 w 21600"/>
                <a:gd name="T5" fmla="*/ 7715 h 21600"/>
                <a:gd name="T6" fmla="*/ 20901 w 21600"/>
                <a:gd name="T7" fmla="*/ 6979 h 21600"/>
                <a:gd name="T8" fmla="*/ 10800 w 21600"/>
                <a:gd name="T9" fmla="*/ 0 h 21600"/>
                <a:gd name="T10" fmla="*/ 698 w 21600"/>
                <a:gd name="T11" fmla="*/ 6979 h 21600"/>
                <a:gd name="T12" fmla="*/ 2643 w 21600"/>
                <a:gd name="T13" fmla="*/ 7715 h 21600"/>
                <a:gd name="T14" fmla="*/ 0 w 21600"/>
                <a:gd name="T15" fmla="*/ 0 h 21600"/>
                <a:gd name="T16" fmla="*/ 21600 w 21600"/>
                <a:gd name="T17" fmla="*/ 3969 h 21600"/>
              </a:gdLst>
              <a:ahLst/>
              <a:cxnLst>
                <a:cxn ang="0">
                  <a:pos x="T0" y="T1"/>
                </a:cxn>
                <a:cxn ang="0">
                  <a:pos x="T2" y="T3"/>
                </a:cxn>
                <a:cxn ang="0">
                  <a:pos x="T4" y="T5"/>
                </a:cxn>
                <a:cxn ang="0">
                  <a:pos x="T6" y="T7"/>
                </a:cxn>
                <a:cxn ang="0">
                  <a:pos x="T8" y="T9"/>
                </a:cxn>
                <a:cxn ang="0">
                  <a:pos x="T10" y="T11"/>
                </a:cxn>
                <a:cxn ang="0">
                  <a:pos x="T12" y="T13"/>
                </a:cxn>
              </a:cxnLst>
              <a:rect l="T14" t="T15" r="T16" b="T17"/>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lnTo>
                    <a:pt x="2643" y="7715"/>
                  </a:lnTo>
                  <a:close/>
                </a:path>
              </a:pathLst>
            </a:custGeom>
            <a:solidFill>
              <a:schemeClr val="bg1">
                <a:lumMod val="65000"/>
              </a:schemeClr>
            </a:solidFill>
            <a:ln>
              <a:noFill/>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3" name="组合 2"/>
          <p:cNvGrpSpPr/>
          <p:nvPr/>
        </p:nvGrpSpPr>
        <p:grpSpPr>
          <a:xfrm>
            <a:off x="3010584" y="1999226"/>
            <a:ext cx="2295126" cy="1588049"/>
            <a:chOff x="4013318" y="2665635"/>
            <a:chExt cx="3060168" cy="2117398"/>
          </a:xfrm>
        </p:grpSpPr>
        <p:cxnSp>
          <p:nvCxnSpPr>
            <p:cNvPr id="9" name="直接连接符 8"/>
            <p:cNvCxnSpPr/>
            <p:nvPr/>
          </p:nvCxnSpPr>
          <p:spPr>
            <a:xfrm flipH="1">
              <a:off x="4150990" y="2665635"/>
              <a:ext cx="2922494" cy="241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77" idx="1"/>
            </p:cNvCxnSpPr>
            <p:nvPr/>
          </p:nvCxnSpPr>
          <p:spPr>
            <a:xfrm flipH="1" flipV="1">
              <a:off x="4150990" y="4534743"/>
              <a:ext cx="2922494" cy="24829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H="1">
              <a:off x="4013318" y="3708825"/>
              <a:ext cx="3060168" cy="1088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4" name="矩形 63"/>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5" name="矩形 64"/>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6" name="矩形 65"/>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08819713"/>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randombar(horizontal)">
                                      <p:cBhvr>
                                        <p:cTn id="11" dur="500"/>
                                        <p:tgtEl>
                                          <p:spTgt spid="58"/>
                                        </p:tgtEl>
                                      </p:cBhvr>
                                    </p:animEffect>
                                  </p:childTnLst>
                                </p:cTn>
                              </p:par>
                              <p:par>
                                <p:cTn id="12" presetID="22" presetClass="entr" presetSubtype="2"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Effect transition="in" filter="wipe(right)">
                                      <p:cBhvr>
                                        <p:cTn id="14" dur="500"/>
                                        <p:tgtEl>
                                          <p:spTgt spid="55"/>
                                        </p:tgtEl>
                                      </p:cBhvr>
                                    </p:animEffect>
                                  </p:childTnLst>
                                </p:cTn>
                              </p:par>
                              <p:par>
                                <p:cTn id="15" presetID="22" presetClass="entr" presetSubtype="2" fill="hold" grpId="0" nodeType="withEffect">
                                  <p:stCondLst>
                                    <p:cond delay="300"/>
                                  </p:stCondLst>
                                  <p:childTnLst>
                                    <p:set>
                                      <p:cBhvr>
                                        <p:cTn id="16" dur="1" fill="hold">
                                          <p:stCondLst>
                                            <p:cond delay="0"/>
                                          </p:stCondLst>
                                        </p:cTn>
                                        <p:tgtEl>
                                          <p:spTgt spid="57"/>
                                        </p:tgtEl>
                                        <p:attrNameLst>
                                          <p:attrName>style.visibility</p:attrName>
                                        </p:attrNameLst>
                                      </p:cBhvr>
                                      <p:to>
                                        <p:strVal val="visible"/>
                                      </p:to>
                                    </p:set>
                                    <p:animEffect transition="in" filter="wipe(right)">
                                      <p:cBhvr>
                                        <p:cTn id="17" dur="500"/>
                                        <p:tgtEl>
                                          <p:spTgt spid="57"/>
                                        </p:tgtEl>
                                      </p:cBhvr>
                                    </p:animEffect>
                                  </p:childTnLst>
                                </p:cTn>
                              </p:par>
                            </p:childTnLst>
                          </p:cTn>
                        </p:par>
                        <p:par>
                          <p:cTn id="18" fill="hold">
                            <p:stCondLst>
                              <p:cond delay="13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1800"/>
                            </p:stCondLst>
                            <p:childTnLst>
                              <p:par>
                                <p:cTn id="23" presetID="12" presetClass="entr" presetSubtype="4"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par>
                          <p:cTn id="27" fill="hold">
                            <p:stCondLst>
                              <p:cond delay="2300"/>
                            </p:stCondLst>
                            <p:childTnLst>
                              <p:par>
                                <p:cTn id="28" presetID="14" presetClass="entr" presetSubtype="10" fill="hold" grpId="0" nodeType="afterEffect">
                                  <p:stCondLst>
                                    <p:cond delay="0"/>
                                  </p:stCondLst>
                                  <p:childTnLst>
                                    <p:set>
                                      <p:cBhvr>
                                        <p:cTn id="29" dur="1" fill="hold">
                                          <p:stCondLst>
                                            <p:cond delay="0"/>
                                          </p:stCondLst>
                                        </p:cTn>
                                        <p:tgtEl>
                                          <p:spTgt spid="138"/>
                                        </p:tgtEl>
                                        <p:attrNameLst>
                                          <p:attrName>style.visibility</p:attrName>
                                        </p:attrNameLst>
                                      </p:cBhvr>
                                      <p:to>
                                        <p:strVal val="visible"/>
                                      </p:to>
                                    </p:set>
                                    <p:animEffect transition="in" filter="randombar(horizontal)">
                                      <p:cBhvr>
                                        <p:cTn id="30" dur="500"/>
                                        <p:tgtEl>
                                          <p:spTgt spid="138"/>
                                        </p:tgtEl>
                                      </p:cBhvr>
                                    </p:animEffect>
                                  </p:childTnLst>
                                </p:cTn>
                              </p:par>
                            </p:childTnLst>
                          </p:cTn>
                        </p:par>
                        <p:par>
                          <p:cTn id="31" fill="hold">
                            <p:stCondLst>
                              <p:cond delay="2800"/>
                            </p:stCondLst>
                            <p:childTnLst>
                              <p:par>
                                <p:cTn id="32" presetID="12" presetClass="entr" presetSubtype="4"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p:tgtEl>
                                          <p:spTgt spid="5"/>
                                        </p:tgtEl>
                                        <p:attrNameLst>
                                          <p:attrName>ppt_y</p:attrName>
                                        </p:attrNameLst>
                                      </p:cBhvr>
                                      <p:tavLst>
                                        <p:tav tm="0">
                                          <p:val>
                                            <p:strVal val="#ppt_y+#ppt_h*1.125000"/>
                                          </p:val>
                                        </p:tav>
                                        <p:tav tm="100000">
                                          <p:val>
                                            <p:strVal val="#ppt_y"/>
                                          </p:val>
                                        </p:tav>
                                      </p:tavLst>
                                    </p:anim>
                                    <p:animEffect transition="in" filter="wipe(up)">
                                      <p:cBhvr>
                                        <p:cTn id="35" dur="500"/>
                                        <p:tgtEl>
                                          <p:spTgt spid="5"/>
                                        </p:tgtEl>
                                      </p:cBhvr>
                                    </p:animEffect>
                                  </p:childTnLst>
                                </p:cTn>
                              </p:par>
                            </p:childTnLst>
                          </p:cTn>
                        </p:par>
                        <p:par>
                          <p:cTn id="36" fill="hold">
                            <p:stCondLst>
                              <p:cond delay="3300"/>
                            </p:stCondLst>
                            <p:childTnLst>
                              <p:par>
                                <p:cTn id="37" presetID="14" presetClass="entr" presetSubtype="10"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randombar(horizontal)">
                                      <p:cBhvr>
                                        <p:cTn id="39" dur="500"/>
                                        <p:tgtEl>
                                          <p:spTgt spid="72"/>
                                        </p:tgtEl>
                                      </p:cBhvr>
                                    </p:animEffect>
                                  </p:childTnLst>
                                </p:cTn>
                              </p:par>
                            </p:childTnLst>
                          </p:cTn>
                        </p:par>
                        <p:par>
                          <p:cTn id="40" fill="hold">
                            <p:stCondLst>
                              <p:cond delay="3800"/>
                            </p:stCondLst>
                            <p:childTnLst>
                              <p:par>
                                <p:cTn id="41" presetID="12" presetClass="entr" presetSubtype="4"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p:tgtEl>
                                          <p:spTgt spid="6"/>
                                        </p:tgtEl>
                                        <p:attrNameLst>
                                          <p:attrName>ppt_y</p:attrName>
                                        </p:attrNameLst>
                                      </p:cBhvr>
                                      <p:tavLst>
                                        <p:tav tm="0">
                                          <p:val>
                                            <p:strVal val="#ppt_y+#ppt_h*1.125000"/>
                                          </p:val>
                                        </p:tav>
                                        <p:tav tm="100000">
                                          <p:val>
                                            <p:strVal val="#ppt_y"/>
                                          </p:val>
                                        </p:tav>
                                      </p:tavLst>
                                    </p:anim>
                                    <p:animEffect transition="in" filter="wipe(up)">
                                      <p:cBhvr>
                                        <p:cTn id="44" dur="500"/>
                                        <p:tgtEl>
                                          <p:spTgt spid="6"/>
                                        </p:tgtEl>
                                      </p:cBhvr>
                                    </p:animEffect>
                                  </p:childTnLst>
                                </p:cTn>
                              </p:par>
                            </p:childTnLst>
                          </p:cTn>
                        </p:par>
                        <p:par>
                          <p:cTn id="45" fill="hold">
                            <p:stCondLst>
                              <p:cond delay="4300"/>
                            </p:stCondLst>
                            <p:childTnLst>
                              <p:par>
                                <p:cTn id="46" presetID="14" presetClass="entr" presetSubtype="10"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randombar(horizontal)">
                                      <p:cBhvr>
                                        <p:cTn id="48"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55" grpId="0" animBg="1"/>
      <p:bldP spid="57" grpId="0" animBg="1"/>
      <p:bldP spid="58" grpId="0"/>
      <p:bldP spid="72" grpId="0"/>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AutoShape 7"/>
          <p:cNvSpPr>
            <a:spLocks noChangeArrowheads="1"/>
          </p:cNvSpPr>
          <p:nvPr/>
        </p:nvSpPr>
        <p:spPr bwMode="auto">
          <a:xfrm>
            <a:off x="3641127" y="1834161"/>
            <a:ext cx="2045568" cy="2045569"/>
          </a:xfrm>
          <a:custGeom>
            <a:avLst/>
            <a:gdLst>
              <a:gd name="G0" fmla="+- 9798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798"/>
              <a:gd name="G18" fmla="*/ 9798 1 2"/>
              <a:gd name="G19" fmla="+- G18 5400 0"/>
              <a:gd name="G20" fmla="cos G19 11796480"/>
              <a:gd name="G21" fmla="sin G19 11796480"/>
              <a:gd name="G22" fmla="+- G20 10800 0"/>
              <a:gd name="G23" fmla="+- G21 10800 0"/>
              <a:gd name="G24" fmla="+- 10800 0 G20"/>
              <a:gd name="G25" fmla="+- 9798 10800 0"/>
              <a:gd name="G26" fmla="?: G9 G17 G25"/>
              <a:gd name="G27" fmla="?: G9 0 21600"/>
              <a:gd name="G28" fmla="cos 10800 11796480"/>
              <a:gd name="G29" fmla="sin 10800 11796480"/>
              <a:gd name="G30" fmla="sin 9798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01 w 21600"/>
              <a:gd name="T15" fmla="*/ 10800 h 21600"/>
              <a:gd name="T16" fmla="*/ 10800 w 21600"/>
              <a:gd name="T17" fmla="*/ 1002 h 21600"/>
              <a:gd name="T18" fmla="*/ 21099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02" y="10800"/>
                </a:moveTo>
                <a:cubicBezTo>
                  <a:pt x="1002" y="5388"/>
                  <a:pt x="5388" y="1002"/>
                  <a:pt x="10800" y="1002"/>
                </a:cubicBezTo>
                <a:cubicBezTo>
                  <a:pt x="16211" y="1001"/>
                  <a:pt x="20597" y="5388"/>
                  <a:pt x="20598" y="10799"/>
                </a:cubicBezTo>
                <a:lnTo>
                  <a:pt x="21600" y="10800"/>
                </a:lnTo>
                <a:cubicBezTo>
                  <a:pt x="21600" y="4835"/>
                  <a:pt x="16764" y="0"/>
                  <a:pt x="10800" y="0"/>
                </a:cubicBezTo>
                <a:cubicBezTo>
                  <a:pt x="4835" y="0"/>
                  <a:pt x="0" y="4835"/>
                  <a:pt x="0" y="10800"/>
                </a:cubicBezTo>
                <a:close/>
              </a:path>
            </a:pathLst>
          </a:custGeom>
          <a:solidFill>
            <a:schemeClr val="bg1">
              <a:lumMod val="50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6" name="AutoShape 8"/>
          <p:cNvSpPr>
            <a:spLocks noChangeArrowheads="1"/>
          </p:cNvSpPr>
          <p:nvPr/>
        </p:nvSpPr>
        <p:spPr bwMode="auto">
          <a:xfrm>
            <a:off x="3641127" y="1834161"/>
            <a:ext cx="2045568" cy="2045569"/>
          </a:xfrm>
          <a:custGeom>
            <a:avLst/>
            <a:gdLst>
              <a:gd name="G0" fmla="+- 9798 0 0"/>
              <a:gd name="G1" fmla="+- 5898240 0 0"/>
              <a:gd name="G2" fmla="+- 0 0 5898240"/>
              <a:gd name="T0" fmla="*/ 0 256 1"/>
              <a:gd name="T1" fmla="*/ 180 256 1"/>
              <a:gd name="G3" fmla="+- 5898240 T0 T1"/>
              <a:gd name="T2" fmla="*/ 0 256 1"/>
              <a:gd name="T3" fmla="*/ 90 256 1"/>
              <a:gd name="G4" fmla="+- 5898240 T2 T3"/>
              <a:gd name="G5" fmla="*/ G4 2 1"/>
              <a:gd name="T4" fmla="*/ 90 256 1"/>
              <a:gd name="T5" fmla="*/ 0 256 1"/>
              <a:gd name="G6" fmla="+- 5898240 T4 T5"/>
              <a:gd name="G7" fmla="*/ G6 2 1"/>
              <a:gd name="G8" fmla="abs 589824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798"/>
              <a:gd name="G18" fmla="*/ 9798 1 2"/>
              <a:gd name="G19" fmla="+- G18 5400 0"/>
              <a:gd name="G20" fmla="cos G19 5898240"/>
              <a:gd name="G21" fmla="sin G19 5898240"/>
              <a:gd name="G22" fmla="+- G20 10800 0"/>
              <a:gd name="G23" fmla="+- G21 10800 0"/>
              <a:gd name="G24" fmla="+- 10800 0 G20"/>
              <a:gd name="G25" fmla="+- 9798 10800 0"/>
              <a:gd name="G26" fmla="?: G9 G17 G25"/>
              <a:gd name="G27" fmla="?: G9 0 21600"/>
              <a:gd name="G28" fmla="cos 10800 5898240"/>
              <a:gd name="G29" fmla="sin 10800 5898240"/>
              <a:gd name="G30" fmla="sin 9798 5898240"/>
              <a:gd name="G31" fmla="+- G28 10800 0"/>
              <a:gd name="G32" fmla="+- G29 10800 0"/>
              <a:gd name="G33" fmla="+- G30 10800 0"/>
              <a:gd name="G34" fmla="?: G4 0 G31"/>
              <a:gd name="G35" fmla="?: 5898240 G34 0"/>
              <a:gd name="G36" fmla="?: G6 G35 G31"/>
              <a:gd name="G37" fmla="+- 21600 0 G36"/>
              <a:gd name="G38" fmla="?: G4 0 G33"/>
              <a:gd name="G39" fmla="?: 5898240 G38 G32"/>
              <a:gd name="G40" fmla="?: G6 G39 0"/>
              <a:gd name="G41" fmla="?: G4 G32 21600"/>
              <a:gd name="G42" fmla="?: G6 G41 G33"/>
              <a:gd name="T12" fmla="*/ 10800 w 21600"/>
              <a:gd name="T13" fmla="*/ 21600 h 21600"/>
              <a:gd name="T14" fmla="*/ 10800 w 21600"/>
              <a:gd name="T15" fmla="*/ 21099 h 21600"/>
              <a:gd name="T16" fmla="*/ 10800 w 21600"/>
              <a:gd name="T17" fmla="*/ 20598 h 21600"/>
              <a:gd name="T18" fmla="*/ 10800 w 21600"/>
              <a:gd name="T19" fmla="*/ 2109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800" y="20598"/>
                </a:moveTo>
                <a:lnTo>
                  <a:pt x="10800" y="2160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7" name="AutoShape 9"/>
          <p:cNvSpPr>
            <a:spLocks noChangeArrowheads="1"/>
          </p:cNvSpPr>
          <p:nvPr/>
        </p:nvSpPr>
        <p:spPr bwMode="auto">
          <a:xfrm>
            <a:off x="3641127" y="1834161"/>
            <a:ext cx="2045568" cy="2045569"/>
          </a:xfrm>
          <a:custGeom>
            <a:avLst/>
            <a:gdLst>
              <a:gd name="G0" fmla="+- 9798 0 0"/>
              <a:gd name="G1" fmla="+- 0 0 0"/>
              <a:gd name="G2" fmla="+- 0 0 0"/>
              <a:gd name="T0" fmla="*/ 0 256 1"/>
              <a:gd name="T1" fmla="*/ 180 256 1"/>
              <a:gd name="G3" fmla="+- 0 T0 T1"/>
              <a:gd name="T2" fmla="*/ 0 256 1"/>
              <a:gd name="T3" fmla="*/ 90 256 1"/>
              <a:gd name="G4" fmla="+- 0 T2 T3"/>
              <a:gd name="G5" fmla="*/ G4 2 1"/>
              <a:gd name="T4" fmla="*/ 90 256 1"/>
              <a:gd name="T5" fmla="*/ 0 256 1"/>
              <a:gd name="G6" fmla="+- 0 T4 T5"/>
              <a:gd name="G7" fmla="*/ G6 2 1"/>
              <a:gd name="G8" fmla="abs 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798"/>
              <a:gd name="G18" fmla="*/ 9798 1 2"/>
              <a:gd name="G19" fmla="+- G18 5400 0"/>
              <a:gd name="G20" fmla="cos G19 0"/>
              <a:gd name="G21" fmla="sin G19 0"/>
              <a:gd name="G22" fmla="+- G20 10800 0"/>
              <a:gd name="G23" fmla="+- G21 10800 0"/>
              <a:gd name="G24" fmla="+- 10800 0 G20"/>
              <a:gd name="G25" fmla="+- 9798 10800 0"/>
              <a:gd name="G26" fmla="?: G9 G17 G25"/>
              <a:gd name="G27" fmla="?: G9 0 21600"/>
              <a:gd name="G28" fmla="cos 10800 0"/>
              <a:gd name="G29" fmla="sin 10800 0"/>
              <a:gd name="G30" fmla="sin 9798 0"/>
              <a:gd name="G31" fmla="+- G28 10800 0"/>
              <a:gd name="G32" fmla="+- G29 10800 0"/>
              <a:gd name="G33" fmla="+- G30 10800 0"/>
              <a:gd name="G34" fmla="?: G4 0 G31"/>
              <a:gd name="G35" fmla="?: 0 G34 0"/>
              <a:gd name="G36" fmla="?: G6 G35 G31"/>
              <a:gd name="G37" fmla="+- 21600 0 G36"/>
              <a:gd name="G38" fmla="?: G4 0 G33"/>
              <a:gd name="G39" fmla="?: 0 G38 G32"/>
              <a:gd name="G40" fmla="?: G6 G39 0"/>
              <a:gd name="G41" fmla="?: G4 G32 21600"/>
              <a:gd name="G42" fmla="?: G6 G41 G33"/>
              <a:gd name="T12" fmla="*/ 10800 w 21600"/>
              <a:gd name="T13" fmla="*/ 21600 h 21600"/>
              <a:gd name="T14" fmla="*/ 21099 w 21600"/>
              <a:gd name="T15" fmla="*/ 10800 h 21600"/>
              <a:gd name="T16" fmla="*/ 10800 w 21600"/>
              <a:gd name="T17" fmla="*/ 20598 h 21600"/>
              <a:gd name="T18" fmla="*/ 501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0598" y="10800"/>
                </a:moveTo>
                <a:cubicBezTo>
                  <a:pt x="20598" y="16211"/>
                  <a:pt x="16211" y="20598"/>
                  <a:pt x="10800" y="20598"/>
                </a:cubicBezTo>
                <a:cubicBezTo>
                  <a:pt x="5388" y="20598"/>
                  <a:pt x="1002" y="16211"/>
                  <a:pt x="1002" y="10800"/>
                </a:cubicBezTo>
                <a:lnTo>
                  <a:pt x="0" y="10800"/>
                </a:lnTo>
                <a:cubicBezTo>
                  <a:pt x="0" y="16764"/>
                  <a:pt x="4835" y="21600"/>
                  <a:pt x="10800" y="21600"/>
                </a:cubicBezTo>
                <a:cubicBezTo>
                  <a:pt x="16764" y="21600"/>
                  <a:pt x="21600" y="16764"/>
                  <a:pt x="21600" y="10800"/>
                </a:cubicBezTo>
                <a:close/>
              </a:path>
            </a:pathLst>
          </a:custGeom>
          <a:solidFill>
            <a:schemeClr val="bg1">
              <a:lumMod val="50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lumMod val="75000"/>
                </a:prstClr>
              </a:solidFill>
              <a:effectLst/>
              <a:uLnTx/>
              <a:uFillTx/>
              <a:latin typeface="Calibri" panose="020F0502020204030204"/>
              <a:ea typeface="等线" panose="02010600030101010101" pitchFamily="2" charset="-122"/>
              <a:cs typeface="+mn-cs"/>
            </a:endParaRPr>
          </a:p>
        </p:txBody>
      </p:sp>
      <p:sp>
        <p:nvSpPr>
          <p:cNvPr id="102" name="AutoShape 10"/>
          <p:cNvSpPr>
            <a:spLocks noChangeArrowheads="1"/>
          </p:cNvSpPr>
          <p:nvPr/>
        </p:nvSpPr>
        <p:spPr bwMode="auto">
          <a:xfrm>
            <a:off x="3641127" y="1834161"/>
            <a:ext cx="2045568" cy="2045569"/>
          </a:xfrm>
          <a:custGeom>
            <a:avLst/>
            <a:gdLst>
              <a:gd name="G0" fmla="+- 9798 0 0"/>
              <a:gd name="G1" fmla="+- 17694720 0 0"/>
              <a:gd name="G2" fmla="+- 0 0 17694720"/>
              <a:gd name="T0" fmla="*/ 0 256 1"/>
              <a:gd name="T1" fmla="*/ 180 256 1"/>
              <a:gd name="G3" fmla="+- 17694720 T0 T1"/>
              <a:gd name="T2" fmla="*/ 0 256 1"/>
              <a:gd name="T3" fmla="*/ 90 256 1"/>
              <a:gd name="G4" fmla="+- 17694720 T2 T3"/>
              <a:gd name="G5" fmla="*/ G4 2 1"/>
              <a:gd name="T4" fmla="*/ 90 256 1"/>
              <a:gd name="T5" fmla="*/ 0 256 1"/>
              <a:gd name="G6" fmla="+- 17694720 T4 T5"/>
              <a:gd name="G7" fmla="*/ G6 2 1"/>
              <a:gd name="G8" fmla="abs 1769472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798"/>
              <a:gd name="G18" fmla="*/ 9798 1 2"/>
              <a:gd name="G19" fmla="+- G18 5400 0"/>
              <a:gd name="G20" fmla="cos G19 17694720"/>
              <a:gd name="G21" fmla="sin G19 17694720"/>
              <a:gd name="G22" fmla="+- G20 10800 0"/>
              <a:gd name="G23" fmla="+- G21 10800 0"/>
              <a:gd name="G24" fmla="+- 10800 0 G20"/>
              <a:gd name="G25" fmla="+- 9798 10800 0"/>
              <a:gd name="G26" fmla="?: G9 G17 G25"/>
              <a:gd name="G27" fmla="?: G9 0 21600"/>
              <a:gd name="G28" fmla="cos 10800 17694720"/>
              <a:gd name="G29" fmla="sin 10800 17694720"/>
              <a:gd name="G30" fmla="sin 9798 17694720"/>
              <a:gd name="G31" fmla="+- G28 10800 0"/>
              <a:gd name="G32" fmla="+- G29 10800 0"/>
              <a:gd name="G33" fmla="+- G30 10800 0"/>
              <a:gd name="G34" fmla="?: G4 0 G31"/>
              <a:gd name="G35" fmla="?: 17694720 G34 0"/>
              <a:gd name="G36" fmla="?: G6 G35 G31"/>
              <a:gd name="G37" fmla="+- 21600 0 G36"/>
              <a:gd name="G38" fmla="?: G4 0 G33"/>
              <a:gd name="G39" fmla="?: 17694720 G38 G32"/>
              <a:gd name="G40" fmla="?: G6 G39 0"/>
              <a:gd name="G41" fmla="?: G4 G32 21600"/>
              <a:gd name="G42" fmla="?: G6 G41 G33"/>
              <a:gd name="T12" fmla="*/ 10800 w 21600"/>
              <a:gd name="T13" fmla="*/ 0 h 21600"/>
              <a:gd name="T14" fmla="*/ 10799 w 21600"/>
              <a:gd name="T15" fmla="*/ 501 h 21600"/>
              <a:gd name="T16" fmla="*/ 10800 w 21600"/>
              <a:gd name="T17" fmla="*/ 1002 h 21600"/>
              <a:gd name="T18" fmla="*/ 10801 w 21600"/>
              <a:gd name="T19" fmla="*/ 50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99" y="1002"/>
                </a:moveTo>
                <a:lnTo>
                  <a:pt x="1079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4" name="组合 3"/>
          <p:cNvGrpSpPr/>
          <p:nvPr/>
        </p:nvGrpSpPr>
        <p:grpSpPr>
          <a:xfrm>
            <a:off x="4192950" y="2385984"/>
            <a:ext cx="941924" cy="941924"/>
            <a:chOff x="5589805" y="3181311"/>
            <a:chExt cx="1255899" cy="1255899"/>
          </a:xfrm>
          <a:solidFill>
            <a:srgbClr val="CB1B3D"/>
          </a:solidFill>
        </p:grpSpPr>
        <p:sp>
          <p:nvSpPr>
            <p:cNvPr id="104" name="Oval 11"/>
            <p:cNvSpPr>
              <a:spLocks noChangeArrowheads="1"/>
            </p:cNvSpPr>
            <p:nvPr/>
          </p:nvSpPr>
          <p:spPr bwMode="auto">
            <a:xfrm>
              <a:off x="5589805" y="3181311"/>
              <a:ext cx="1255899" cy="1255899"/>
            </a:xfrm>
            <a:prstGeom prst="ellipse">
              <a:avLst/>
            </a:prstGeom>
            <a:grp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6" name="Rectangle 12"/>
            <p:cNvSpPr>
              <a:spLocks noChangeArrowheads="1"/>
            </p:cNvSpPr>
            <p:nvPr/>
          </p:nvSpPr>
          <p:spPr bwMode="auto">
            <a:xfrm>
              <a:off x="5773727" y="3365233"/>
              <a:ext cx="888055" cy="8880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3335" tIns="13335" rIns="13335" bIns="13335" anchor="ctr"/>
            <a:lstStyle/>
            <a:p>
              <a:pPr marL="0" marR="0" lvl="0" indent="0" algn="ctr" defTabSz="685800" rtl="0" eaLnBrk="1" fontAlgn="auto" latinLnBrk="0" hangingPunct="1">
                <a:lnSpc>
                  <a:spcPct val="90000"/>
                </a:lnSpc>
                <a:spcBef>
                  <a:spcPts val="0"/>
                </a:spcBef>
                <a:spcAft>
                  <a:spcPct val="3500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添加</a:t>
              </a:r>
              <a:endParaRPr kumimoji="0" lang="en-US" altLang="zh-CN" sz="15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endParaRPr>
            </a:p>
            <a:p>
              <a:pPr marL="0" marR="0" lvl="0" indent="0" algn="ctr" defTabSz="685800" rtl="0" eaLnBrk="1" fontAlgn="auto" latinLnBrk="0" hangingPunct="1">
                <a:lnSpc>
                  <a:spcPct val="90000"/>
                </a:lnSpc>
                <a:spcBef>
                  <a:spcPts val="0"/>
                </a:spcBef>
                <a:spcAft>
                  <a:spcPct val="3500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标题</a:t>
              </a:r>
              <a:endParaRPr kumimoji="0" lang="en-US" sz="15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endParaRPr>
            </a:p>
          </p:txBody>
        </p:sp>
      </p:grpSp>
      <p:grpSp>
        <p:nvGrpSpPr>
          <p:cNvPr id="7" name="组合 6"/>
          <p:cNvGrpSpPr/>
          <p:nvPr/>
        </p:nvGrpSpPr>
        <p:grpSpPr>
          <a:xfrm>
            <a:off x="4334238" y="1528224"/>
            <a:ext cx="659346" cy="659346"/>
            <a:chOff x="5778190" y="2037632"/>
            <a:chExt cx="879128" cy="879128"/>
          </a:xfrm>
          <a:solidFill>
            <a:srgbClr val="CB1B3D"/>
          </a:solidFill>
        </p:grpSpPr>
        <p:sp>
          <p:nvSpPr>
            <p:cNvPr id="111" name="Oval 13"/>
            <p:cNvSpPr>
              <a:spLocks noChangeArrowheads="1"/>
            </p:cNvSpPr>
            <p:nvPr/>
          </p:nvSpPr>
          <p:spPr bwMode="auto">
            <a:xfrm>
              <a:off x="5778190" y="2037632"/>
              <a:ext cx="879128" cy="879128"/>
            </a:xfrm>
            <a:prstGeom prst="ellipse">
              <a:avLst/>
            </a:prstGeom>
            <a:grp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2" name="Rectangle 14"/>
            <p:cNvSpPr>
              <a:spLocks noChangeArrowheads="1"/>
            </p:cNvSpPr>
            <p:nvPr/>
          </p:nvSpPr>
          <p:spPr bwMode="auto">
            <a:xfrm>
              <a:off x="5906935" y="2166377"/>
              <a:ext cx="621638" cy="621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0478" tIns="10478" rIns="10478" bIns="10478" anchor="ctr"/>
            <a:lstStyle/>
            <a:p>
              <a:pPr marL="0" marR="0" lvl="0" indent="0" algn="ctr" defTabSz="685800" rtl="0" eaLnBrk="1" fontAlgn="auto" latinLnBrk="0" hangingPunct="1">
                <a:lnSpc>
                  <a:spcPct val="90000"/>
                </a:lnSpc>
                <a:spcBef>
                  <a:spcPts val="0"/>
                </a:spcBef>
                <a:spcAft>
                  <a:spcPct val="35000"/>
                </a:spcAft>
                <a:buClrTx/>
                <a:buSzTx/>
                <a:buFontTx/>
                <a:buNone/>
                <a:tabLst/>
                <a:defRPr/>
              </a:pPr>
              <a:r>
                <a:rPr kumimoji="0" lang="zh-CN" altLang="en-US" sz="82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微软雅黑" pitchFamily="34" charset="-122"/>
                </a:rPr>
                <a:t>添加内容</a:t>
              </a:r>
            </a:p>
          </p:txBody>
        </p:sp>
      </p:grpSp>
      <p:grpSp>
        <p:nvGrpSpPr>
          <p:cNvPr id="10" name="组合 9"/>
          <p:cNvGrpSpPr/>
          <p:nvPr/>
        </p:nvGrpSpPr>
        <p:grpSpPr>
          <a:xfrm>
            <a:off x="5333285" y="2527271"/>
            <a:ext cx="659346" cy="659346"/>
            <a:chOff x="7110253" y="3369695"/>
            <a:chExt cx="879128" cy="879128"/>
          </a:xfrm>
          <a:solidFill>
            <a:srgbClr val="CB1B3D"/>
          </a:solidFill>
        </p:grpSpPr>
        <p:sp>
          <p:nvSpPr>
            <p:cNvPr id="113" name="Oval 15"/>
            <p:cNvSpPr>
              <a:spLocks noChangeArrowheads="1"/>
            </p:cNvSpPr>
            <p:nvPr/>
          </p:nvSpPr>
          <p:spPr bwMode="auto">
            <a:xfrm>
              <a:off x="7110253" y="3369695"/>
              <a:ext cx="879128" cy="879128"/>
            </a:xfrm>
            <a:prstGeom prst="ellipse">
              <a:avLst/>
            </a:prstGeom>
            <a:grpFill/>
            <a:ln w="12700" cap="flat" cmpd="sng">
              <a:solidFill>
                <a:srgbClr val="FFC000"/>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4" name="Rectangle 16"/>
            <p:cNvSpPr>
              <a:spLocks noChangeArrowheads="1"/>
            </p:cNvSpPr>
            <p:nvPr/>
          </p:nvSpPr>
          <p:spPr bwMode="auto">
            <a:xfrm>
              <a:off x="7238998" y="3498440"/>
              <a:ext cx="621638" cy="621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0478" tIns="10478" rIns="10478" bIns="10478" anchor="ctr"/>
            <a:lstStyle/>
            <a:p>
              <a:pPr marL="0" marR="0" lvl="0" indent="0" algn="ctr" defTabSz="685800" rtl="0" eaLnBrk="1" fontAlgn="auto" latinLnBrk="0" hangingPunct="1">
                <a:lnSpc>
                  <a:spcPct val="90000"/>
                </a:lnSpc>
                <a:spcBef>
                  <a:spcPts val="0"/>
                </a:spcBef>
                <a:spcAft>
                  <a:spcPct val="35000"/>
                </a:spcAft>
                <a:buClrTx/>
                <a:buSzTx/>
                <a:buFontTx/>
                <a:buNone/>
                <a:tabLst/>
                <a:defRPr/>
              </a:pPr>
              <a:r>
                <a:rPr kumimoji="0" lang="zh-CN" altLang="en-US" sz="82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添加内容</a:t>
              </a:r>
              <a:endParaRPr kumimoji="0" lang="zh-CN" altLang="en-US" sz="825" b="0" i="0" u="none" strike="noStrike" kern="1200" cap="none" spc="0" normalizeH="0" baseline="0" noProof="0" dirty="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grpSp>
      <p:grpSp>
        <p:nvGrpSpPr>
          <p:cNvPr id="8" name="组合 7"/>
          <p:cNvGrpSpPr/>
          <p:nvPr/>
        </p:nvGrpSpPr>
        <p:grpSpPr>
          <a:xfrm>
            <a:off x="4334238" y="3526319"/>
            <a:ext cx="659346" cy="659346"/>
            <a:chOff x="5778190" y="4701759"/>
            <a:chExt cx="879128" cy="879128"/>
          </a:xfrm>
          <a:solidFill>
            <a:srgbClr val="CB1B3D"/>
          </a:solidFill>
        </p:grpSpPr>
        <p:sp>
          <p:nvSpPr>
            <p:cNvPr id="115" name="Oval 17"/>
            <p:cNvSpPr>
              <a:spLocks noChangeArrowheads="1"/>
            </p:cNvSpPr>
            <p:nvPr/>
          </p:nvSpPr>
          <p:spPr bwMode="auto">
            <a:xfrm>
              <a:off x="5778190" y="4701759"/>
              <a:ext cx="879128" cy="879128"/>
            </a:xfrm>
            <a:prstGeom prst="ellipse">
              <a:avLst/>
            </a:prstGeom>
            <a:grp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6" name="Rectangle 18"/>
            <p:cNvSpPr>
              <a:spLocks noChangeArrowheads="1"/>
            </p:cNvSpPr>
            <p:nvPr/>
          </p:nvSpPr>
          <p:spPr bwMode="auto">
            <a:xfrm>
              <a:off x="5906935" y="4830504"/>
              <a:ext cx="621638" cy="621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0478" tIns="10478" rIns="10478" bIns="10478" anchor="ctr"/>
            <a:lstStyle/>
            <a:p>
              <a:pPr marL="0" marR="0" lvl="0" indent="0" algn="ctr" defTabSz="685800" rtl="0" eaLnBrk="1" fontAlgn="auto" latinLnBrk="0" hangingPunct="1">
                <a:lnSpc>
                  <a:spcPct val="90000"/>
                </a:lnSpc>
                <a:spcBef>
                  <a:spcPts val="0"/>
                </a:spcBef>
                <a:spcAft>
                  <a:spcPct val="35000"/>
                </a:spcAft>
                <a:buClrTx/>
                <a:buSzTx/>
                <a:buFontTx/>
                <a:buNone/>
                <a:tabLst/>
                <a:defRPr/>
              </a:pPr>
              <a:r>
                <a:rPr kumimoji="0" lang="zh-CN" altLang="en-US" sz="825"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微软雅黑" pitchFamily="34" charset="-122"/>
                </a:rPr>
                <a:t>添加内容</a:t>
              </a:r>
              <a:endParaRPr kumimoji="0" lang="zh-CN" altLang="en-US" sz="825" b="0" i="0" u="none" strike="noStrike" kern="1200" cap="none" spc="0" normalizeH="0" baseline="0" noProof="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grpSp>
      <p:grpSp>
        <p:nvGrpSpPr>
          <p:cNvPr id="9" name="组合 8"/>
          <p:cNvGrpSpPr/>
          <p:nvPr/>
        </p:nvGrpSpPr>
        <p:grpSpPr>
          <a:xfrm>
            <a:off x="3335191" y="2527271"/>
            <a:ext cx="659346" cy="659346"/>
            <a:chOff x="4446127" y="3369695"/>
            <a:chExt cx="879128" cy="879128"/>
          </a:xfrm>
          <a:solidFill>
            <a:srgbClr val="CB1B3D"/>
          </a:solidFill>
        </p:grpSpPr>
        <p:sp>
          <p:nvSpPr>
            <p:cNvPr id="117" name="Oval 19"/>
            <p:cNvSpPr>
              <a:spLocks noChangeArrowheads="1"/>
            </p:cNvSpPr>
            <p:nvPr/>
          </p:nvSpPr>
          <p:spPr bwMode="auto">
            <a:xfrm>
              <a:off x="4446127" y="3369695"/>
              <a:ext cx="879128" cy="879128"/>
            </a:xfrm>
            <a:prstGeom prst="ellipse">
              <a:avLst/>
            </a:prstGeom>
            <a:grp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8" name="Rectangle 20"/>
            <p:cNvSpPr>
              <a:spLocks noChangeArrowheads="1"/>
            </p:cNvSpPr>
            <p:nvPr/>
          </p:nvSpPr>
          <p:spPr bwMode="auto">
            <a:xfrm>
              <a:off x="4574872" y="3498440"/>
              <a:ext cx="621638" cy="621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0478" tIns="10478" rIns="10478" bIns="10478" anchor="ctr"/>
            <a:lstStyle/>
            <a:p>
              <a:pPr marL="0" marR="0" lvl="0" indent="0" algn="ctr" defTabSz="685800" rtl="0" eaLnBrk="1" fontAlgn="auto" latinLnBrk="0" hangingPunct="1">
                <a:lnSpc>
                  <a:spcPct val="90000"/>
                </a:lnSpc>
                <a:spcBef>
                  <a:spcPts val="0"/>
                </a:spcBef>
                <a:spcAft>
                  <a:spcPct val="35000"/>
                </a:spcAft>
                <a:buClrTx/>
                <a:buSzTx/>
                <a:buFontTx/>
                <a:buNone/>
                <a:tabLst/>
                <a:defRPr/>
              </a:pPr>
              <a:r>
                <a:rPr kumimoji="0" lang="zh-CN" altLang="en-US" sz="82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添加内容</a:t>
              </a:r>
              <a:endParaRPr kumimoji="0" lang="zh-CN" altLang="en-US" sz="825" b="0" i="0" u="none" strike="noStrike" kern="1200" cap="none" spc="0" normalizeH="0" baseline="0" noProof="0" dirty="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grpSp>
      <p:sp>
        <p:nvSpPr>
          <p:cNvPr id="143" name="TextBox 142"/>
          <p:cNvSpPr txBox="1"/>
          <p:nvPr/>
        </p:nvSpPr>
        <p:spPr>
          <a:xfrm>
            <a:off x="1745889" y="1999798"/>
            <a:ext cx="1674186" cy="429340"/>
          </a:xfrm>
          <a:prstGeom prst="rect">
            <a:avLst/>
          </a:prstGeom>
          <a:noFill/>
        </p:spPr>
        <p:txBody>
          <a:bodyPr wrap="square" lIns="68573" tIns="34286" rIns="68573" bIns="34286"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144" name="TextBox 143"/>
          <p:cNvSpPr txBox="1"/>
          <p:nvPr/>
        </p:nvSpPr>
        <p:spPr>
          <a:xfrm>
            <a:off x="2686501" y="1615780"/>
            <a:ext cx="751373" cy="415498"/>
          </a:xfrm>
          <a:prstGeom prst="rect">
            <a:avLst/>
          </a:prstGeom>
          <a:noFill/>
        </p:spPr>
        <p:txBody>
          <a:bodyPr wrap="square" lIns="68573" tIns="0" rIns="68573" bIns="0" rtlCol="0" anchor="t">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B1B3D"/>
                </a:solidFill>
                <a:effectLst/>
                <a:uLnTx/>
                <a:uFillTx/>
                <a:latin typeface="方正黑体_GBK" pitchFamily="65" charset="-122"/>
                <a:ea typeface="方正黑体_GBK" pitchFamily="65" charset="-122"/>
                <a:cs typeface="华文黑体" pitchFamily="2" charset="-122"/>
              </a:rPr>
              <a:t>标题</a:t>
            </a:r>
          </a:p>
        </p:txBody>
      </p:sp>
      <p:sp>
        <p:nvSpPr>
          <p:cNvPr id="145" name="TextBox 144"/>
          <p:cNvSpPr txBox="1"/>
          <p:nvPr/>
        </p:nvSpPr>
        <p:spPr>
          <a:xfrm>
            <a:off x="5991769" y="1985255"/>
            <a:ext cx="1521987" cy="429340"/>
          </a:xfrm>
          <a:prstGeom prst="rect">
            <a:avLst/>
          </a:prstGeom>
          <a:noFill/>
        </p:spPr>
        <p:txBody>
          <a:bodyPr wrap="square" lIns="68573" tIns="34286" rIns="68573" bIns="34286"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146" name="TextBox 145"/>
          <p:cNvSpPr txBox="1"/>
          <p:nvPr/>
        </p:nvSpPr>
        <p:spPr>
          <a:xfrm>
            <a:off x="5976156" y="1596147"/>
            <a:ext cx="1209734" cy="415498"/>
          </a:xfrm>
          <a:prstGeom prst="rect">
            <a:avLst/>
          </a:prstGeom>
          <a:noFill/>
        </p:spPr>
        <p:txBody>
          <a:bodyPr wrap="square" lIns="68573" tIns="0" rIns="68573"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标题</a:t>
            </a:r>
          </a:p>
        </p:txBody>
      </p:sp>
      <p:sp>
        <p:nvSpPr>
          <p:cNvPr id="147" name="TextBox 146"/>
          <p:cNvSpPr txBox="1"/>
          <p:nvPr/>
        </p:nvSpPr>
        <p:spPr>
          <a:xfrm>
            <a:off x="1726577" y="3536658"/>
            <a:ext cx="1674186" cy="429340"/>
          </a:xfrm>
          <a:prstGeom prst="rect">
            <a:avLst/>
          </a:prstGeom>
          <a:noFill/>
        </p:spPr>
        <p:txBody>
          <a:bodyPr wrap="square" lIns="68573" tIns="34286" rIns="68573" bIns="34286"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148" name="TextBox 147"/>
          <p:cNvSpPr txBox="1"/>
          <p:nvPr/>
        </p:nvSpPr>
        <p:spPr>
          <a:xfrm>
            <a:off x="2070056" y="3159875"/>
            <a:ext cx="1330707" cy="415498"/>
          </a:xfrm>
          <a:prstGeom prst="rect">
            <a:avLst/>
          </a:prstGeom>
          <a:noFill/>
        </p:spPr>
        <p:txBody>
          <a:bodyPr wrap="square" lIns="68573" tIns="0" rIns="68573" bIns="0" rtlCol="0" anchor="t">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标题</a:t>
            </a:r>
          </a:p>
        </p:txBody>
      </p:sp>
      <p:sp>
        <p:nvSpPr>
          <p:cNvPr id="149" name="TextBox 148"/>
          <p:cNvSpPr txBox="1"/>
          <p:nvPr/>
        </p:nvSpPr>
        <p:spPr>
          <a:xfrm>
            <a:off x="6030158" y="3645973"/>
            <a:ext cx="1521987" cy="429340"/>
          </a:xfrm>
          <a:prstGeom prst="rect">
            <a:avLst/>
          </a:prstGeom>
          <a:noFill/>
        </p:spPr>
        <p:txBody>
          <a:bodyPr wrap="square" lIns="68573" tIns="34286" rIns="68573" bIns="34286"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150" name="TextBox 149"/>
          <p:cNvSpPr txBox="1"/>
          <p:nvPr/>
        </p:nvSpPr>
        <p:spPr>
          <a:xfrm>
            <a:off x="6014545" y="3226326"/>
            <a:ext cx="1209734" cy="415498"/>
          </a:xfrm>
          <a:prstGeom prst="rect">
            <a:avLst/>
          </a:prstGeom>
          <a:noFill/>
        </p:spPr>
        <p:txBody>
          <a:bodyPr wrap="square" lIns="68573" tIns="0" rIns="68573"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标题</a:t>
            </a:r>
          </a:p>
        </p:txBody>
      </p:sp>
      <p:sp>
        <p:nvSpPr>
          <p:cNvPr id="2" name="上箭头 1"/>
          <p:cNvSpPr/>
          <p:nvPr/>
        </p:nvSpPr>
        <p:spPr>
          <a:xfrm>
            <a:off x="4524744" y="2253706"/>
            <a:ext cx="278334" cy="96029"/>
          </a:xfrm>
          <a:prstGeom prst="upArrow">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5" name="上箭头 44"/>
          <p:cNvSpPr/>
          <p:nvPr/>
        </p:nvSpPr>
        <p:spPr>
          <a:xfrm rot="10800000">
            <a:off x="4524744" y="3380633"/>
            <a:ext cx="278334" cy="96029"/>
          </a:xfrm>
          <a:prstGeom prst="upArrow">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8" name="上箭头 47"/>
          <p:cNvSpPr/>
          <p:nvPr/>
        </p:nvSpPr>
        <p:spPr>
          <a:xfrm rot="5400000">
            <a:off x="5088208" y="2833323"/>
            <a:ext cx="278334" cy="96029"/>
          </a:xfrm>
          <a:prstGeom prst="upArrow">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9" name="上箭头 48"/>
          <p:cNvSpPr/>
          <p:nvPr/>
        </p:nvSpPr>
        <p:spPr>
          <a:xfrm rot="16200000">
            <a:off x="3961280" y="2833323"/>
            <a:ext cx="278334" cy="96029"/>
          </a:xfrm>
          <a:prstGeom prst="upArrow">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3" name="矩形 52"/>
          <p:cNvSpPr/>
          <p:nvPr/>
        </p:nvSpPr>
        <p:spPr>
          <a:xfrm>
            <a:off x="-33115" y="4955645"/>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4" name="矩形 53"/>
          <p:cNvSpPr/>
          <p:nvPr/>
        </p:nvSpPr>
        <p:spPr>
          <a:xfrm>
            <a:off x="3027061" y="4955645"/>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5" name="矩形 54"/>
          <p:cNvSpPr/>
          <p:nvPr/>
        </p:nvSpPr>
        <p:spPr>
          <a:xfrm>
            <a:off x="6084104" y="4955645"/>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461972183"/>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right)">
                                      <p:cBhvr>
                                        <p:cTn id="19" dur="500"/>
                                        <p:tgtEl>
                                          <p:spTgt spid="4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up)">
                                      <p:cBhvr>
                                        <p:cTn id="22" dur="500"/>
                                        <p:tgtEl>
                                          <p:spTgt spid="45"/>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300"/>
                                        <p:tgtEl>
                                          <p:spTgt spid="7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fade">
                                      <p:cBhvr>
                                        <p:cTn id="29" dur="300"/>
                                        <p:tgtEl>
                                          <p:spTgt spid="77"/>
                                        </p:tgtEl>
                                      </p:cBhvr>
                                    </p:animEffect>
                                  </p:childTnLst>
                                </p:cTn>
                              </p:par>
                            </p:childTnLst>
                          </p:cTn>
                        </p:par>
                        <p:par>
                          <p:cTn id="30" fill="hold">
                            <p:stCondLst>
                              <p:cond delay="1300"/>
                            </p:stCondLst>
                            <p:childTnLst>
                              <p:par>
                                <p:cTn id="31" presetID="53" presetClass="entr" presetSubtype="1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300" fill="hold"/>
                                        <p:tgtEl>
                                          <p:spTgt spid="7"/>
                                        </p:tgtEl>
                                        <p:attrNameLst>
                                          <p:attrName>ppt_w</p:attrName>
                                        </p:attrNameLst>
                                      </p:cBhvr>
                                      <p:tavLst>
                                        <p:tav tm="0">
                                          <p:val>
                                            <p:fltVal val="0"/>
                                          </p:val>
                                        </p:tav>
                                        <p:tav tm="100000">
                                          <p:val>
                                            <p:strVal val="#ppt_w"/>
                                          </p:val>
                                        </p:tav>
                                      </p:tavLst>
                                    </p:anim>
                                    <p:anim calcmode="lin" valueType="num">
                                      <p:cBhvr>
                                        <p:cTn id="34" dur="300" fill="hold"/>
                                        <p:tgtEl>
                                          <p:spTgt spid="7"/>
                                        </p:tgtEl>
                                        <p:attrNameLst>
                                          <p:attrName>ppt_h</p:attrName>
                                        </p:attrNameLst>
                                      </p:cBhvr>
                                      <p:tavLst>
                                        <p:tav tm="0">
                                          <p:val>
                                            <p:fltVal val="0"/>
                                          </p:val>
                                        </p:tav>
                                        <p:tav tm="100000">
                                          <p:val>
                                            <p:strVal val="#ppt_h"/>
                                          </p:val>
                                        </p:tav>
                                      </p:tavLst>
                                    </p:anim>
                                    <p:animEffect transition="in" filter="fade">
                                      <p:cBhvr>
                                        <p:cTn id="35" dur="300"/>
                                        <p:tgtEl>
                                          <p:spTgt spid="7"/>
                                        </p:tgtEl>
                                      </p:cBhvr>
                                    </p:animEffect>
                                  </p:childTnLst>
                                </p:cTn>
                              </p:par>
                            </p:childTnLst>
                          </p:cTn>
                        </p:par>
                        <p:par>
                          <p:cTn id="36" fill="hold">
                            <p:stCondLst>
                              <p:cond delay="1600"/>
                            </p:stCondLst>
                            <p:childTnLst>
                              <p:par>
                                <p:cTn id="37" presetID="53" presetClass="entr" presetSubtype="16"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300" fill="hold"/>
                                        <p:tgtEl>
                                          <p:spTgt spid="9"/>
                                        </p:tgtEl>
                                        <p:attrNameLst>
                                          <p:attrName>ppt_w</p:attrName>
                                        </p:attrNameLst>
                                      </p:cBhvr>
                                      <p:tavLst>
                                        <p:tav tm="0">
                                          <p:val>
                                            <p:fltVal val="0"/>
                                          </p:val>
                                        </p:tav>
                                        <p:tav tm="100000">
                                          <p:val>
                                            <p:strVal val="#ppt_w"/>
                                          </p:val>
                                        </p:tav>
                                      </p:tavLst>
                                    </p:anim>
                                    <p:anim calcmode="lin" valueType="num">
                                      <p:cBhvr>
                                        <p:cTn id="40" dur="300" fill="hold"/>
                                        <p:tgtEl>
                                          <p:spTgt spid="9"/>
                                        </p:tgtEl>
                                        <p:attrNameLst>
                                          <p:attrName>ppt_h</p:attrName>
                                        </p:attrNameLst>
                                      </p:cBhvr>
                                      <p:tavLst>
                                        <p:tav tm="0">
                                          <p:val>
                                            <p:fltVal val="0"/>
                                          </p:val>
                                        </p:tav>
                                        <p:tav tm="100000">
                                          <p:val>
                                            <p:strVal val="#ppt_h"/>
                                          </p:val>
                                        </p:tav>
                                      </p:tavLst>
                                    </p:anim>
                                    <p:animEffect transition="in" filter="fade">
                                      <p:cBhvr>
                                        <p:cTn id="41" dur="300"/>
                                        <p:tgtEl>
                                          <p:spTgt spid="9"/>
                                        </p:tgtEl>
                                      </p:cBhvr>
                                    </p:animEffect>
                                  </p:childTnLst>
                                </p:cTn>
                              </p:par>
                            </p:childTnLst>
                          </p:cTn>
                        </p:par>
                        <p:par>
                          <p:cTn id="42" fill="hold">
                            <p:stCondLst>
                              <p:cond delay="1900"/>
                            </p:stCondLst>
                            <p:childTnLst>
                              <p:par>
                                <p:cTn id="43" presetID="53" presetClass="entr" presetSubtype="16"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300" fill="hold"/>
                                        <p:tgtEl>
                                          <p:spTgt spid="8"/>
                                        </p:tgtEl>
                                        <p:attrNameLst>
                                          <p:attrName>ppt_w</p:attrName>
                                        </p:attrNameLst>
                                      </p:cBhvr>
                                      <p:tavLst>
                                        <p:tav tm="0">
                                          <p:val>
                                            <p:fltVal val="0"/>
                                          </p:val>
                                        </p:tav>
                                        <p:tav tm="100000">
                                          <p:val>
                                            <p:strVal val="#ppt_w"/>
                                          </p:val>
                                        </p:tav>
                                      </p:tavLst>
                                    </p:anim>
                                    <p:anim calcmode="lin" valueType="num">
                                      <p:cBhvr>
                                        <p:cTn id="46" dur="300" fill="hold"/>
                                        <p:tgtEl>
                                          <p:spTgt spid="8"/>
                                        </p:tgtEl>
                                        <p:attrNameLst>
                                          <p:attrName>ppt_h</p:attrName>
                                        </p:attrNameLst>
                                      </p:cBhvr>
                                      <p:tavLst>
                                        <p:tav tm="0">
                                          <p:val>
                                            <p:fltVal val="0"/>
                                          </p:val>
                                        </p:tav>
                                        <p:tav tm="100000">
                                          <p:val>
                                            <p:strVal val="#ppt_h"/>
                                          </p:val>
                                        </p:tav>
                                      </p:tavLst>
                                    </p:anim>
                                    <p:animEffect transition="in" filter="fade">
                                      <p:cBhvr>
                                        <p:cTn id="47" dur="300"/>
                                        <p:tgtEl>
                                          <p:spTgt spid="8"/>
                                        </p:tgtEl>
                                      </p:cBhvr>
                                    </p:animEffect>
                                  </p:childTnLst>
                                </p:cTn>
                              </p:par>
                            </p:childTnLst>
                          </p:cTn>
                        </p:par>
                        <p:par>
                          <p:cTn id="48" fill="hold">
                            <p:stCondLst>
                              <p:cond delay="2200"/>
                            </p:stCondLst>
                            <p:childTnLst>
                              <p:par>
                                <p:cTn id="49" presetID="53" presetClass="entr" presetSubtype="16"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300" fill="hold"/>
                                        <p:tgtEl>
                                          <p:spTgt spid="10"/>
                                        </p:tgtEl>
                                        <p:attrNameLst>
                                          <p:attrName>ppt_w</p:attrName>
                                        </p:attrNameLst>
                                      </p:cBhvr>
                                      <p:tavLst>
                                        <p:tav tm="0">
                                          <p:val>
                                            <p:fltVal val="0"/>
                                          </p:val>
                                        </p:tav>
                                        <p:tav tm="100000">
                                          <p:val>
                                            <p:strVal val="#ppt_w"/>
                                          </p:val>
                                        </p:tav>
                                      </p:tavLst>
                                    </p:anim>
                                    <p:anim calcmode="lin" valueType="num">
                                      <p:cBhvr>
                                        <p:cTn id="52" dur="300" fill="hold"/>
                                        <p:tgtEl>
                                          <p:spTgt spid="10"/>
                                        </p:tgtEl>
                                        <p:attrNameLst>
                                          <p:attrName>ppt_h</p:attrName>
                                        </p:attrNameLst>
                                      </p:cBhvr>
                                      <p:tavLst>
                                        <p:tav tm="0">
                                          <p:val>
                                            <p:fltVal val="0"/>
                                          </p:val>
                                        </p:tav>
                                        <p:tav tm="100000">
                                          <p:val>
                                            <p:strVal val="#ppt_h"/>
                                          </p:val>
                                        </p:tav>
                                      </p:tavLst>
                                    </p:anim>
                                    <p:animEffect transition="in" filter="fade">
                                      <p:cBhvr>
                                        <p:cTn id="53" dur="300"/>
                                        <p:tgtEl>
                                          <p:spTgt spid="10"/>
                                        </p:tgtEl>
                                      </p:cBhvr>
                                    </p:animEffect>
                                  </p:childTnLst>
                                </p:cTn>
                              </p:par>
                            </p:childTnLst>
                          </p:cTn>
                        </p:par>
                        <p:par>
                          <p:cTn id="54" fill="hold">
                            <p:stCondLst>
                              <p:cond delay="2500"/>
                            </p:stCondLst>
                            <p:childTnLst>
                              <p:par>
                                <p:cTn id="55" presetID="12" presetClass="entr" presetSubtype="2" fill="hold" grpId="0" nodeType="afterEffect">
                                  <p:stCondLst>
                                    <p:cond delay="0"/>
                                  </p:stCondLst>
                                  <p:childTnLst>
                                    <p:set>
                                      <p:cBhvr>
                                        <p:cTn id="56" dur="1" fill="hold">
                                          <p:stCondLst>
                                            <p:cond delay="0"/>
                                          </p:stCondLst>
                                        </p:cTn>
                                        <p:tgtEl>
                                          <p:spTgt spid="144"/>
                                        </p:tgtEl>
                                        <p:attrNameLst>
                                          <p:attrName>style.visibility</p:attrName>
                                        </p:attrNameLst>
                                      </p:cBhvr>
                                      <p:to>
                                        <p:strVal val="visible"/>
                                      </p:to>
                                    </p:set>
                                    <p:anim calcmode="lin" valueType="num">
                                      <p:cBhvr additive="base">
                                        <p:cTn id="57" dur="500"/>
                                        <p:tgtEl>
                                          <p:spTgt spid="144"/>
                                        </p:tgtEl>
                                        <p:attrNameLst>
                                          <p:attrName>ppt_x</p:attrName>
                                        </p:attrNameLst>
                                      </p:cBhvr>
                                      <p:tavLst>
                                        <p:tav tm="0">
                                          <p:val>
                                            <p:strVal val="#ppt_x+#ppt_w*1.125000"/>
                                          </p:val>
                                        </p:tav>
                                        <p:tav tm="100000">
                                          <p:val>
                                            <p:strVal val="#ppt_x"/>
                                          </p:val>
                                        </p:tav>
                                      </p:tavLst>
                                    </p:anim>
                                    <p:animEffect transition="in" filter="wipe(left)">
                                      <p:cBhvr>
                                        <p:cTn id="58" dur="500"/>
                                        <p:tgtEl>
                                          <p:spTgt spid="14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143"/>
                                        </p:tgtEl>
                                        <p:attrNameLst>
                                          <p:attrName>style.visibility</p:attrName>
                                        </p:attrNameLst>
                                      </p:cBhvr>
                                      <p:to>
                                        <p:strVal val="visible"/>
                                      </p:to>
                                    </p:set>
                                    <p:anim calcmode="lin" valueType="num">
                                      <p:cBhvr additive="base">
                                        <p:cTn id="61" dur="500"/>
                                        <p:tgtEl>
                                          <p:spTgt spid="143"/>
                                        </p:tgtEl>
                                        <p:attrNameLst>
                                          <p:attrName>ppt_x</p:attrName>
                                        </p:attrNameLst>
                                      </p:cBhvr>
                                      <p:tavLst>
                                        <p:tav tm="0">
                                          <p:val>
                                            <p:strVal val="#ppt_x+#ppt_w*1.125000"/>
                                          </p:val>
                                        </p:tav>
                                        <p:tav tm="100000">
                                          <p:val>
                                            <p:strVal val="#ppt_x"/>
                                          </p:val>
                                        </p:tav>
                                      </p:tavLst>
                                    </p:anim>
                                    <p:animEffect transition="in" filter="wipe(left)">
                                      <p:cBhvr>
                                        <p:cTn id="62" dur="500"/>
                                        <p:tgtEl>
                                          <p:spTgt spid="14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46"/>
                                        </p:tgtEl>
                                        <p:attrNameLst>
                                          <p:attrName>style.visibility</p:attrName>
                                        </p:attrNameLst>
                                      </p:cBhvr>
                                      <p:to>
                                        <p:strVal val="visible"/>
                                      </p:to>
                                    </p:set>
                                    <p:anim calcmode="lin" valueType="num">
                                      <p:cBhvr additive="base">
                                        <p:cTn id="65" dur="500"/>
                                        <p:tgtEl>
                                          <p:spTgt spid="146"/>
                                        </p:tgtEl>
                                        <p:attrNameLst>
                                          <p:attrName>ppt_x</p:attrName>
                                        </p:attrNameLst>
                                      </p:cBhvr>
                                      <p:tavLst>
                                        <p:tav tm="0">
                                          <p:val>
                                            <p:strVal val="#ppt_x-#ppt_w*1.125000"/>
                                          </p:val>
                                        </p:tav>
                                        <p:tav tm="100000">
                                          <p:val>
                                            <p:strVal val="#ppt_x"/>
                                          </p:val>
                                        </p:tav>
                                      </p:tavLst>
                                    </p:anim>
                                    <p:animEffect transition="in" filter="wipe(right)">
                                      <p:cBhvr>
                                        <p:cTn id="66" dur="500"/>
                                        <p:tgtEl>
                                          <p:spTgt spid="146"/>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45"/>
                                        </p:tgtEl>
                                        <p:attrNameLst>
                                          <p:attrName>style.visibility</p:attrName>
                                        </p:attrNameLst>
                                      </p:cBhvr>
                                      <p:to>
                                        <p:strVal val="visible"/>
                                      </p:to>
                                    </p:set>
                                    <p:anim calcmode="lin" valueType="num">
                                      <p:cBhvr additive="base">
                                        <p:cTn id="69" dur="500"/>
                                        <p:tgtEl>
                                          <p:spTgt spid="145"/>
                                        </p:tgtEl>
                                        <p:attrNameLst>
                                          <p:attrName>ppt_x</p:attrName>
                                        </p:attrNameLst>
                                      </p:cBhvr>
                                      <p:tavLst>
                                        <p:tav tm="0">
                                          <p:val>
                                            <p:strVal val="#ppt_x-#ppt_w*1.125000"/>
                                          </p:val>
                                        </p:tav>
                                        <p:tav tm="100000">
                                          <p:val>
                                            <p:strVal val="#ppt_x"/>
                                          </p:val>
                                        </p:tav>
                                      </p:tavLst>
                                    </p:anim>
                                    <p:animEffect transition="in" filter="wipe(right)">
                                      <p:cBhvr>
                                        <p:cTn id="70" dur="500"/>
                                        <p:tgtEl>
                                          <p:spTgt spid="14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148"/>
                                        </p:tgtEl>
                                        <p:attrNameLst>
                                          <p:attrName>style.visibility</p:attrName>
                                        </p:attrNameLst>
                                      </p:cBhvr>
                                      <p:to>
                                        <p:strVal val="visible"/>
                                      </p:to>
                                    </p:set>
                                    <p:anim calcmode="lin" valueType="num">
                                      <p:cBhvr additive="base">
                                        <p:cTn id="73" dur="500"/>
                                        <p:tgtEl>
                                          <p:spTgt spid="148"/>
                                        </p:tgtEl>
                                        <p:attrNameLst>
                                          <p:attrName>ppt_x</p:attrName>
                                        </p:attrNameLst>
                                      </p:cBhvr>
                                      <p:tavLst>
                                        <p:tav tm="0">
                                          <p:val>
                                            <p:strVal val="#ppt_x+#ppt_w*1.125000"/>
                                          </p:val>
                                        </p:tav>
                                        <p:tav tm="100000">
                                          <p:val>
                                            <p:strVal val="#ppt_x"/>
                                          </p:val>
                                        </p:tav>
                                      </p:tavLst>
                                    </p:anim>
                                    <p:animEffect transition="in" filter="wipe(left)">
                                      <p:cBhvr>
                                        <p:cTn id="74" dur="500"/>
                                        <p:tgtEl>
                                          <p:spTgt spid="148"/>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47"/>
                                        </p:tgtEl>
                                        <p:attrNameLst>
                                          <p:attrName>style.visibility</p:attrName>
                                        </p:attrNameLst>
                                      </p:cBhvr>
                                      <p:to>
                                        <p:strVal val="visible"/>
                                      </p:to>
                                    </p:set>
                                    <p:anim calcmode="lin" valueType="num">
                                      <p:cBhvr additive="base">
                                        <p:cTn id="77" dur="500"/>
                                        <p:tgtEl>
                                          <p:spTgt spid="147"/>
                                        </p:tgtEl>
                                        <p:attrNameLst>
                                          <p:attrName>ppt_x</p:attrName>
                                        </p:attrNameLst>
                                      </p:cBhvr>
                                      <p:tavLst>
                                        <p:tav tm="0">
                                          <p:val>
                                            <p:strVal val="#ppt_x+#ppt_w*1.125000"/>
                                          </p:val>
                                        </p:tav>
                                        <p:tav tm="100000">
                                          <p:val>
                                            <p:strVal val="#ppt_x"/>
                                          </p:val>
                                        </p:tav>
                                      </p:tavLst>
                                    </p:anim>
                                    <p:animEffect transition="in" filter="wipe(left)">
                                      <p:cBhvr>
                                        <p:cTn id="78" dur="500"/>
                                        <p:tgtEl>
                                          <p:spTgt spid="147"/>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50"/>
                                        </p:tgtEl>
                                        <p:attrNameLst>
                                          <p:attrName>style.visibility</p:attrName>
                                        </p:attrNameLst>
                                      </p:cBhvr>
                                      <p:to>
                                        <p:strVal val="visible"/>
                                      </p:to>
                                    </p:set>
                                    <p:anim calcmode="lin" valueType="num">
                                      <p:cBhvr additive="base">
                                        <p:cTn id="81" dur="500"/>
                                        <p:tgtEl>
                                          <p:spTgt spid="150"/>
                                        </p:tgtEl>
                                        <p:attrNameLst>
                                          <p:attrName>ppt_x</p:attrName>
                                        </p:attrNameLst>
                                      </p:cBhvr>
                                      <p:tavLst>
                                        <p:tav tm="0">
                                          <p:val>
                                            <p:strVal val="#ppt_x-#ppt_w*1.125000"/>
                                          </p:val>
                                        </p:tav>
                                        <p:tav tm="100000">
                                          <p:val>
                                            <p:strVal val="#ppt_x"/>
                                          </p:val>
                                        </p:tav>
                                      </p:tavLst>
                                    </p:anim>
                                    <p:animEffect transition="in" filter="wipe(right)">
                                      <p:cBhvr>
                                        <p:cTn id="82" dur="500"/>
                                        <p:tgtEl>
                                          <p:spTgt spid="150"/>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49"/>
                                        </p:tgtEl>
                                        <p:attrNameLst>
                                          <p:attrName>style.visibility</p:attrName>
                                        </p:attrNameLst>
                                      </p:cBhvr>
                                      <p:to>
                                        <p:strVal val="visible"/>
                                      </p:to>
                                    </p:set>
                                    <p:anim calcmode="lin" valueType="num">
                                      <p:cBhvr additive="base">
                                        <p:cTn id="85" dur="500"/>
                                        <p:tgtEl>
                                          <p:spTgt spid="149"/>
                                        </p:tgtEl>
                                        <p:attrNameLst>
                                          <p:attrName>ppt_x</p:attrName>
                                        </p:attrNameLst>
                                      </p:cBhvr>
                                      <p:tavLst>
                                        <p:tav tm="0">
                                          <p:val>
                                            <p:strVal val="#ppt_x-#ppt_w*1.125000"/>
                                          </p:val>
                                        </p:tav>
                                        <p:tav tm="100000">
                                          <p:val>
                                            <p:strVal val="#ppt_x"/>
                                          </p:val>
                                        </p:tav>
                                      </p:tavLst>
                                    </p:anim>
                                    <p:animEffect transition="in" filter="wipe(right)">
                                      <p:cBhvr>
                                        <p:cTn id="86"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7" grpId="0" animBg="1"/>
      <p:bldP spid="143" grpId="0"/>
      <p:bldP spid="144" grpId="0"/>
      <p:bldP spid="145" grpId="0"/>
      <p:bldP spid="146" grpId="0"/>
      <p:bldP spid="147" grpId="0"/>
      <p:bldP spid="148" grpId="0"/>
      <p:bldP spid="149" grpId="0"/>
      <p:bldP spid="150" grpId="0"/>
      <p:bldP spid="2" grpId="0" animBg="1"/>
      <p:bldP spid="45" grpId="0" animBg="1"/>
      <p:bldP spid="48" grpId="0" animBg="1"/>
      <p:bldP spid="4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2"/>
          <p:cNvSpPr>
            <a:spLocks noChangeArrowheads="1"/>
          </p:cNvSpPr>
          <p:nvPr/>
        </p:nvSpPr>
        <p:spPr bwMode="auto">
          <a:xfrm flipH="1">
            <a:off x="4621412" y="1537399"/>
            <a:ext cx="3041633" cy="1342259"/>
          </a:xfrm>
          <a:prstGeom prst="snip2DiagRect">
            <a:avLst/>
          </a:prstGeom>
          <a:blipFill dpi="0" rotWithShape="1">
            <a:blip r:embed="rId3" cstate="print"/>
            <a:srcRect/>
            <a:stretch>
              <a:fillRect/>
            </a:stretch>
          </a:blipFill>
          <a:ln w="9525">
            <a:noFill/>
            <a:miter lim="800000"/>
            <a:headEnd/>
            <a:tailEnd/>
          </a:ln>
        </p:spPr>
        <p:txBody>
          <a:bodyPr lIns="68573" tIns="34286" rIns="68573" bIns="34286"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84" name="Oval 4"/>
          <p:cNvSpPr>
            <a:spLocks noChangeArrowheads="1"/>
          </p:cNvSpPr>
          <p:nvPr/>
        </p:nvSpPr>
        <p:spPr bwMode="auto">
          <a:xfrm>
            <a:off x="1863128" y="3003798"/>
            <a:ext cx="524054" cy="526665"/>
          </a:xfrm>
          <a:prstGeom prst="ellipse">
            <a:avLst/>
          </a:prstGeom>
          <a:solidFill>
            <a:srgbClr val="CB1B3D"/>
          </a:solidFill>
          <a:ln w="9525">
            <a:noFill/>
            <a:round/>
            <a:headEnd/>
            <a:tailEnd/>
          </a:ln>
        </p:spPr>
        <p:txBody>
          <a:bodyPr lIns="68573" tIns="34286" rIns="68573" bIns="34286"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86" name="Oval 12"/>
          <p:cNvSpPr>
            <a:spLocks noChangeArrowheads="1"/>
          </p:cNvSpPr>
          <p:nvPr/>
        </p:nvSpPr>
        <p:spPr bwMode="auto">
          <a:xfrm>
            <a:off x="3619946" y="3003798"/>
            <a:ext cx="524924" cy="526665"/>
          </a:xfrm>
          <a:prstGeom prst="ellipse">
            <a:avLst/>
          </a:prstGeom>
          <a:solidFill>
            <a:srgbClr val="CB1B3D"/>
          </a:solidFill>
          <a:ln w="9525">
            <a:noFill/>
            <a:round/>
            <a:headEnd/>
            <a:tailEnd/>
          </a:ln>
        </p:spPr>
        <p:txBody>
          <a:bodyPr lIns="68573" tIns="34286" rIns="68573" bIns="34286"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87" name="Oval 14"/>
          <p:cNvSpPr>
            <a:spLocks noChangeArrowheads="1"/>
          </p:cNvSpPr>
          <p:nvPr/>
        </p:nvSpPr>
        <p:spPr bwMode="auto">
          <a:xfrm>
            <a:off x="5226496" y="3003798"/>
            <a:ext cx="524054" cy="526665"/>
          </a:xfrm>
          <a:prstGeom prst="ellipse">
            <a:avLst/>
          </a:prstGeom>
          <a:solidFill>
            <a:srgbClr val="CB1B3D"/>
          </a:solidFill>
          <a:ln w="9525">
            <a:noFill/>
            <a:round/>
            <a:headEnd/>
            <a:tailEnd/>
          </a:ln>
        </p:spPr>
        <p:txBody>
          <a:bodyPr lIns="68573" tIns="34286" rIns="68573" bIns="34286"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88" name="Oval 16"/>
          <p:cNvSpPr>
            <a:spLocks noChangeArrowheads="1"/>
          </p:cNvSpPr>
          <p:nvPr/>
        </p:nvSpPr>
        <p:spPr bwMode="auto">
          <a:xfrm>
            <a:off x="6725224" y="3003798"/>
            <a:ext cx="523184" cy="526665"/>
          </a:xfrm>
          <a:prstGeom prst="ellipse">
            <a:avLst/>
          </a:prstGeom>
          <a:solidFill>
            <a:srgbClr val="CB1B3D"/>
          </a:solidFill>
          <a:ln w="9525">
            <a:noFill/>
            <a:round/>
            <a:headEnd/>
            <a:tailEnd/>
          </a:ln>
        </p:spPr>
        <p:txBody>
          <a:bodyPr lIns="68573" tIns="34286" rIns="68573" bIns="34286"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grpSp>
        <p:nvGrpSpPr>
          <p:cNvPr id="89" name="Group 20"/>
          <p:cNvGrpSpPr>
            <a:grpSpLocks/>
          </p:cNvGrpSpPr>
          <p:nvPr/>
        </p:nvGrpSpPr>
        <p:grpSpPr bwMode="auto">
          <a:xfrm>
            <a:off x="1988187" y="3117429"/>
            <a:ext cx="293364" cy="295976"/>
            <a:chOff x="0" y="0"/>
            <a:chExt cx="401822" cy="404317"/>
          </a:xfrm>
        </p:grpSpPr>
        <p:sp>
          <p:nvSpPr>
            <p:cNvPr id="90"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96"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grpSp>
      <p:grpSp>
        <p:nvGrpSpPr>
          <p:cNvPr id="97" name="Group 23"/>
          <p:cNvGrpSpPr>
            <a:grpSpLocks/>
          </p:cNvGrpSpPr>
          <p:nvPr/>
        </p:nvGrpSpPr>
        <p:grpSpPr bwMode="auto">
          <a:xfrm>
            <a:off x="3772078" y="3152225"/>
            <a:ext cx="284660" cy="248097"/>
            <a:chOff x="0" y="0"/>
            <a:chExt cx="389342" cy="339426"/>
          </a:xfrm>
        </p:grpSpPr>
        <p:sp>
          <p:nvSpPr>
            <p:cNvPr id="99"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00"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01"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02"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09"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22"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23"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24" name="Rectangle 117"/>
            <p:cNvSpPr>
              <a:spLocks noChangeArrowheads="1"/>
            </p:cNvSpPr>
            <p:nvPr/>
          </p:nvSpPr>
          <p:spPr bwMode="auto">
            <a:xfrm>
              <a:off x="49916" y="114806"/>
              <a:ext cx="109814" cy="17471"/>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25" name="Rectangle 118"/>
            <p:cNvSpPr>
              <a:spLocks noChangeArrowheads="1"/>
            </p:cNvSpPr>
            <p:nvPr/>
          </p:nvSpPr>
          <p:spPr bwMode="auto">
            <a:xfrm>
              <a:off x="49916" y="154738"/>
              <a:ext cx="109814" cy="17471"/>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26" name="Rectangle 119"/>
            <p:cNvSpPr>
              <a:spLocks noChangeArrowheads="1"/>
            </p:cNvSpPr>
            <p:nvPr/>
          </p:nvSpPr>
          <p:spPr bwMode="auto">
            <a:xfrm>
              <a:off x="49916" y="199662"/>
              <a:ext cx="109814" cy="14975"/>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27" name="Rectangle 120"/>
            <p:cNvSpPr>
              <a:spLocks noChangeArrowheads="1"/>
            </p:cNvSpPr>
            <p:nvPr/>
          </p:nvSpPr>
          <p:spPr bwMode="auto">
            <a:xfrm>
              <a:off x="49916" y="242091"/>
              <a:ext cx="109814" cy="17471"/>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grpSp>
      <p:grpSp>
        <p:nvGrpSpPr>
          <p:cNvPr id="128" name="Group 35"/>
          <p:cNvGrpSpPr>
            <a:grpSpLocks/>
          </p:cNvGrpSpPr>
          <p:nvPr/>
        </p:nvGrpSpPr>
        <p:grpSpPr bwMode="auto">
          <a:xfrm>
            <a:off x="6847966" y="3123303"/>
            <a:ext cx="277697" cy="275085"/>
            <a:chOff x="0" y="0"/>
            <a:chExt cx="379359" cy="376864"/>
          </a:xfrm>
        </p:grpSpPr>
        <p:sp>
          <p:nvSpPr>
            <p:cNvPr id="129"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0" name="Rectangle 151"/>
            <p:cNvSpPr>
              <a:spLocks noChangeArrowheads="1"/>
            </p:cNvSpPr>
            <p:nvPr/>
          </p:nvSpPr>
          <p:spPr bwMode="auto">
            <a:xfrm>
              <a:off x="144756" y="272040"/>
              <a:ext cx="22463" cy="42429"/>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1" name="Rectangle 152"/>
            <p:cNvSpPr>
              <a:spLocks noChangeArrowheads="1"/>
            </p:cNvSpPr>
            <p:nvPr/>
          </p:nvSpPr>
          <p:spPr bwMode="auto">
            <a:xfrm>
              <a:off x="179697" y="272040"/>
              <a:ext cx="19966" cy="42429"/>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2" name="Rectangle 153"/>
            <p:cNvSpPr>
              <a:spLocks noChangeArrowheads="1"/>
            </p:cNvSpPr>
            <p:nvPr/>
          </p:nvSpPr>
          <p:spPr bwMode="auto">
            <a:xfrm>
              <a:off x="214638" y="272040"/>
              <a:ext cx="19966" cy="42429"/>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3"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4" name="Freeform 155"/>
            <p:cNvSpPr>
              <a:spLocks noChangeArrowheads="1"/>
            </p:cNvSpPr>
            <p:nvPr/>
          </p:nvSpPr>
          <p:spPr bwMode="auto">
            <a:xfrm>
              <a:off x="67387" y="272040"/>
              <a:ext cx="22463" cy="19966"/>
            </a:xfrm>
            <a:custGeom>
              <a:avLst/>
              <a:gdLst>
                <a:gd name="T0" fmla="*/ 0 w 9"/>
                <a:gd name="T1" fmla="*/ 14974 h 8"/>
                <a:gd name="T2" fmla="*/ 7488 w 9"/>
                <a:gd name="T3" fmla="*/ 19966 h 8"/>
                <a:gd name="T4" fmla="*/ 22463 w 9"/>
                <a:gd name="T5" fmla="*/ 2496 h 8"/>
                <a:gd name="T6" fmla="*/ 17471 w 9"/>
                <a:gd name="T7" fmla="*/ 0 h 8"/>
                <a:gd name="T8" fmla="*/ 0 w 9"/>
                <a:gd name="T9" fmla="*/ 14974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5"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6"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7"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8" name="Rectangle 159"/>
            <p:cNvSpPr>
              <a:spLocks noChangeArrowheads="1"/>
            </p:cNvSpPr>
            <p:nvPr/>
          </p:nvSpPr>
          <p:spPr bwMode="auto">
            <a:xfrm>
              <a:off x="187185" y="34941"/>
              <a:ext cx="7488" cy="22463"/>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39"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40"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41"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4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42"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43"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44"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45" name="Rectangle 166"/>
            <p:cNvSpPr>
              <a:spLocks noChangeArrowheads="1"/>
            </p:cNvSpPr>
            <p:nvPr/>
          </p:nvSpPr>
          <p:spPr bwMode="auto">
            <a:xfrm>
              <a:off x="39933" y="174705"/>
              <a:ext cx="24958" cy="7488"/>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46" name="Rectangle 167"/>
            <p:cNvSpPr>
              <a:spLocks noChangeArrowheads="1"/>
            </p:cNvSpPr>
            <p:nvPr/>
          </p:nvSpPr>
          <p:spPr bwMode="auto">
            <a:xfrm>
              <a:off x="316965" y="177200"/>
              <a:ext cx="27454" cy="7488"/>
            </a:xfrm>
            <a:prstGeom prst="rect">
              <a:avLst/>
            </a:pr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grpSp>
      <p:grpSp>
        <p:nvGrpSpPr>
          <p:cNvPr id="147" name="Group 54"/>
          <p:cNvGrpSpPr>
            <a:grpSpLocks/>
          </p:cNvGrpSpPr>
          <p:nvPr/>
        </p:nvGrpSpPr>
        <p:grpSpPr bwMode="auto">
          <a:xfrm>
            <a:off x="5382267" y="3159084"/>
            <a:ext cx="219373" cy="284660"/>
            <a:chOff x="0" y="0"/>
            <a:chExt cx="299494" cy="389342"/>
          </a:xfrm>
        </p:grpSpPr>
        <p:sp>
          <p:nvSpPr>
            <p:cNvPr id="148"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sp>
          <p:nvSpPr>
            <p:cNvPr id="149"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w="9525">
              <a:noFill/>
              <a:miter lim="800000"/>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sym typeface="Calibri" pitchFamily="34" charset="0"/>
              </a:endParaRPr>
            </a:p>
          </p:txBody>
        </p:sp>
      </p:grpSp>
      <p:sp>
        <p:nvSpPr>
          <p:cNvPr id="150" name="剪去对角的矩形 149"/>
          <p:cNvSpPr/>
          <p:nvPr/>
        </p:nvSpPr>
        <p:spPr>
          <a:xfrm>
            <a:off x="1327044" y="1593501"/>
            <a:ext cx="3224402" cy="1301108"/>
          </a:xfrm>
          <a:prstGeom prst="snip2Diag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7FDE"/>
              </a:solidFill>
              <a:effectLst/>
              <a:uLnTx/>
              <a:uFillTx/>
              <a:latin typeface="Calibri" panose="020F0502020204030204"/>
              <a:ea typeface="等线" panose="02010600030101010101" pitchFamily="2" charset="-122"/>
              <a:cs typeface="+mn-cs"/>
            </a:endParaRPr>
          </a:p>
        </p:txBody>
      </p:sp>
      <p:sp>
        <p:nvSpPr>
          <p:cNvPr id="151" name="矩形 104"/>
          <p:cNvSpPr>
            <a:spLocks noChangeArrowheads="1"/>
          </p:cNvSpPr>
          <p:nvPr/>
        </p:nvSpPr>
        <p:spPr bwMode="auto">
          <a:xfrm>
            <a:off x="3022486" y="1768427"/>
            <a:ext cx="1023331" cy="334693"/>
          </a:xfrm>
          <a:prstGeom prst="rect">
            <a:avLst/>
          </a:prstGeom>
          <a:noFill/>
          <a:ln w="9525">
            <a:noFill/>
            <a:miter lim="800000"/>
            <a:headEnd/>
            <a:tailEnd/>
          </a:ln>
        </p:spPr>
        <p:txBody>
          <a:bodyPr wrap="none" lIns="68567" tIns="34283" rIns="68567" bIns="34283">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1725" b="1" i="0" u="none" strike="noStrike" kern="1200" cap="none" spc="0" normalizeH="0" baseline="0" noProof="0" dirty="0">
                <a:ln>
                  <a:noFill/>
                </a:ln>
                <a:solidFill>
                  <a:srgbClr val="F2F2F2"/>
                </a:solidFill>
                <a:effectLst/>
                <a:uLnTx/>
                <a:uFillTx/>
                <a:latin typeface="微软雅黑" pitchFamily="34" charset="-122"/>
                <a:ea typeface="微软雅黑" pitchFamily="34" charset="-122"/>
                <a:cs typeface="+mn-cs"/>
                <a:sym typeface="微软雅黑" pitchFamily="34" charset="-122"/>
              </a:rPr>
              <a:t>添加标题</a:t>
            </a:r>
            <a:endParaRPr kumimoji="0" lang="en-US" sz="1725" b="1" i="0" u="none" strike="noStrike" kern="1200" cap="none" spc="0" normalizeH="0" baseline="0" noProof="0" dirty="0">
              <a:ln>
                <a:noFill/>
              </a:ln>
              <a:solidFill>
                <a:srgbClr val="F2F2F2"/>
              </a:solidFill>
              <a:effectLst/>
              <a:uLnTx/>
              <a:uFillTx/>
              <a:latin typeface="微软雅黑" pitchFamily="34" charset="-122"/>
              <a:ea typeface="微软雅黑" pitchFamily="34" charset="-122"/>
              <a:cs typeface="+mn-cs"/>
              <a:sym typeface="微软雅黑" pitchFamily="34" charset="-122"/>
            </a:endParaRPr>
          </a:p>
        </p:txBody>
      </p:sp>
      <p:sp>
        <p:nvSpPr>
          <p:cNvPr id="152" name="矩形 47"/>
          <p:cNvSpPr>
            <a:spLocks noChangeArrowheads="1"/>
          </p:cNvSpPr>
          <p:nvPr/>
        </p:nvSpPr>
        <p:spPr bwMode="auto">
          <a:xfrm>
            <a:off x="1714531" y="2092275"/>
            <a:ext cx="2603870" cy="484734"/>
          </a:xfrm>
          <a:prstGeom prst="rect">
            <a:avLst/>
          </a:prstGeom>
          <a:noFill/>
          <a:ln w="9525">
            <a:noFill/>
            <a:miter lim="800000"/>
            <a:headEnd/>
            <a:tailEnd/>
          </a:ln>
        </p:spPr>
        <p:txBody>
          <a:bodyPr wrap="square" lIns="68567" tIns="34283" rIns="68567" bIns="34283">
            <a:spAutoFit/>
          </a:bodyPr>
          <a:lstStyle/>
          <a:p>
            <a:pPr marL="0" marR="0" lvl="0" indent="0" algn="r" defTabSz="685800" rtl="0" eaLnBrk="1" fontAlgn="auto" latinLnBrk="0" hangingPunct="1">
              <a:lnSpc>
                <a:spcPct val="120000"/>
              </a:lnSpc>
              <a:spcBef>
                <a:spcPts val="0"/>
              </a:spcBef>
              <a:spcAft>
                <a:spcPts val="0"/>
              </a:spcAft>
              <a:buClrTx/>
              <a:buSzTx/>
              <a:buFontTx/>
              <a:buNone/>
              <a:tabLst/>
              <a:defRPr/>
            </a:pPr>
            <a:r>
              <a:rPr kumimoji="0" lang="zh-CN" altLang="en-US" sz="1125" b="0" i="0" u="none" strike="noStrike" kern="1200" cap="none" spc="0" normalizeH="0" baseline="0" noProof="0" dirty="0">
                <a:ln>
                  <a:noFill/>
                </a:ln>
                <a:solidFill>
                  <a:srgbClr val="F2F2F2"/>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a:t>
            </a:r>
          </a:p>
        </p:txBody>
      </p:sp>
      <p:sp>
        <p:nvSpPr>
          <p:cNvPr id="153" name="TextBox 152"/>
          <p:cNvSpPr txBox="1"/>
          <p:nvPr/>
        </p:nvSpPr>
        <p:spPr>
          <a:xfrm>
            <a:off x="1441193" y="3917453"/>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74" name="TextBox 173"/>
          <p:cNvSpPr txBox="1"/>
          <p:nvPr/>
        </p:nvSpPr>
        <p:spPr>
          <a:xfrm>
            <a:off x="1441193" y="3571206"/>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175" name="TextBox 174"/>
          <p:cNvSpPr txBox="1"/>
          <p:nvPr/>
        </p:nvSpPr>
        <p:spPr>
          <a:xfrm>
            <a:off x="3223506" y="3935403"/>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76" name="TextBox 175"/>
          <p:cNvSpPr txBox="1"/>
          <p:nvPr/>
        </p:nvSpPr>
        <p:spPr>
          <a:xfrm>
            <a:off x="3223506" y="3589158"/>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177" name="TextBox 176"/>
          <p:cNvSpPr txBox="1"/>
          <p:nvPr/>
        </p:nvSpPr>
        <p:spPr>
          <a:xfrm>
            <a:off x="4826598" y="3925026"/>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78" name="TextBox 177"/>
          <p:cNvSpPr txBox="1"/>
          <p:nvPr/>
        </p:nvSpPr>
        <p:spPr>
          <a:xfrm>
            <a:off x="4826598" y="3578781"/>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179" name="TextBox 178"/>
          <p:cNvSpPr txBox="1"/>
          <p:nvPr/>
        </p:nvSpPr>
        <p:spPr>
          <a:xfrm>
            <a:off x="6319635" y="3916865"/>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80" name="TextBox 179"/>
          <p:cNvSpPr txBox="1"/>
          <p:nvPr/>
        </p:nvSpPr>
        <p:spPr>
          <a:xfrm>
            <a:off x="6319635" y="3570618"/>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98" name="矩形 97"/>
          <p:cNvSpPr/>
          <p:nvPr/>
        </p:nvSpPr>
        <p:spPr>
          <a:xfrm>
            <a:off x="-33115"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3" name="矩形 102"/>
          <p:cNvSpPr/>
          <p:nvPr/>
        </p:nvSpPr>
        <p:spPr>
          <a:xfrm>
            <a:off x="3027061"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4" name="矩形 103"/>
          <p:cNvSpPr/>
          <p:nvPr/>
        </p:nvSpPr>
        <p:spPr>
          <a:xfrm>
            <a:off x="6084104"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515830849"/>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0-#ppt_w/2"/>
                                          </p:val>
                                        </p:tav>
                                        <p:tav tm="100000">
                                          <p:val>
                                            <p:strVal val="#ppt_x"/>
                                          </p:val>
                                        </p:tav>
                                      </p:tavLst>
                                    </p:anim>
                                    <p:anim calcmode="lin" valueType="num">
                                      <p:cBhvr additive="base">
                                        <p:cTn id="8" dur="500" fill="hold"/>
                                        <p:tgtEl>
                                          <p:spTgt spid="8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50"/>
                                        </p:tgtEl>
                                        <p:attrNameLst>
                                          <p:attrName>style.visibility</p:attrName>
                                        </p:attrNameLst>
                                      </p:cBhvr>
                                      <p:to>
                                        <p:strVal val="visible"/>
                                      </p:to>
                                    </p:set>
                                    <p:anim calcmode="lin" valueType="num">
                                      <p:cBhvr additive="base">
                                        <p:cTn id="12" dur="500" fill="hold"/>
                                        <p:tgtEl>
                                          <p:spTgt spid="150"/>
                                        </p:tgtEl>
                                        <p:attrNameLst>
                                          <p:attrName>ppt_x</p:attrName>
                                        </p:attrNameLst>
                                      </p:cBhvr>
                                      <p:tavLst>
                                        <p:tav tm="0">
                                          <p:val>
                                            <p:strVal val="1+#ppt_w/2"/>
                                          </p:val>
                                        </p:tav>
                                        <p:tav tm="100000">
                                          <p:val>
                                            <p:strVal val="#ppt_x"/>
                                          </p:val>
                                        </p:tav>
                                      </p:tavLst>
                                    </p:anim>
                                    <p:anim calcmode="lin" valueType="num">
                                      <p:cBhvr additive="base">
                                        <p:cTn id="13" dur="500" fill="hold"/>
                                        <p:tgtEl>
                                          <p:spTgt spid="1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randombar(horizontal)">
                                      <p:cBhvr>
                                        <p:cTn id="17" dur="300"/>
                                        <p:tgtEl>
                                          <p:spTgt spid="152"/>
                                        </p:tgtEl>
                                      </p:cBhvr>
                                    </p:animEffect>
                                  </p:childTnLst>
                                </p:cTn>
                              </p:par>
                            </p:childTnLst>
                          </p:cTn>
                        </p:par>
                        <p:par>
                          <p:cTn id="18" fill="hold">
                            <p:stCondLst>
                              <p:cond delay="1300"/>
                            </p:stCondLst>
                            <p:childTnLst>
                              <p:par>
                                <p:cTn id="19" presetID="22" presetClass="entr" presetSubtype="2" fill="hold" grpId="0" nodeType="afterEffect">
                                  <p:stCondLst>
                                    <p:cond delay="0"/>
                                  </p:stCondLst>
                                  <p:childTnLst>
                                    <p:set>
                                      <p:cBhvr>
                                        <p:cTn id="20" dur="1" fill="hold">
                                          <p:stCondLst>
                                            <p:cond delay="0"/>
                                          </p:stCondLst>
                                        </p:cTn>
                                        <p:tgtEl>
                                          <p:spTgt spid="151"/>
                                        </p:tgtEl>
                                        <p:attrNameLst>
                                          <p:attrName>style.visibility</p:attrName>
                                        </p:attrNameLst>
                                      </p:cBhvr>
                                      <p:to>
                                        <p:strVal val="visible"/>
                                      </p:to>
                                    </p:set>
                                    <p:animEffect transition="in" filter="wipe(right)">
                                      <p:cBhvr>
                                        <p:cTn id="21" dur="300"/>
                                        <p:tgtEl>
                                          <p:spTgt spid="151"/>
                                        </p:tgtEl>
                                      </p:cBhvr>
                                    </p:animEffect>
                                  </p:childTnLst>
                                </p:cTn>
                              </p:par>
                            </p:childTnLst>
                          </p:cTn>
                        </p:par>
                        <p:par>
                          <p:cTn id="22" fill="hold">
                            <p:stCondLst>
                              <p:cond delay="1600"/>
                            </p:stCondLst>
                            <p:childTnLst>
                              <p:par>
                                <p:cTn id="23" presetID="21" presetClass="entr" presetSubtype="1"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wheel(1)">
                                      <p:cBhvr>
                                        <p:cTn id="25" dur="500"/>
                                        <p:tgtEl>
                                          <p:spTgt spid="8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wheel(1)">
                                      <p:cBhvr>
                                        <p:cTn id="28" dur="500"/>
                                        <p:tgtEl>
                                          <p:spTgt spid="86"/>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wheel(1)">
                                      <p:cBhvr>
                                        <p:cTn id="31" dur="500"/>
                                        <p:tgtEl>
                                          <p:spTgt spid="87"/>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88"/>
                                        </p:tgtEl>
                                        <p:attrNameLst>
                                          <p:attrName>style.visibility</p:attrName>
                                        </p:attrNameLst>
                                      </p:cBhvr>
                                      <p:to>
                                        <p:strVal val="visible"/>
                                      </p:to>
                                    </p:set>
                                    <p:animEffect transition="in" filter="wheel(1)">
                                      <p:cBhvr>
                                        <p:cTn id="34" dur="500"/>
                                        <p:tgtEl>
                                          <p:spTgt spid="88"/>
                                        </p:tgtEl>
                                      </p:cBhvr>
                                    </p:animEffect>
                                  </p:childTnLst>
                                </p:cTn>
                              </p:par>
                              <p:par>
                                <p:cTn id="35" presetID="21" presetClass="entr" presetSubtype="1" fill="hold" nodeType="with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heel(1)">
                                      <p:cBhvr>
                                        <p:cTn id="37" dur="500"/>
                                        <p:tgtEl>
                                          <p:spTgt spid="89"/>
                                        </p:tgtEl>
                                      </p:cBhvr>
                                    </p:animEffect>
                                  </p:childTnLst>
                                </p:cTn>
                              </p:par>
                              <p:par>
                                <p:cTn id="38" presetID="21" presetClass="entr" presetSubtype="1" fill="hold" nodeType="withEffect">
                                  <p:stCondLst>
                                    <p:cond delay="0"/>
                                  </p:stCondLst>
                                  <p:childTnLst>
                                    <p:set>
                                      <p:cBhvr>
                                        <p:cTn id="39" dur="1" fill="hold">
                                          <p:stCondLst>
                                            <p:cond delay="0"/>
                                          </p:stCondLst>
                                        </p:cTn>
                                        <p:tgtEl>
                                          <p:spTgt spid="97"/>
                                        </p:tgtEl>
                                        <p:attrNameLst>
                                          <p:attrName>style.visibility</p:attrName>
                                        </p:attrNameLst>
                                      </p:cBhvr>
                                      <p:to>
                                        <p:strVal val="visible"/>
                                      </p:to>
                                    </p:set>
                                    <p:animEffect transition="in" filter="wheel(1)">
                                      <p:cBhvr>
                                        <p:cTn id="40" dur="500"/>
                                        <p:tgtEl>
                                          <p:spTgt spid="97"/>
                                        </p:tgtEl>
                                      </p:cBhvr>
                                    </p:animEffect>
                                  </p:childTnLst>
                                </p:cTn>
                              </p:par>
                              <p:par>
                                <p:cTn id="41" presetID="21" presetClass="entr" presetSubtype="1" fill="hold" nodeType="with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wheel(1)">
                                      <p:cBhvr>
                                        <p:cTn id="43" dur="500"/>
                                        <p:tgtEl>
                                          <p:spTgt spid="128"/>
                                        </p:tgtEl>
                                      </p:cBhvr>
                                    </p:animEffect>
                                  </p:childTnLst>
                                </p:cTn>
                              </p:par>
                              <p:par>
                                <p:cTn id="44" presetID="21" presetClass="entr" presetSubtype="1" fill="hold" nodeType="withEffect">
                                  <p:stCondLst>
                                    <p:cond delay="0"/>
                                  </p:stCondLst>
                                  <p:childTnLst>
                                    <p:set>
                                      <p:cBhvr>
                                        <p:cTn id="45" dur="1" fill="hold">
                                          <p:stCondLst>
                                            <p:cond delay="0"/>
                                          </p:stCondLst>
                                        </p:cTn>
                                        <p:tgtEl>
                                          <p:spTgt spid="147"/>
                                        </p:tgtEl>
                                        <p:attrNameLst>
                                          <p:attrName>style.visibility</p:attrName>
                                        </p:attrNameLst>
                                      </p:cBhvr>
                                      <p:to>
                                        <p:strVal val="visible"/>
                                      </p:to>
                                    </p:set>
                                    <p:animEffect transition="in" filter="wheel(1)">
                                      <p:cBhvr>
                                        <p:cTn id="46" dur="500"/>
                                        <p:tgtEl>
                                          <p:spTgt spid="147"/>
                                        </p:tgtEl>
                                      </p:cBhvr>
                                    </p:animEffect>
                                  </p:childTnLst>
                                </p:cTn>
                              </p:par>
                            </p:childTnLst>
                          </p:cTn>
                        </p:par>
                        <p:par>
                          <p:cTn id="47" fill="hold">
                            <p:stCondLst>
                              <p:cond delay="2100"/>
                            </p:stCondLst>
                            <p:childTnLst>
                              <p:par>
                                <p:cTn id="48" presetID="42" presetClass="entr" presetSubtype="0" fill="hold" grpId="0" nodeType="afterEffect">
                                  <p:stCondLst>
                                    <p:cond delay="0"/>
                                  </p:stCondLst>
                                  <p:childTnLst>
                                    <p:set>
                                      <p:cBhvr>
                                        <p:cTn id="49" dur="1" fill="hold">
                                          <p:stCondLst>
                                            <p:cond delay="0"/>
                                          </p:stCondLst>
                                        </p:cTn>
                                        <p:tgtEl>
                                          <p:spTgt spid="174"/>
                                        </p:tgtEl>
                                        <p:attrNameLst>
                                          <p:attrName>style.visibility</p:attrName>
                                        </p:attrNameLst>
                                      </p:cBhvr>
                                      <p:to>
                                        <p:strVal val="visible"/>
                                      </p:to>
                                    </p:set>
                                    <p:animEffect transition="in" filter="fade">
                                      <p:cBhvr>
                                        <p:cTn id="50" dur="500"/>
                                        <p:tgtEl>
                                          <p:spTgt spid="174"/>
                                        </p:tgtEl>
                                      </p:cBhvr>
                                    </p:animEffect>
                                    <p:anim calcmode="lin" valueType="num">
                                      <p:cBhvr>
                                        <p:cTn id="51" dur="500" fill="hold"/>
                                        <p:tgtEl>
                                          <p:spTgt spid="174"/>
                                        </p:tgtEl>
                                        <p:attrNameLst>
                                          <p:attrName>ppt_x</p:attrName>
                                        </p:attrNameLst>
                                      </p:cBhvr>
                                      <p:tavLst>
                                        <p:tav tm="0">
                                          <p:val>
                                            <p:strVal val="#ppt_x"/>
                                          </p:val>
                                        </p:tav>
                                        <p:tav tm="100000">
                                          <p:val>
                                            <p:strVal val="#ppt_x"/>
                                          </p:val>
                                        </p:tav>
                                      </p:tavLst>
                                    </p:anim>
                                    <p:anim calcmode="lin" valueType="num">
                                      <p:cBhvr>
                                        <p:cTn id="52" dur="500" fill="hold"/>
                                        <p:tgtEl>
                                          <p:spTgt spid="17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fade">
                                      <p:cBhvr>
                                        <p:cTn id="55" dur="500"/>
                                        <p:tgtEl>
                                          <p:spTgt spid="176"/>
                                        </p:tgtEl>
                                      </p:cBhvr>
                                    </p:animEffect>
                                    <p:anim calcmode="lin" valueType="num">
                                      <p:cBhvr>
                                        <p:cTn id="56" dur="500" fill="hold"/>
                                        <p:tgtEl>
                                          <p:spTgt spid="176"/>
                                        </p:tgtEl>
                                        <p:attrNameLst>
                                          <p:attrName>ppt_x</p:attrName>
                                        </p:attrNameLst>
                                      </p:cBhvr>
                                      <p:tavLst>
                                        <p:tav tm="0">
                                          <p:val>
                                            <p:strVal val="#ppt_x"/>
                                          </p:val>
                                        </p:tav>
                                        <p:tav tm="100000">
                                          <p:val>
                                            <p:strVal val="#ppt_x"/>
                                          </p:val>
                                        </p:tav>
                                      </p:tavLst>
                                    </p:anim>
                                    <p:anim calcmode="lin" valueType="num">
                                      <p:cBhvr>
                                        <p:cTn id="57" dur="500" fill="hold"/>
                                        <p:tgtEl>
                                          <p:spTgt spid="17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8"/>
                                        </p:tgtEl>
                                        <p:attrNameLst>
                                          <p:attrName>style.visibility</p:attrName>
                                        </p:attrNameLst>
                                      </p:cBhvr>
                                      <p:to>
                                        <p:strVal val="visible"/>
                                      </p:to>
                                    </p:set>
                                    <p:animEffect transition="in" filter="fade">
                                      <p:cBhvr>
                                        <p:cTn id="60" dur="500"/>
                                        <p:tgtEl>
                                          <p:spTgt spid="178"/>
                                        </p:tgtEl>
                                      </p:cBhvr>
                                    </p:animEffect>
                                    <p:anim calcmode="lin" valueType="num">
                                      <p:cBhvr>
                                        <p:cTn id="61" dur="500" fill="hold"/>
                                        <p:tgtEl>
                                          <p:spTgt spid="178"/>
                                        </p:tgtEl>
                                        <p:attrNameLst>
                                          <p:attrName>ppt_x</p:attrName>
                                        </p:attrNameLst>
                                      </p:cBhvr>
                                      <p:tavLst>
                                        <p:tav tm="0">
                                          <p:val>
                                            <p:strVal val="#ppt_x"/>
                                          </p:val>
                                        </p:tav>
                                        <p:tav tm="100000">
                                          <p:val>
                                            <p:strVal val="#ppt_x"/>
                                          </p:val>
                                        </p:tav>
                                      </p:tavLst>
                                    </p:anim>
                                    <p:anim calcmode="lin" valueType="num">
                                      <p:cBhvr>
                                        <p:cTn id="62" dur="500" fill="hold"/>
                                        <p:tgtEl>
                                          <p:spTgt spid="17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80"/>
                                        </p:tgtEl>
                                        <p:attrNameLst>
                                          <p:attrName>style.visibility</p:attrName>
                                        </p:attrNameLst>
                                      </p:cBhvr>
                                      <p:to>
                                        <p:strVal val="visible"/>
                                      </p:to>
                                    </p:set>
                                    <p:animEffect transition="in" filter="fade">
                                      <p:cBhvr>
                                        <p:cTn id="65" dur="500"/>
                                        <p:tgtEl>
                                          <p:spTgt spid="180"/>
                                        </p:tgtEl>
                                      </p:cBhvr>
                                    </p:animEffect>
                                    <p:anim calcmode="lin" valueType="num">
                                      <p:cBhvr>
                                        <p:cTn id="66" dur="500" fill="hold"/>
                                        <p:tgtEl>
                                          <p:spTgt spid="180"/>
                                        </p:tgtEl>
                                        <p:attrNameLst>
                                          <p:attrName>ppt_x</p:attrName>
                                        </p:attrNameLst>
                                      </p:cBhvr>
                                      <p:tavLst>
                                        <p:tav tm="0">
                                          <p:val>
                                            <p:strVal val="#ppt_x"/>
                                          </p:val>
                                        </p:tav>
                                        <p:tav tm="100000">
                                          <p:val>
                                            <p:strVal val="#ppt_x"/>
                                          </p:val>
                                        </p:tav>
                                      </p:tavLst>
                                    </p:anim>
                                    <p:anim calcmode="lin" valueType="num">
                                      <p:cBhvr>
                                        <p:cTn id="67" dur="500" fill="hold"/>
                                        <p:tgtEl>
                                          <p:spTgt spid="180"/>
                                        </p:tgtEl>
                                        <p:attrNameLst>
                                          <p:attrName>ppt_y</p:attrName>
                                        </p:attrNameLst>
                                      </p:cBhvr>
                                      <p:tavLst>
                                        <p:tav tm="0">
                                          <p:val>
                                            <p:strVal val="#ppt_y+.1"/>
                                          </p:val>
                                        </p:tav>
                                        <p:tav tm="100000">
                                          <p:val>
                                            <p:strVal val="#ppt_y"/>
                                          </p:val>
                                        </p:tav>
                                      </p:tavLst>
                                    </p:anim>
                                  </p:childTnLst>
                                </p:cTn>
                              </p:par>
                            </p:childTnLst>
                          </p:cTn>
                        </p:par>
                        <p:par>
                          <p:cTn id="68" fill="hold">
                            <p:stCondLst>
                              <p:cond delay="2600"/>
                            </p:stCondLst>
                            <p:childTnLst>
                              <p:par>
                                <p:cTn id="69" presetID="14" presetClass="entr" presetSubtype="10" fill="hold" grpId="0" nodeType="afterEffect">
                                  <p:stCondLst>
                                    <p:cond delay="0"/>
                                  </p:stCondLst>
                                  <p:childTnLst>
                                    <p:set>
                                      <p:cBhvr>
                                        <p:cTn id="70" dur="1" fill="hold">
                                          <p:stCondLst>
                                            <p:cond delay="0"/>
                                          </p:stCondLst>
                                        </p:cTn>
                                        <p:tgtEl>
                                          <p:spTgt spid="153"/>
                                        </p:tgtEl>
                                        <p:attrNameLst>
                                          <p:attrName>style.visibility</p:attrName>
                                        </p:attrNameLst>
                                      </p:cBhvr>
                                      <p:to>
                                        <p:strVal val="visible"/>
                                      </p:to>
                                    </p:set>
                                    <p:animEffect transition="in" filter="randombar(horizontal)">
                                      <p:cBhvr>
                                        <p:cTn id="71" dur="500"/>
                                        <p:tgtEl>
                                          <p:spTgt spid="153"/>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75"/>
                                        </p:tgtEl>
                                        <p:attrNameLst>
                                          <p:attrName>style.visibility</p:attrName>
                                        </p:attrNameLst>
                                      </p:cBhvr>
                                      <p:to>
                                        <p:strVal val="visible"/>
                                      </p:to>
                                    </p:set>
                                    <p:animEffect transition="in" filter="randombar(horizontal)">
                                      <p:cBhvr>
                                        <p:cTn id="74" dur="500"/>
                                        <p:tgtEl>
                                          <p:spTgt spid="175"/>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77"/>
                                        </p:tgtEl>
                                        <p:attrNameLst>
                                          <p:attrName>style.visibility</p:attrName>
                                        </p:attrNameLst>
                                      </p:cBhvr>
                                      <p:to>
                                        <p:strVal val="visible"/>
                                      </p:to>
                                    </p:set>
                                    <p:animEffect transition="in" filter="randombar(horizontal)">
                                      <p:cBhvr>
                                        <p:cTn id="77" dur="500"/>
                                        <p:tgtEl>
                                          <p:spTgt spid="17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79"/>
                                        </p:tgtEl>
                                        <p:attrNameLst>
                                          <p:attrName>style.visibility</p:attrName>
                                        </p:attrNameLst>
                                      </p:cBhvr>
                                      <p:to>
                                        <p:strVal val="visible"/>
                                      </p:to>
                                    </p:set>
                                    <p:animEffect transition="in" filter="randombar(horizontal)">
                                      <p:cBhvr>
                                        <p:cTn id="80"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6" grpId="0" animBg="1"/>
      <p:bldP spid="87" grpId="0" animBg="1"/>
      <p:bldP spid="88" grpId="0" animBg="1"/>
      <p:bldP spid="150" grpId="0" animBg="1"/>
      <p:bldP spid="151" grpId="0"/>
      <p:bldP spid="152" grpId="0"/>
      <p:bldP spid="153" grpId="0"/>
      <p:bldP spid="174" grpId="0"/>
      <p:bldP spid="175" grpId="0"/>
      <p:bldP spid="176" grpId="0"/>
      <p:bldP spid="177" grpId="0"/>
      <p:bldP spid="178" grpId="0"/>
      <p:bldP spid="179" grpId="0"/>
      <p:bldP spid="18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9144001" cy="5157045"/>
            <a:chOff x="0" y="0"/>
            <a:chExt cx="9144001" cy="515704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045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96" y="169516"/>
              <a:ext cx="1542161" cy="1231290"/>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 y="3832968"/>
              <a:ext cx="9143245" cy="1310532"/>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35128" y="2761515"/>
              <a:ext cx="2608873" cy="2395530"/>
            </a:xfrm>
            <a:prstGeom prst="rect">
              <a:avLst/>
            </a:prstGeom>
          </p:spPr>
        </p:pic>
      </p:grpSp>
      <p:sp>
        <p:nvSpPr>
          <p:cNvPr id="9" name="同心圆 11"/>
          <p:cNvSpPr>
            <a:spLocks noChangeArrowheads="1"/>
          </p:cNvSpPr>
          <p:nvPr/>
        </p:nvSpPr>
        <p:spPr bwMode="auto">
          <a:xfrm>
            <a:off x="1562544" y="1506310"/>
            <a:ext cx="1705020" cy="1703069"/>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FFF00"/>
          </a:solidFill>
          <a:ln>
            <a:noFill/>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11" name="文本框 19"/>
          <p:cNvSpPr>
            <a:spLocks noChangeArrowheads="1"/>
          </p:cNvSpPr>
          <p:nvPr/>
        </p:nvSpPr>
        <p:spPr bwMode="auto">
          <a:xfrm>
            <a:off x="1909584" y="1948852"/>
            <a:ext cx="9936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sym typeface="微软雅黑" pitchFamily="34" charset="-122"/>
              </a:rPr>
              <a:t>03</a:t>
            </a:r>
            <a:endParaRPr kumimoji="0" lang="zh-CN" altLang="en-US" sz="48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endParaRPr>
          </a:p>
        </p:txBody>
      </p:sp>
      <p:sp>
        <p:nvSpPr>
          <p:cNvPr id="3" name="文本框 2"/>
          <p:cNvSpPr txBox="1"/>
          <p:nvPr/>
        </p:nvSpPr>
        <p:spPr>
          <a:xfrm>
            <a:off x="3429029" y="1702258"/>
            <a:ext cx="2560001"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第三部分</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429030" y="2357845"/>
            <a:ext cx="4334487"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956212646"/>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3"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AutoShape 19"/>
          <p:cNvSpPr>
            <a:spLocks noChangeAspect="1" noChangeArrowheads="1" noTextEdit="1"/>
          </p:cNvSpPr>
          <p:nvPr/>
        </p:nvSpPr>
        <p:spPr bwMode="auto">
          <a:xfrm rot="17150482">
            <a:off x="3149204" y="547092"/>
            <a:ext cx="3189685" cy="475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grpSp>
        <p:nvGrpSpPr>
          <p:cNvPr id="3" name="组合 2"/>
          <p:cNvGrpSpPr/>
          <p:nvPr/>
        </p:nvGrpSpPr>
        <p:grpSpPr>
          <a:xfrm>
            <a:off x="2232276" y="2243194"/>
            <a:ext cx="1622042" cy="1461626"/>
            <a:chOff x="2975573" y="2990925"/>
            <a:chExt cx="2162723" cy="1948834"/>
          </a:xfrm>
        </p:grpSpPr>
        <p:sp>
          <p:nvSpPr>
            <p:cNvPr id="75" name="Oval 21"/>
            <p:cNvSpPr>
              <a:spLocks noChangeArrowheads="1"/>
            </p:cNvSpPr>
            <p:nvPr/>
          </p:nvSpPr>
          <p:spPr bwMode="auto">
            <a:xfrm rot="17150482">
              <a:off x="2976315" y="3437573"/>
              <a:ext cx="1501444" cy="1502927"/>
            </a:xfrm>
            <a:prstGeom prst="ellipse">
              <a:avLst/>
            </a:pr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76" name="Freeform 22"/>
            <p:cNvSpPr>
              <a:spLocks noChangeArrowheads="1"/>
            </p:cNvSpPr>
            <p:nvPr/>
          </p:nvSpPr>
          <p:spPr bwMode="auto">
            <a:xfrm rot="17150482">
              <a:off x="4052090" y="3000787"/>
              <a:ext cx="1096068" cy="1076344"/>
            </a:xfrm>
            <a:custGeom>
              <a:avLst/>
              <a:gdLst>
                <a:gd name="T0" fmla="*/ 175 w 453"/>
                <a:gd name="T1" fmla="*/ 0 h 445"/>
                <a:gd name="T2" fmla="*/ 453 w 453"/>
                <a:gd name="T3" fmla="*/ 200 h 445"/>
                <a:gd name="T4" fmla="*/ 266 w 453"/>
                <a:gd name="T5" fmla="*/ 445 h 445"/>
                <a:gd name="T6" fmla="*/ 0 w 453"/>
                <a:gd name="T7" fmla="*/ 230 h 445"/>
                <a:gd name="T8" fmla="*/ 175 w 453"/>
                <a:gd name="T9" fmla="*/ 0 h 445"/>
                <a:gd name="T10" fmla="*/ 0 60000 65536"/>
                <a:gd name="T11" fmla="*/ 0 60000 65536"/>
                <a:gd name="T12" fmla="*/ 0 60000 65536"/>
                <a:gd name="T13" fmla="*/ 0 60000 65536"/>
                <a:gd name="T14" fmla="*/ 0 60000 65536"/>
                <a:gd name="T15" fmla="*/ 0 w 453"/>
                <a:gd name="T16" fmla="*/ 0 h 445"/>
                <a:gd name="T17" fmla="*/ 453 w 453"/>
                <a:gd name="T18" fmla="*/ 445 h 445"/>
              </a:gdLst>
              <a:ahLst/>
              <a:cxnLst>
                <a:cxn ang="T10">
                  <a:pos x="T0" y="T1"/>
                </a:cxn>
                <a:cxn ang="T11">
                  <a:pos x="T2" y="T3"/>
                </a:cxn>
                <a:cxn ang="T12">
                  <a:pos x="T4" y="T5"/>
                </a:cxn>
                <a:cxn ang="T13">
                  <a:pos x="T6" y="T7"/>
                </a:cxn>
                <a:cxn ang="T14">
                  <a:pos x="T8" y="T9"/>
                </a:cxn>
              </a:cxnLst>
              <a:rect l="T15" t="T16" r="T17" b="T18"/>
              <a:pathLst>
                <a:path w="453" h="445">
                  <a:moveTo>
                    <a:pt x="175" y="0"/>
                  </a:moveTo>
                  <a:cubicBezTo>
                    <a:pt x="148" y="159"/>
                    <a:pt x="291" y="280"/>
                    <a:pt x="453" y="200"/>
                  </a:cubicBezTo>
                  <a:cubicBezTo>
                    <a:pt x="266" y="445"/>
                    <a:pt x="266" y="445"/>
                    <a:pt x="266" y="445"/>
                  </a:cubicBezTo>
                  <a:cubicBezTo>
                    <a:pt x="300" y="268"/>
                    <a:pt x="146" y="162"/>
                    <a:pt x="0" y="230"/>
                  </a:cubicBezTo>
                  <a:lnTo>
                    <a:pt x="175" y="0"/>
                  </a:lnTo>
                  <a:close/>
                </a:path>
              </a:pathLst>
            </a:cu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82" name="Oval 28"/>
            <p:cNvSpPr>
              <a:spLocks noChangeArrowheads="1"/>
            </p:cNvSpPr>
            <p:nvPr/>
          </p:nvSpPr>
          <p:spPr bwMode="auto">
            <a:xfrm rot="17150482">
              <a:off x="3082597" y="3545384"/>
              <a:ext cx="1286750" cy="1289635"/>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grpSp>
      <p:grpSp>
        <p:nvGrpSpPr>
          <p:cNvPr id="4" name="组合 3"/>
          <p:cNvGrpSpPr/>
          <p:nvPr/>
        </p:nvGrpSpPr>
        <p:grpSpPr>
          <a:xfrm>
            <a:off x="3513479" y="1500787"/>
            <a:ext cx="1410725" cy="1945709"/>
            <a:chOff x="4683845" y="2001050"/>
            <a:chExt cx="1880966" cy="2594278"/>
          </a:xfrm>
        </p:grpSpPr>
        <p:sp>
          <p:nvSpPr>
            <p:cNvPr id="77" name="Freeform 23"/>
            <p:cNvSpPr>
              <a:spLocks noChangeArrowheads="1"/>
            </p:cNvSpPr>
            <p:nvPr/>
          </p:nvSpPr>
          <p:spPr bwMode="auto">
            <a:xfrm rot="17150482">
              <a:off x="5353600" y="3384116"/>
              <a:ext cx="1224602" cy="1197821"/>
            </a:xfrm>
            <a:custGeom>
              <a:avLst/>
              <a:gdLst>
                <a:gd name="T0" fmla="*/ 506 w 506"/>
                <a:gd name="T1" fmla="*/ 258 h 495"/>
                <a:gd name="T2" fmla="*/ 204 w 506"/>
                <a:gd name="T3" fmla="*/ 495 h 495"/>
                <a:gd name="T4" fmla="*/ 0 w 506"/>
                <a:gd name="T5" fmla="*/ 222 h 495"/>
                <a:gd name="T6" fmla="*/ 313 w 506"/>
                <a:gd name="T7" fmla="*/ 0 h 495"/>
                <a:gd name="T8" fmla="*/ 506 w 506"/>
                <a:gd name="T9" fmla="*/ 258 h 495"/>
                <a:gd name="T10" fmla="*/ 0 60000 65536"/>
                <a:gd name="T11" fmla="*/ 0 60000 65536"/>
                <a:gd name="T12" fmla="*/ 0 60000 65536"/>
                <a:gd name="T13" fmla="*/ 0 60000 65536"/>
                <a:gd name="T14" fmla="*/ 0 60000 65536"/>
                <a:gd name="T15" fmla="*/ 0 w 506"/>
                <a:gd name="T16" fmla="*/ 0 h 495"/>
                <a:gd name="T17" fmla="*/ 506 w 506"/>
                <a:gd name="T18" fmla="*/ 495 h 495"/>
              </a:gdLst>
              <a:ahLst/>
              <a:cxnLst>
                <a:cxn ang="T10">
                  <a:pos x="T0" y="T1"/>
                </a:cxn>
                <a:cxn ang="T11">
                  <a:pos x="T2" y="T3"/>
                </a:cxn>
                <a:cxn ang="T12">
                  <a:pos x="T4" y="T5"/>
                </a:cxn>
                <a:cxn ang="T13">
                  <a:pos x="T6" y="T7"/>
                </a:cxn>
                <a:cxn ang="T14">
                  <a:pos x="T8" y="T9"/>
                </a:cxn>
              </a:cxnLst>
              <a:rect l="T15" t="T16" r="T17" b="T18"/>
              <a:pathLst>
                <a:path w="506" h="495">
                  <a:moveTo>
                    <a:pt x="506" y="258"/>
                  </a:moveTo>
                  <a:cubicBezTo>
                    <a:pt x="341" y="178"/>
                    <a:pt x="168" y="297"/>
                    <a:pt x="204" y="495"/>
                  </a:cubicBezTo>
                  <a:cubicBezTo>
                    <a:pt x="0" y="222"/>
                    <a:pt x="0" y="222"/>
                    <a:pt x="0" y="222"/>
                  </a:cubicBezTo>
                  <a:cubicBezTo>
                    <a:pt x="179" y="313"/>
                    <a:pt x="342" y="180"/>
                    <a:pt x="313" y="0"/>
                  </a:cubicBezTo>
                  <a:lnTo>
                    <a:pt x="506" y="258"/>
                  </a:lnTo>
                  <a:close/>
                </a:path>
              </a:pathLst>
            </a:cu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78" name="Oval 24"/>
            <p:cNvSpPr>
              <a:spLocks noChangeArrowheads="1"/>
            </p:cNvSpPr>
            <p:nvPr/>
          </p:nvSpPr>
          <p:spPr bwMode="auto">
            <a:xfrm rot="17150482">
              <a:off x="4683178" y="2001717"/>
              <a:ext cx="1685063" cy="1683730"/>
            </a:xfrm>
            <a:prstGeom prst="ellipse">
              <a:avLst/>
            </a:pr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85" name="Oval 29"/>
            <p:cNvSpPr>
              <a:spLocks noChangeArrowheads="1"/>
            </p:cNvSpPr>
            <p:nvPr/>
          </p:nvSpPr>
          <p:spPr bwMode="auto">
            <a:xfrm rot="17150482">
              <a:off x="4801878" y="2121396"/>
              <a:ext cx="1444945" cy="1443601"/>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grpSp>
      <p:grpSp>
        <p:nvGrpSpPr>
          <p:cNvPr id="5" name="组合 4"/>
          <p:cNvGrpSpPr/>
          <p:nvPr/>
        </p:nvGrpSpPr>
        <p:grpSpPr>
          <a:xfrm>
            <a:off x="4121964" y="2773534"/>
            <a:ext cx="1978853" cy="1805441"/>
            <a:chOff x="5495158" y="3698044"/>
            <a:chExt cx="2638470" cy="2407255"/>
          </a:xfrm>
        </p:grpSpPr>
        <p:sp>
          <p:nvSpPr>
            <p:cNvPr id="79" name="Freeform 25"/>
            <p:cNvSpPr>
              <a:spLocks noChangeArrowheads="1"/>
            </p:cNvSpPr>
            <p:nvPr/>
          </p:nvSpPr>
          <p:spPr bwMode="auto">
            <a:xfrm rot="17150482">
              <a:off x="6806592" y="3705782"/>
              <a:ext cx="1334773" cy="1319298"/>
            </a:xfrm>
            <a:custGeom>
              <a:avLst/>
              <a:gdLst>
                <a:gd name="T0" fmla="*/ 211 w 552"/>
                <a:gd name="T1" fmla="*/ 0 h 545"/>
                <a:gd name="T2" fmla="*/ 552 w 552"/>
                <a:gd name="T3" fmla="*/ 227 h 545"/>
                <a:gd name="T4" fmla="*/ 320 w 552"/>
                <a:gd name="T5" fmla="*/ 545 h 545"/>
                <a:gd name="T6" fmla="*/ 0 w 552"/>
                <a:gd name="T7" fmla="*/ 289 h 545"/>
                <a:gd name="T8" fmla="*/ 211 w 552"/>
                <a:gd name="T9" fmla="*/ 0 h 545"/>
                <a:gd name="T10" fmla="*/ 0 60000 65536"/>
                <a:gd name="T11" fmla="*/ 0 60000 65536"/>
                <a:gd name="T12" fmla="*/ 0 60000 65536"/>
                <a:gd name="T13" fmla="*/ 0 60000 65536"/>
                <a:gd name="T14" fmla="*/ 0 60000 65536"/>
                <a:gd name="T15" fmla="*/ 0 w 552"/>
                <a:gd name="T16" fmla="*/ 0 h 545"/>
                <a:gd name="T17" fmla="*/ 552 w 552"/>
                <a:gd name="T18" fmla="*/ 545 h 545"/>
              </a:gdLst>
              <a:ahLst/>
              <a:cxnLst>
                <a:cxn ang="T10">
                  <a:pos x="T0" y="T1"/>
                </a:cxn>
                <a:cxn ang="T11">
                  <a:pos x="T2" y="T3"/>
                </a:cxn>
                <a:cxn ang="T12">
                  <a:pos x="T4" y="T5"/>
                </a:cxn>
                <a:cxn ang="T13">
                  <a:pos x="T6" y="T7"/>
                </a:cxn>
                <a:cxn ang="T14">
                  <a:pos x="T8" y="T9"/>
                </a:cxn>
              </a:cxnLst>
              <a:rect l="T15" t="T16" r="T17" b="T18"/>
              <a:pathLst>
                <a:path w="552" h="545">
                  <a:moveTo>
                    <a:pt x="211" y="0"/>
                  </a:moveTo>
                  <a:cubicBezTo>
                    <a:pt x="185" y="186"/>
                    <a:pt x="357" y="331"/>
                    <a:pt x="552" y="227"/>
                  </a:cubicBezTo>
                  <a:cubicBezTo>
                    <a:pt x="320" y="545"/>
                    <a:pt x="320" y="545"/>
                    <a:pt x="320" y="545"/>
                  </a:cubicBezTo>
                  <a:cubicBezTo>
                    <a:pt x="359" y="327"/>
                    <a:pt x="169" y="207"/>
                    <a:pt x="0" y="289"/>
                  </a:cubicBezTo>
                  <a:lnTo>
                    <a:pt x="211" y="0"/>
                  </a:lnTo>
                  <a:close/>
                </a:path>
              </a:pathLst>
            </a:cu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80" name="Oval 26"/>
            <p:cNvSpPr>
              <a:spLocks noChangeArrowheads="1"/>
            </p:cNvSpPr>
            <p:nvPr/>
          </p:nvSpPr>
          <p:spPr bwMode="auto">
            <a:xfrm rot="17150482">
              <a:off x="5495908" y="4255641"/>
              <a:ext cx="1848908" cy="1850408"/>
            </a:xfrm>
            <a:prstGeom prst="ellipse">
              <a:avLst/>
            </a:pr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98" name="Oval 30"/>
            <p:cNvSpPr>
              <a:spLocks noChangeArrowheads="1"/>
            </p:cNvSpPr>
            <p:nvPr/>
          </p:nvSpPr>
          <p:spPr bwMode="auto">
            <a:xfrm rot="17150482">
              <a:off x="5627267" y="4388419"/>
              <a:ext cx="1586191" cy="1584853"/>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grpSp>
      <p:grpSp>
        <p:nvGrpSpPr>
          <p:cNvPr id="6" name="组合 5"/>
          <p:cNvGrpSpPr/>
          <p:nvPr/>
        </p:nvGrpSpPr>
        <p:grpSpPr>
          <a:xfrm>
            <a:off x="5645678" y="1785120"/>
            <a:ext cx="1629348" cy="1629271"/>
            <a:chOff x="7526776" y="2380159"/>
            <a:chExt cx="2172464" cy="2172361"/>
          </a:xfrm>
        </p:grpSpPr>
        <p:sp>
          <p:nvSpPr>
            <p:cNvPr id="81" name="Oval 27"/>
            <p:cNvSpPr>
              <a:spLocks noChangeArrowheads="1"/>
            </p:cNvSpPr>
            <p:nvPr/>
          </p:nvSpPr>
          <p:spPr bwMode="auto">
            <a:xfrm rot="17150482">
              <a:off x="7526827" y="2380108"/>
              <a:ext cx="2172361" cy="2172464"/>
            </a:xfrm>
            <a:prstGeom prst="ellipse">
              <a:avLst/>
            </a:pr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103" name="Oval 31"/>
            <p:cNvSpPr>
              <a:spLocks noChangeArrowheads="1"/>
            </p:cNvSpPr>
            <p:nvPr/>
          </p:nvSpPr>
          <p:spPr bwMode="auto">
            <a:xfrm rot="17150482">
              <a:off x="7681978" y="2535651"/>
              <a:ext cx="1863033" cy="1863121"/>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grpSp>
      <p:grpSp>
        <p:nvGrpSpPr>
          <p:cNvPr id="7" name="组合 6"/>
          <p:cNvGrpSpPr/>
          <p:nvPr/>
        </p:nvGrpSpPr>
        <p:grpSpPr>
          <a:xfrm>
            <a:off x="2346758" y="2790733"/>
            <a:ext cx="877163" cy="699680"/>
            <a:chOff x="3128215" y="3720976"/>
            <a:chExt cx="1169551" cy="932907"/>
          </a:xfrm>
        </p:grpSpPr>
        <p:sp>
          <p:nvSpPr>
            <p:cNvPr id="58" name="TextBox 8"/>
            <p:cNvSpPr>
              <a:spLocks noChangeArrowheads="1"/>
            </p:cNvSpPr>
            <p:nvPr/>
          </p:nvSpPr>
          <p:spPr bwMode="auto">
            <a:xfrm>
              <a:off x="3128215" y="4253774"/>
              <a:ext cx="1169551"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微软雅黑" pitchFamily="34" charset="-122"/>
                </a:rPr>
                <a:t>添加标题</a:t>
              </a:r>
              <a:endParaRPr kumimoji="0" lang="en-US" sz="135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微软雅黑" pitchFamily="34" charset="-122"/>
              </a:endParaRPr>
            </a:p>
          </p:txBody>
        </p:sp>
        <p:sp>
          <p:nvSpPr>
            <p:cNvPr id="62" name="TextBox 38"/>
            <p:cNvSpPr>
              <a:spLocks noChangeArrowheads="1"/>
            </p:cNvSpPr>
            <p:nvPr/>
          </p:nvSpPr>
          <p:spPr bwMode="auto">
            <a:xfrm>
              <a:off x="3359668" y="3720976"/>
              <a:ext cx="75046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113" normalizeH="0" baseline="0" noProof="0" dirty="0">
                  <a:ln>
                    <a:noFill/>
                  </a:ln>
                  <a:solidFill>
                    <a:srgbClr val="CB1B3D"/>
                  </a:solidFill>
                  <a:effectLst/>
                  <a:uLnTx/>
                  <a:uFillTx/>
                  <a:latin typeface="微软雅黑" pitchFamily="34" charset="-122"/>
                  <a:ea typeface="微软雅黑" pitchFamily="34" charset="-122"/>
                  <a:cs typeface="+mn-cs"/>
                  <a:sym typeface="方正黑体简体" pitchFamily="2" charset="-122"/>
                </a:rPr>
                <a:t>01</a:t>
              </a:r>
              <a:endParaRPr kumimoji="0" lang="zh-CN" altLang="en-US" sz="2700" b="0" i="0" u="none" strike="noStrike" kern="1200" cap="none" spc="-113" normalizeH="0" baseline="0" noProof="0" dirty="0">
                <a:ln>
                  <a:noFill/>
                </a:ln>
                <a:solidFill>
                  <a:srgbClr val="CB1B3D"/>
                </a:solidFill>
                <a:effectLst/>
                <a:uLnTx/>
                <a:uFillTx/>
                <a:latin typeface="微软雅黑" pitchFamily="34" charset="-122"/>
                <a:ea typeface="微软雅黑" pitchFamily="34" charset="-122"/>
                <a:cs typeface="+mn-cs"/>
                <a:sym typeface="方正黑体简体" pitchFamily="2" charset="-122"/>
              </a:endParaRPr>
            </a:p>
          </p:txBody>
        </p:sp>
      </p:grpSp>
      <p:grpSp>
        <p:nvGrpSpPr>
          <p:cNvPr id="8" name="组合 7"/>
          <p:cNvGrpSpPr/>
          <p:nvPr/>
        </p:nvGrpSpPr>
        <p:grpSpPr>
          <a:xfrm>
            <a:off x="3723287" y="1757483"/>
            <a:ext cx="898124" cy="730728"/>
            <a:chOff x="4963588" y="2343309"/>
            <a:chExt cx="1197499" cy="974303"/>
          </a:xfrm>
        </p:grpSpPr>
        <p:sp>
          <p:nvSpPr>
            <p:cNvPr id="59" name="TextBox 8"/>
            <p:cNvSpPr>
              <a:spLocks noChangeArrowheads="1"/>
            </p:cNvSpPr>
            <p:nvPr/>
          </p:nvSpPr>
          <p:spPr bwMode="auto">
            <a:xfrm>
              <a:off x="4963588" y="2917503"/>
              <a:ext cx="1197499"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微软雅黑" pitchFamily="34" charset="-122"/>
                </a:rPr>
                <a:t>添加标题</a:t>
              </a:r>
              <a:endParaRPr kumimoji="0" lang="en-US" sz="135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微软雅黑" pitchFamily="34" charset="-122"/>
              </a:endParaRPr>
            </a:p>
          </p:txBody>
        </p:sp>
        <p:sp>
          <p:nvSpPr>
            <p:cNvPr id="63" name="TextBox 39"/>
            <p:cNvSpPr>
              <a:spLocks noChangeArrowheads="1"/>
            </p:cNvSpPr>
            <p:nvPr/>
          </p:nvSpPr>
          <p:spPr bwMode="auto">
            <a:xfrm>
              <a:off x="5162468" y="2343309"/>
              <a:ext cx="789106" cy="67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方正黑体简体" pitchFamily="2" charset="-122"/>
                </a:rPr>
                <a:t>02</a:t>
              </a:r>
              <a:endParaRPr kumimoji="0" lang="zh-CN" altLang="en-US" sz="27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方正黑体简体" pitchFamily="2" charset="-122"/>
              </a:endParaRPr>
            </a:p>
          </p:txBody>
        </p:sp>
      </p:grpSp>
      <p:grpSp>
        <p:nvGrpSpPr>
          <p:cNvPr id="9" name="组合 8"/>
          <p:cNvGrpSpPr/>
          <p:nvPr/>
        </p:nvGrpSpPr>
        <p:grpSpPr>
          <a:xfrm>
            <a:off x="4377277" y="3551670"/>
            <a:ext cx="877163" cy="737719"/>
            <a:chOff x="5835573" y="4735561"/>
            <a:chExt cx="1169551" cy="983625"/>
          </a:xfrm>
        </p:grpSpPr>
        <p:sp>
          <p:nvSpPr>
            <p:cNvPr id="60" name="TextBox 8"/>
            <p:cNvSpPr>
              <a:spLocks noChangeArrowheads="1"/>
            </p:cNvSpPr>
            <p:nvPr/>
          </p:nvSpPr>
          <p:spPr bwMode="auto">
            <a:xfrm>
              <a:off x="5835573" y="5319077"/>
              <a:ext cx="1169551"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微软雅黑" pitchFamily="34" charset="-122"/>
                </a:rPr>
                <a:t>添加标题</a:t>
              </a:r>
              <a:endParaRPr kumimoji="0" lang="en-US" sz="135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微软雅黑" pitchFamily="34" charset="-122"/>
              </a:endParaRPr>
            </a:p>
          </p:txBody>
        </p:sp>
        <p:sp>
          <p:nvSpPr>
            <p:cNvPr id="72" name="TextBox 40"/>
            <p:cNvSpPr>
              <a:spLocks noChangeArrowheads="1"/>
            </p:cNvSpPr>
            <p:nvPr/>
          </p:nvSpPr>
          <p:spPr bwMode="auto">
            <a:xfrm>
              <a:off x="6030914" y="4735561"/>
              <a:ext cx="78910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方正黑体简体" pitchFamily="2" charset="-122"/>
                </a:rPr>
                <a:t>03</a:t>
              </a:r>
              <a:endParaRPr kumimoji="0" lang="zh-CN" altLang="en-US" sz="27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方正黑体简体" pitchFamily="2" charset="-122"/>
              </a:endParaRPr>
            </a:p>
          </p:txBody>
        </p:sp>
      </p:grpSp>
      <p:grpSp>
        <p:nvGrpSpPr>
          <p:cNvPr id="10" name="组合 9"/>
          <p:cNvGrpSpPr/>
          <p:nvPr/>
        </p:nvGrpSpPr>
        <p:grpSpPr>
          <a:xfrm>
            <a:off x="6012082" y="2246258"/>
            <a:ext cx="954107" cy="807914"/>
            <a:chOff x="8015314" y="2995009"/>
            <a:chExt cx="1272143" cy="1077218"/>
          </a:xfrm>
        </p:grpSpPr>
        <p:sp>
          <p:nvSpPr>
            <p:cNvPr id="61" name="TextBox 8"/>
            <p:cNvSpPr>
              <a:spLocks noChangeArrowheads="1"/>
            </p:cNvSpPr>
            <p:nvPr/>
          </p:nvSpPr>
          <p:spPr bwMode="auto">
            <a:xfrm>
              <a:off x="8015314" y="3641340"/>
              <a:ext cx="12721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微软雅黑" pitchFamily="34" charset="-122"/>
                </a:rPr>
                <a:t>添加标题</a:t>
              </a:r>
              <a:endParaRPr kumimoji="0" lang="en-US" sz="15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微软雅黑" pitchFamily="34" charset="-122"/>
              </a:endParaRPr>
            </a:p>
          </p:txBody>
        </p:sp>
        <p:sp>
          <p:nvSpPr>
            <p:cNvPr id="73" name="TextBox 41"/>
            <p:cNvSpPr>
              <a:spLocks noChangeArrowheads="1"/>
            </p:cNvSpPr>
            <p:nvPr/>
          </p:nvSpPr>
          <p:spPr bwMode="auto">
            <a:xfrm>
              <a:off x="8255446" y="2995009"/>
              <a:ext cx="78910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方正黑体简体" pitchFamily="2" charset="-122"/>
                </a:rPr>
                <a:t>04</a:t>
              </a:r>
              <a:endParaRPr kumimoji="0" lang="zh-CN" altLang="en-US" sz="27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sym typeface="方正黑体简体" pitchFamily="2" charset="-122"/>
              </a:endParaRPr>
            </a:p>
          </p:txBody>
        </p:sp>
      </p:grpSp>
      <p:grpSp>
        <p:nvGrpSpPr>
          <p:cNvPr id="104" name="组合 54"/>
          <p:cNvGrpSpPr>
            <a:grpSpLocks/>
          </p:cNvGrpSpPr>
          <p:nvPr/>
        </p:nvGrpSpPr>
        <p:grpSpPr bwMode="auto">
          <a:xfrm>
            <a:off x="749559" y="3815937"/>
            <a:ext cx="2573042" cy="729732"/>
            <a:chOff x="0" y="-92391"/>
            <a:chExt cx="3430717" cy="973606"/>
          </a:xfrm>
        </p:grpSpPr>
        <p:sp>
          <p:nvSpPr>
            <p:cNvPr id="105" name="TextBox 55"/>
            <p:cNvSpPr>
              <a:spLocks noChangeArrowheads="1"/>
            </p:cNvSpPr>
            <p:nvPr/>
          </p:nvSpPr>
          <p:spPr bwMode="auto">
            <a:xfrm>
              <a:off x="0" y="419251"/>
              <a:ext cx="3354009" cy="46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r>
                <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a:t>
              </a: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endPar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r>
                <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a:t>
              </a: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endPar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p:txBody>
        </p:sp>
        <p:grpSp>
          <p:nvGrpSpPr>
            <p:cNvPr id="106" name="组合 56"/>
            <p:cNvGrpSpPr>
              <a:grpSpLocks/>
            </p:cNvGrpSpPr>
            <p:nvPr/>
          </p:nvGrpSpPr>
          <p:grpSpPr bwMode="auto">
            <a:xfrm>
              <a:off x="2782645" y="-92391"/>
              <a:ext cx="648072" cy="554356"/>
              <a:chOff x="-571364" y="-193262"/>
              <a:chExt cx="648072" cy="554356"/>
            </a:xfrm>
          </p:grpSpPr>
          <p:sp>
            <p:nvSpPr>
              <p:cNvPr id="107" name="矩形 57"/>
              <p:cNvSpPr>
                <a:spLocks noChangeArrowheads="1"/>
              </p:cNvSpPr>
              <p:nvPr/>
            </p:nvSpPr>
            <p:spPr bwMode="auto">
              <a:xfrm>
                <a:off x="-537457" y="-174098"/>
                <a:ext cx="454398" cy="454354"/>
              </a:xfrm>
              <a:prstGeom prst="rect">
                <a:avLst/>
              </a:pr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500" b="0" i="0" u="none" strike="noStrike" kern="1200" cap="none" spc="0" normalizeH="0" baseline="0" noProof="0">
                  <a:ln>
                    <a:noFill/>
                  </a:ln>
                  <a:solidFill>
                    <a:prstClr val="white"/>
                  </a:solidFill>
                  <a:effectLst/>
                  <a:uLnTx/>
                  <a:uFillTx/>
                  <a:latin typeface="Calibri" pitchFamily="34" charset="0"/>
                  <a:ea typeface="等线" panose="02010600030101010101" pitchFamily="2" charset="-122"/>
                  <a:cs typeface="+mn-cs"/>
                  <a:sym typeface="宋体" pitchFamily="2" charset="-122"/>
                </a:endParaRPr>
              </a:p>
            </p:txBody>
          </p:sp>
          <p:sp>
            <p:nvSpPr>
              <p:cNvPr id="108" name="TextBox 58"/>
              <p:cNvSpPr>
                <a:spLocks noChangeArrowheads="1"/>
              </p:cNvSpPr>
              <p:nvPr/>
            </p:nvSpPr>
            <p:spPr bwMode="auto">
              <a:xfrm>
                <a:off x="-571364" y="-193262"/>
                <a:ext cx="648072" cy="55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ssannet Bold" charset="0"/>
                    <a:ea typeface="Calibri" pitchFamily="34" charset="0"/>
                    <a:cs typeface="Calibri" pitchFamily="34" charset="0"/>
                    <a:sym typeface="Calibri" pitchFamily="34" charset="0"/>
                  </a:rPr>
                  <a:t>01</a:t>
                </a:r>
                <a:endParaRPr kumimoji="0" lang="zh-CN" altLang="en-US" sz="2100" b="0" i="0" u="none" strike="noStrike" kern="1200" cap="none" spc="0" normalizeH="0" baseline="0" noProof="0" dirty="0">
                  <a:ln>
                    <a:noFill/>
                  </a:ln>
                  <a:solidFill>
                    <a:prstClr val="white"/>
                  </a:solidFill>
                  <a:effectLst/>
                  <a:uLnTx/>
                  <a:uFillTx/>
                  <a:latin typeface="Cassannet Bold" charset="0"/>
                  <a:ea typeface="等线" panose="02010600030101010101" pitchFamily="2" charset="-122"/>
                  <a:cs typeface="+mn-cs"/>
                  <a:sym typeface="宋体" pitchFamily="2" charset="-122"/>
                </a:endParaRPr>
              </a:p>
            </p:txBody>
          </p:sp>
        </p:grpSp>
      </p:grpSp>
      <p:grpSp>
        <p:nvGrpSpPr>
          <p:cNvPr id="11" name="组合 10"/>
          <p:cNvGrpSpPr/>
          <p:nvPr/>
        </p:nvGrpSpPr>
        <p:grpSpPr>
          <a:xfrm>
            <a:off x="5953605" y="1023486"/>
            <a:ext cx="2466510" cy="737184"/>
            <a:chOff x="8017316" y="1380270"/>
            <a:chExt cx="3288680" cy="982912"/>
          </a:xfrm>
        </p:grpSpPr>
        <p:sp>
          <p:nvSpPr>
            <p:cNvPr id="110" name="TextBox 60"/>
            <p:cNvSpPr>
              <a:spLocks noChangeArrowheads="1"/>
            </p:cNvSpPr>
            <p:nvPr/>
          </p:nvSpPr>
          <p:spPr bwMode="auto">
            <a:xfrm>
              <a:off x="8017316" y="1901516"/>
              <a:ext cx="328868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r>
                <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a:t>
              </a: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endPar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r>
                <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a:t>
              </a: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endPar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p:txBody>
        </p:sp>
        <p:grpSp>
          <p:nvGrpSpPr>
            <p:cNvPr id="111" name="组合 61"/>
            <p:cNvGrpSpPr>
              <a:grpSpLocks/>
            </p:cNvGrpSpPr>
            <p:nvPr/>
          </p:nvGrpSpPr>
          <p:grpSpPr bwMode="auto">
            <a:xfrm>
              <a:off x="8164192" y="1380270"/>
              <a:ext cx="647958" cy="553998"/>
              <a:chOff x="701478" y="-492476"/>
              <a:chExt cx="648074" cy="554356"/>
            </a:xfrm>
          </p:grpSpPr>
          <p:sp>
            <p:nvSpPr>
              <p:cNvPr id="112" name="矩形 62"/>
              <p:cNvSpPr>
                <a:spLocks noChangeArrowheads="1"/>
              </p:cNvSpPr>
              <p:nvPr/>
            </p:nvSpPr>
            <p:spPr bwMode="auto">
              <a:xfrm>
                <a:off x="702139" y="-474969"/>
                <a:ext cx="566603" cy="454354"/>
              </a:xfrm>
              <a:prstGeom prst="rect">
                <a:avLst/>
              </a:pr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500" b="0" i="0" u="none" strike="noStrike" kern="1200" cap="none" spc="0" normalizeH="0" baseline="0" noProof="0">
                  <a:ln>
                    <a:noFill/>
                  </a:ln>
                  <a:solidFill>
                    <a:srgbClr val="E7E6E6">
                      <a:lumMod val="10000"/>
                    </a:srgbClr>
                  </a:solidFill>
                  <a:effectLst/>
                  <a:uLnTx/>
                  <a:uFillTx/>
                  <a:latin typeface="Calibri" pitchFamily="34" charset="0"/>
                  <a:ea typeface="等线" panose="02010600030101010101" pitchFamily="2" charset="-122"/>
                  <a:cs typeface="+mn-cs"/>
                  <a:sym typeface="宋体" pitchFamily="2" charset="-122"/>
                </a:endParaRPr>
              </a:p>
            </p:txBody>
          </p:sp>
          <p:sp>
            <p:nvSpPr>
              <p:cNvPr id="113" name="TextBox 63"/>
              <p:cNvSpPr>
                <a:spLocks noChangeArrowheads="1"/>
              </p:cNvSpPr>
              <p:nvPr/>
            </p:nvSpPr>
            <p:spPr bwMode="auto">
              <a:xfrm>
                <a:off x="701478" y="-492476"/>
                <a:ext cx="648074" cy="55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ssannet Bold" charset="0"/>
                    <a:ea typeface="Calibri" pitchFamily="34" charset="0"/>
                    <a:cs typeface="Calibri" pitchFamily="34" charset="0"/>
                    <a:sym typeface="Calibri" pitchFamily="34" charset="0"/>
                  </a:rPr>
                  <a:t>04</a:t>
                </a:r>
                <a:endParaRPr kumimoji="0" lang="zh-CN" altLang="en-US" sz="2100" b="0" i="0" u="none" strike="noStrike" kern="1200" cap="none" spc="0" normalizeH="0" baseline="0" noProof="0" dirty="0">
                  <a:ln>
                    <a:noFill/>
                  </a:ln>
                  <a:solidFill>
                    <a:prstClr val="white"/>
                  </a:solidFill>
                  <a:effectLst/>
                  <a:uLnTx/>
                  <a:uFillTx/>
                  <a:latin typeface="Cassannet Bold" charset="0"/>
                  <a:ea typeface="等线" panose="02010600030101010101" pitchFamily="2" charset="-122"/>
                  <a:cs typeface="+mn-cs"/>
                  <a:sym typeface="宋体" pitchFamily="2" charset="-122"/>
                </a:endParaRPr>
              </a:p>
            </p:txBody>
          </p:sp>
        </p:grpSp>
      </p:grpSp>
      <p:grpSp>
        <p:nvGrpSpPr>
          <p:cNvPr id="114" name="组合 64"/>
          <p:cNvGrpSpPr>
            <a:grpSpLocks/>
          </p:cNvGrpSpPr>
          <p:nvPr/>
        </p:nvGrpSpPr>
        <p:grpSpPr bwMode="auto">
          <a:xfrm>
            <a:off x="915341" y="1664612"/>
            <a:ext cx="2369285" cy="927473"/>
            <a:chOff x="378327" y="-15739"/>
            <a:chExt cx="3159401" cy="1238241"/>
          </a:xfrm>
        </p:grpSpPr>
        <p:sp>
          <p:nvSpPr>
            <p:cNvPr id="115" name="TextBox 65"/>
            <p:cNvSpPr>
              <a:spLocks noChangeArrowheads="1"/>
            </p:cNvSpPr>
            <p:nvPr/>
          </p:nvSpPr>
          <p:spPr bwMode="auto">
            <a:xfrm>
              <a:off x="378327" y="544512"/>
              <a:ext cx="3159401" cy="67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r>
                <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a:t>
              </a: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endPar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r>
                <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a:t>
              </a: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endPar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p:txBody>
        </p:sp>
        <p:sp>
          <p:nvSpPr>
            <p:cNvPr id="116" name="矩形 66"/>
            <p:cNvSpPr>
              <a:spLocks noChangeArrowheads="1"/>
            </p:cNvSpPr>
            <p:nvPr/>
          </p:nvSpPr>
          <p:spPr bwMode="auto">
            <a:xfrm>
              <a:off x="2933996" y="18695"/>
              <a:ext cx="454398" cy="454354"/>
            </a:xfrm>
            <a:prstGeom prst="rect">
              <a:avLst/>
            </a:pr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500" b="0" i="0" u="none" strike="noStrike" kern="1200" cap="none" spc="0" normalizeH="0" baseline="0" noProof="0">
                <a:ln>
                  <a:noFill/>
                </a:ln>
                <a:solidFill>
                  <a:srgbClr val="E7E6E6">
                    <a:lumMod val="10000"/>
                  </a:srgbClr>
                </a:solidFill>
                <a:effectLst/>
                <a:uLnTx/>
                <a:uFillTx/>
                <a:latin typeface="Calibri" pitchFamily="34" charset="0"/>
                <a:ea typeface="等线" panose="02010600030101010101" pitchFamily="2" charset="-122"/>
                <a:cs typeface="+mn-cs"/>
                <a:sym typeface="宋体" pitchFamily="2" charset="-122"/>
              </a:endParaRPr>
            </a:p>
          </p:txBody>
        </p:sp>
        <p:sp>
          <p:nvSpPr>
            <p:cNvPr id="117" name="TextBox 67"/>
            <p:cNvSpPr>
              <a:spLocks noChangeArrowheads="1"/>
            </p:cNvSpPr>
            <p:nvPr/>
          </p:nvSpPr>
          <p:spPr bwMode="auto">
            <a:xfrm>
              <a:off x="2889657" y="-15739"/>
              <a:ext cx="648071" cy="55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ssannet Bold" charset="0"/>
                  <a:ea typeface="Calibri" pitchFamily="34" charset="0"/>
                  <a:cs typeface="Calibri" pitchFamily="34" charset="0"/>
                  <a:sym typeface="Calibri" pitchFamily="34" charset="0"/>
                </a:rPr>
                <a:t>02</a:t>
              </a:r>
              <a:endParaRPr kumimoji="0" lang="zh-CN" altLang="en-US" sz="2100" b="0" i="0" u="none" strike="noStrike" kern="1200" cap="none" spc="0" normalizeH="0" baseline="0" noProof="0" dirty="0">
                <a:ln>
                  <a:noFill/>
                </a:ln>
                <a:solidFill>
                  <a:prstClr val="white"/>
                </a:solidFill>
                <a:effectLst/>
                <a:uLnTx/>
                <a:uFillTx/>
                <a:latin typeface="Cassannet Bold" charset="0"/>
                <a:ea typeface="等线" panose="02010600030101010101" pitchFamily="2" charset="-122"/>
                <a:cs typeface="+mn-cs"/>
                <a:sym typeface="宋体" pitchFamily="2" charset="-122"/>
              </a:endParaRPr>
            </a:p>
          </p:txBody>
        </p:sp>
      </p:grpSp>
      <p:grpSp>
        <p:nvGrpSpPr>
          <p:cNvPr id="118" name="组合 68"/>
          <p:cNvGrpSpPr>
            <a:grpSpLocks/>
          </p:cNvGrpSpPr>
          <p:nvPr/>
        </p:nvGrpSpPr>
        <p:grpSpPr bwMode="auto">
          <a:xfrm>
            <a:off x="5952538" y="3691757"/>
            <a:ext cx="2467577" cy="705762"/>
            <a:chOff x="252478" y="-361128"/>
            <a:chExt cx="3289276" cy="941625"/>
          </a:xfrm>
        </p:grpSpPr>
        <p:sp>
          <p:nvSpPr>
            <p:cNvPr id="119" name="TextBox 69"/>
            <p:cNvSpPr>
              <a:spLocks noChangeArrowheads="1"/>
            </p:cNvSpPr>
            <p:nvPr/>
          </p:nvSpPr>
          <p:spPr bwMode="auto">
            <a:xfrm>
              <a:off x="252478" y="118533"/>
              <a:ext cx="3289276" cy="46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r>
                <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a:t>
              </a: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endPar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r>
                <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a:t>
              </a:r>
              <a:r>
                <a:rPr kumimoji="0" lang="zh-CN" alt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点击此处添加文字</a:t>
              </a:r>
              <a:endParaRPr kumimoji="0" lang="en-US" sz="825"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p:txBody>
        </p:sp>
        <p:sp>
          <p:nvSpPr>
            <p:cNvPr id="120" name="矩形 70"/>
            <p:cNvSpPr>
              <a:spLocks noChangeArrowheads="1"/>
            </p:cNvSpPr>
            <p:nvPr/>
          </p:nvSpPr>
          <p:spPr bwMode="auto">
            <a:xfrm>
              <a:off x="415667" y="-352260"/>
              <a:ext cx="588040" cy="454354"/>
            </a:xfrm>
            <a:prstGeom prst="rect">
              <a:avLst/>
            </a:prstGeom>
            <a:solidFill>
              <a:srgbClr val="CB1B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2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微软雅黑" pitchFamily="34" charset="-122"/>
              </a:endParaRPr>
            </a:p>
          </p:txBody>
        </p:sp>
        <p:sp>
          <p:nvSpPr>
            <p:cNvPr id="121" name="TextBox 71"/>
            <p:cNvSpPr>
              <a:spLocks noChangeArrowheads="1"/>
            </p:cNvSpPr>
            <p:nvPr/>
          </p:nvSpPr>
          <p:spPr bwMode="auto">
            <a:xfrm>
              <a:off x="430865" y="-361128"/>
              <a:ext cx="648072" cy="55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ssannet Bold" charset="0"/>
                  <a:ea typeface="微软雅黑" pitchFamily="34" charset="-122"/>
                  <a:cs typeface="+mn-cs"/>
                  <a:sym typeface="微软雅黑" pitchFamily="34" charset="-122"/>
                </a:rPr>
                <a:t>03</a:t>
              </a:r>
              <a:endParaRPr kumimoji="0" lang="zh-CN" altLang="en-US" sz="2100" b="0" i="0" u="none" strike="noStrike" kern="1200" cap="none" spc="0" normalizeH="0" baseline="0" noProof="0" dirty="0">
                <a:ln>
                  <a:noFill/>
                </a:ln>
                <a:solidFill>
                  <a:prstClr val="white"/>
                </a:solidFill>
                <a:effectLst/>
                <a:uLnTx/>
                <a:uFillTx/>
                <a:latin typeface="Cassannet Bold" charset="0"/>
                <a:ea typeface="微软雅黑" pitchFamily="34" charset="-122"/>
                <a:cs typeface="+mn-cs"/>
                <a:sym typeface="微软雅黑" pitchFamily="34" charset="-122"/>
              </a:endParaRPr>
            </a:p>
          </p:txBody>
        </p:sp>
      </p:grpSp>
      <p:sp>
        <p:nvSpPr>
          <p:cNvPr id="90" name="矩形 89"/>
          <p:cNvSpPr/>
          <p:nvPr/>
        </p:nvSpPr>
        <p:spPr>
          <a:xfrm>
            <a:off x="-33115"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1" name="矩形 90"/>
          <p:cNvSpPr/>
          <p:nvPr/>
        </p:nvSpPr>
        <p:spPr>
          <a:xfrm>
            <a:off x="3027061"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2" name="矩形 91"/>
          <p:cNvSpPr/>
          <p:nvPr/>
        </p:nvSpPr>
        <p:spPr>
          <a:xfrm>
            <a:off x="6084104"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804458174"/>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par>
                                <p:cTn id="15" presetID="14" presetClass="entr" presetSubtype="1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14" presetClass="entr" presetSubtype="1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par>
                                <p:cTn id="25" presetID="2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14" presetClass="entr" presetSubtype="1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par>
                          <p:cTn id="31" fill="hold">
                            <p:stCondLst>
                              <p:cond delay="1500"/>
                            </p:stCondLst>
                            <p:childTnLst>
                              <p:par>
                                <p:cTn id="32" presetID="47" presetClass="entr" presetSubtype="0" fill="hold" nodeType="after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anim calcmode="lin" valueType="num">
                                      <p:cBhvr>
                                        <p:cTn id="35" dur="500" fill="hold"/>
                                        <p:tgtEl>
                                          <p:spTgt spid="114"/>
                                        </p:tgtEl>
                                        <p:attrNameLst>
                                          <p:attrName>ppt_x</p:attrName>
                                        </p:attrNameLst>
                                      </p:cBhvr>
                                      <p:tavLst>
                                        <p:tav tm="0">
                                          <p:val>
                                            <p:strVal val="#ppt_x"/>
                                          </p:val>
                                        </p:tav>
                                        <p:tav tm="100000">
                                          <p:val>
                                            <p:strVal val="#ppt_x"/>
                                          </p:val>
                                        </p:tav>
                                      </p:tavLst>
                                    </p:anim>
                                    <p:anim calcmode="lin" valueType="num">
                                      <p:cBhvr>
                                        <p:cTn id="36" dur="500" fill="hold"/>
                                        <p:tgtEl>
                                          <p:spTgt spid="114"/>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7"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7" presetClass="entr" presetSubtype="0" fill="hold" nodeType="after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fade">
                                      <p:cBhvr>
                                        <p:cTn id="46" dur="500"/>
                                        <p:tgtEl>
                                          <p:spTgt spid="104"/>
                                        </p:tgtEl>
                                      </p:cBhvr>
                                    </p:animEffect>
                                    <p:anim calcmode="lin" valueType="num">
                                      <p:cBhvr>
                                        <p:cTn id="47" dur="500" fill="hold"/>
                                        <p:tgtEl>
                                          <p:spTgt spid="104"/>
                                        </p:tgtEl>
                                        <p:attrNameLst>
                                          <p:attrName>ppt_x</p:attrName>
                                        </p:attrNameLst>
                                      </p:cBhvr>
                                      <p:tavLst>
                                        <p:tav tm="0">
                                          <p:val>
                                            <p:strVal val="#ppt_x"/>
                                          </p:val>
                                        </p:tav>
                                        <p:tav tm="100000">
                                          <p:val>
                                            <p:strVal val="#ppt_x"/>
                                          </p:val>
                                        </p:tav>
                                      </p:tavLst>
                                    </p:anim>
                                    <p:anim calcmode="lin" valueType="num">
                                      <p:cBhvr>
                                        <p:cTn id="48" dur="500" fill="hold"/>
                                        <p:tgtEl>
                                          <p:spTgt spid="104"/>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7" presetClass="entr" presetSubtype="0" fill="hold" nodeType="afterEffect">
                                  <p:stCondLst>
                                    <p:cond delay="0"/>
                                  </p:stCondLst>
                                  <p:childTnLst>
                                    <p:set>
                                      <p:cBhvr>
                                        <p:cTn id="51" dur="1" fill="hold">
                                          <p:stCondLst>
                                            <p:cond delay="0"/>
                                          </p:stCondLst>
                                        </p:cTn>
                                        <p:tgtEl>
                                          <p:spTgt spid="118"/>
                                        </p:tgtEl>
                                        <p:attrNameLst>
                                          <p:attrName>style.visibility</p:attrName>
                                        </p:attrNameLst>
                                      </p:cBhvr>
                                      <p:to>
                                        <p:strVal val="visible"/>
                                      </p:to>
                                    </p:set>
                                    <p:animEffect transition="in" filter="fade">
                                      <p:cBhvr>
                                        <p:cTn id="52" dur="500"/>
                                        <p:tgtEl>
                                          <p:spTgt spid="118"/>
                                        </p:tgtEl>
                                      </p:cBhvr>
                                    </p:animEffect>
                                    <p:anim calcmode="lin" valueType="num">
                                      <p:cBhvr>
                                        <p:cTn id="53" dur="500" fill="hold"/>
                                        <p:tgtEl>
                                          <p:spTgt spid="118"/>
                                        </p:tgtEl>
                                        <p:attrNameLst>
                                          <p:attrName>ppt_x</p:attrName>
                                        </p:attrNameLst>
                                      </p:cBhvr>
                                      <p:tavLst>
                                        <p:tav tm="0">
                                          <p:val>
                                            <p:strVal val="#ppt_x"/>
                                          </p:val>
                                        </p:tav>
                                        <p:tav tm="100000">
                                          <p:val>
                                            <p:strVal val="#ppt_x"/>
                                          </p:val>
                                        </p:tav>
                                      </p:tavLst>
                                    </p:anim>
                                    <p:anim calcmode="lin" valueType="num">
                                      <p:cBhvr>
                                        <p:cTn id="54"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Freeform 6"/>
          <p:cNvSpPr>
            <a:spLocks/>
          </p:cNvSpPr>
          <p:nvPr/>
        </p:nvSpPr>
        <p:spPr bwMode="auto">
          <a:xfrm>
            <a:off x="2688122" y="1793911"/>
            <a:ext cx="196223"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0" name="Freeform 7"/>
          <p:cNvSpPr>
            <a:spLocks/>
          </p:cNvSpPr>
          <p:nvPr/>
        </p:nvSpPr>
        <p:spPr bwMode="auto">
          <a:xfrm>
            <a:off x="2688122" y="2630542"/>
            <a:ext cx="196223" cy="37031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6" name="Freeform 8"/>
          <p:cNvSpPr>
            <a:spLocks/>
          </p:cNvSpPr>
          <p:nvPr/>
        </p:nvSpPr>
        <p:spPr bwMode="auto">
          <a:xfrm>
            <a:off x="2940256" y="1793911"/>
            <a:ext cx="196223"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7" name="Freeform 9"/>
          <p:cNvSpPr>
            <a:spLocks/>
          </p:cNvSpPr>
          <p:nvPr/>
        </p:nvSpPr>
        <p:spPr bwMode="auto">
          <a:xfrm>
            <a:off x="3191338" y="1793911"/>
            <a:ext cx="197277"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8" name="Freeform 10"/>
          <p:cNvSpPr>
            <a:spLocks/>
          </p:cNvSpPr>
          <p:nvPr/>
        </p:nvSpPr>
        <p:spPr bwMode="auto">
          <a:xfrm>
            <a:off x="3440307" y="1793911"/>
            <a:ext cx="197277" cy="1206950"/>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9" name="Freeform 11"/>
          <p:cNvSpPr>
            <a:spLocks/>
          </p:cNvSpPr>
          <p:nvPr/>
        </p:nvSpPr>
        <p:spPr bwMode="auto">
          <a:xfrm>
            <a:off x="2940256" y="2378392"/>
            <a:ext cx="196223" cy="622466"/>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0" name="Freeform 12"/>
          <p:cNvSpPr>
            <a:spLocks/>
          </p:cNvSpPr>
          <p:nvPr/>
        </p:nvSpPr>
        <p:spPr bwMode="auto">
          <a:xfrm>
            <a:off x="3191338" y="2117804"/>
            <a:ext cx="197277" cy="883057"/>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1" name="Freeform 13"/>
          <p:cNvSpPr>
            <a:spLocks/>
          </p:cNvSpPr>
          <p:nvPr/>
        </p:nvSpPr>
        <p:spPr bwMode="auto">
          <a:xfrm>
            <a:off x="3440307" y="1946890"/>
            <a:ext cx="197277" cy="105397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3" name="Freeform 14"/>
          <p:cNvSpPr>
            <a:spLocks/>
          </p:cNvSpPr>
          <p:nvPr/>
        </p:nvSpPr>
        <p:spPr bwMode="auto">
          <a:xfrm>
            <a:off x="4040576" y="1793911"/>
            <a:ext cx="196223"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5" name="Freeform 15"/>
          <p:cNvSpPr>
            <a:spLocks/>
          </p:cNvSpPr>
          <p:nvPr/>
        </p:nvSpPr>
        <p:spPr bwMode="auto">
          <a:xfrm>
            <a:off x="4291658" y="1793911"/>
            <a:ext cx="197277"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7" name="Freeform 16"/>
          <p:cNvSpPr>
            <a:spLocks/>
          </p:cNvSpPr>
          <p:nvPr/>
        </p:nvSpPr>
        <p:spPr bwMode="auto">
          <a:xfrm>
            <a:off x="4543793" y="1793911"/>
            <a:ext cx="197277"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8" name="Freeform 17"/>
          <p:cNvSpPr>
            <a:spLocks/>
          </p:cNvSpPr>
          <p:nvPr/>
        </p:nvSpPr>
        <p:spPr bwMode="auto">
          <a:xfrm>
            <a:off x="4795927" y="1793911"/>
            <a:ext cx="197277"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9" name="Freeform 18"/>
          <p:cNvSpPr>
            <a:spLocks/>
          </p:cNvSpPr>
          <p:nvPr/>
        </p:nvSpPr>
        <p:spPr bwMode="auto">
          <a:xfrm>
            <a:off x="4040576" y="2821507"/>
            <a:ext cx="196223" cy="179354"/>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bg1">
              <a:lumMod val="50000"/>
            </a:schemeClr>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0" name="Freeform 19"/>
          <p:cNvSpPr>
            <a:spLocks/>
          </p:cNvSpPr>
          <p:nvPr/>
        </p:nvSpPr>
        <p:spPr bwMode="auto">
          <a:xfrm>
            <a:off x="4291658" y="2383667"/>
            <a:ext cx="197277" cy="61719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bg1">
              <a:lumMod val="50000"/>
            </a:schemeClr>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9" name="Freeform 20"/>
          <p:cNvSpPr>
            <a:spLocks/>
          </p:cNvSpPr>
          <p:nvPr/>
        </p:nvSpPr>
        <p:spPr bwMode="auto">
          <a:xfrm>
            <a:off x="4543793" y="1946890"/>
            <a:ext cx="197277" cy="105397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bg1">
              <a:lumMod val="50000"/>
            </a:schemeClr>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0" name="Freeform 21"/>
          <p:cNvSpPr>
            <a:spLocks/>
          </p:cNvSpPr>
          <p:nvPr/>
        </p:nvSpPr>
        <p:spPr bwMode="auto">
          <a:xfrm>
            <a:off x="4795927" y="2537704"/>
            <a:ext cx="197277" cy="463157"/>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bg1">
              <a:lumMod val="50000"/>
            </a:schemeClr>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1" name="Freeform 22"/>
          <p:cNvSpPr>
            <a:spLocks/>
          </p:cNvSpPr>
          <p:nvPr/>
        </p:nvSpPr>
        <p:spPr bwMode="auto">
          <a:xfrm>
            <a:off x="5386705" y="1793911"/>
            <a:ext cx="197277"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8" name="Freeform 23"/>
          <p:cNvSpPr>
            <a:spLocks/>
          </p:cNvSpPr>
          <p:nvPr/>
        </p:nvSpPr>
        <p:spPr bwMode="auto">
          <a:xfrm>
            <a:off x="5638837" y="1793911"/>
            <a:ext cx="196223"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9" name="Freeform 24"/>
          <p:cNvSpPr>
            <a:spLocks/>
          </p:cNvSpPr>
          <p:nvPr/>
        </p:nvSpPr>
        <p:spPr bwMode="auto">
          <a:xfrm>
            <a:off x="5890971" y="1793911"/>
            <a:ext cx="196223"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0" name="Freeform 25"/>
          <p:cNvSpPr>
            <a:spLocks/>
          </p:cNvSpPr>
          <p:nvPr/>
        </p:nvSpPr>
        <p:spPr bwMode="auto">
          <a:xfrm>
            <a:off x="6142052" y="1793911"/>
            <a:ext cx="197277"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1" name="Freeform 26"/>
          <p:cNvSpPr>
            <a:spLocks/>
          </p:cNvSpPr>
          <p:nvPr/>
        </p:nvSpPr>
        <p:spPr bwMode="auto">
          <a:xfrm>
            <a:off x="6142052" y="1941610"/>
            <a:ext cx="197277" cy="1059246"/>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2" name="Freeform 27"/>
          <p:cNvSpPr>
            <a:spLocks/>
          </p:cNvSpPr>
          <p:nvPr/>
        </p:nvSpPr>
        <p:spPr bwMode="auto">
          <a:xfrm>
            <a:off x="5890971" y="2137850"/>
            <a:ext cx="196223" cy="8630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3" name="Freeform 28"/>
          <p:cNvSpPr>
            <a:spLocks/>
          </p:cNvSpPr>
          <p:nvPr/>
        </p:nvSpPr>
        <p:spPr bwMode="auto">
          <a:xfrm>
            <a:off x="5638837" y="2383667"/>
            <a:ext cx="196223" cy="61719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4" name="Freeform 29"/>
          <p:cNvSpPr>
            <a:spLocks/>
          </p:cNvSpPr>
          <p:nvPr/>
        </p:nvSpPr>
        <p:spPr bwMode="auto">
          <a:xfrm>
            <a:off x="5386705" y="2638984"/>
            <a:ext cx="197277" cy="361874"/>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5" name="Freeform 30"/>
          <p:cNvSpPr>
            <a:spLocks/>
          </p:cNvSpPr>
          <p:nvPr/>
        </p:nvSpPr>
        <p:spPr bwMode="auto">
          <a:xfrm>
            <a:off x="6805619" y="1793911"/>
            <a:ext cx="197277" cy="1206950"/>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6" name="Freeform 31"/>
          <p:cNvSpPr>
            <a:spLocks/>
          </p:cNvSpPr>
          <p:nvPr/>
        </p:nvSpPr>
        <p:spPr bwMode="auto">
          <a:xfrm>
            <a:off x="7054589" y="1793911"/>
            <a:ext cx="197277"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7" name="Freeform 32"/>
          <p:cNvSpPr>
            <a:spLocks/>
          </p:cNvSpPr>
          <p:nvPr/>
        </p:nvSpPr>
        <p:spPr bwMode="auto">
          <a:xfrm>
            <a:off x="7306722" y="1793911"/>
            <a:ext cx="196223"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8" name="Freeform 33"/>
          <p:cNvSpPr>
            <a:spLocks/>
          </p:cNvSpPr>
          <p:nvPr/>
        </p:nvSpPr>
        <p:spPr bwMode="auto">
          <a:xfrm>
            <a:off x="7558858" y="1793911"/>
            <a:ext cx="196223" cy="120695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9" name="Freeform 34"/>
          <p:cNvSpPr>
            <a:spLocks/>
          </p:cNvSpPr>
          <p:nvPr/>
        </p:nvSpPr>
        <p:spPr bwMode="auto">
          <a:xfrm>
            <a:off x="7558858" y="1953220"/>
            <a:ext cx="196223" cy="1047641"/>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0" name="Freeform 35"/>
          <p:cNvSpPr>
            <a:spLocks/>
          </p:cNvSpPr>
          <p:nvPr/>
        </p:nvSpPr>
        <p:spPr bwMode="auto">
          <a:xfrm>
            <a:off x="7306722" y="2045003"/>
            <a:ext cx="196223" cy="95585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1" name="Freeform 36"/>
          <p:cNvSpPr>
            <a:spLocks/>
          </p:cNvSpPr>
          <p:nvPr/>
        </p:nvSpPr>
        <p:spPr bwMode="auto">
          <a:xfrm>
            <a:off x="7054589" y="2743432"/>
            <a:ext cx="197277" cy="25742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2" name="Freeform 37"/>
          <p:cNvSpPr>
            <a:spLocks/>
          </p:cNvSpPr>
          <p:nvPr/>
        </p:nvSpPr>
        <p:spPr bwMode="auto">
          <a:xfrm>
            <a:off x="6805619" y="2265503"/>
            <a:ext cx="197277" cy="735354"/>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3" name="Oval 38"/>
          <p:cNvSpPr>
            <a:spLocks noChangeArrowheads="1"/>
          </p:cNvSpPr>
          <p:nvPr/>
        </p:nvSpPr>
        <p:spPr bwMode="auto">
          <a:xfrm>
            <a:off x="2907557" y="3202053"/>
            <a:ext cx="497940" cy="499655"/>
          </a:xfrm>
          <a:prstGeom prst="ellipse">
            <a:avLst/>
          </a:prstGeom>
          <a:solidFill>
            <a:schemeClr val="bg1"/>
          </a:solidFill>
          <a:ln w="63500" cap="flat">
            <a:solidFill>
              <a:srgbClr val="CB1B3D"/>
            </a:solidFill>
            <a:prstDash val="solid"/>
            <a:miter lim="800000"/>
            <a:headEnd/>
            <a:tailEnd/>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4" name="Freeform 39"/>
          <p:cNvSpPr>
            <a:spLocks noEditPoints="1"/>
          </p:cNvSpPr>
          <p:nvPr/>
        </p:nvSpPr>
        <p:spPr bwMode="auto">
          <a:xfrm>
            <a:off x="3026052" y="3318134"/>
            <a:ext cx="264110" cy="267492"/>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CB1B3D"/>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5" name="Oval 40"/>
          <p:cNvSpPr>
            <a:spLocks noChangeArrowheads="1"/>
          </p:cNvSpPr>
          <p:nvPr/>
        </p:nvSpPr>
        <p:spPr bwMode="auto">
          <a:xfrm>
            <a:off x="4265994" y="3202053"/>
            <a:ext cx="499622" cy="499655"/>
          </a:xfrm>
          <a:prstGeom prst="ellipse">
            <a:avLst/>
          </a:prstGeom>
          <a:solidFill>
            <a:schemeClr val="bg1"/>
          </a:solidFill>
          <a:ln w="63500" cap="flat">
            <a:solidFill>
              <a:schemeClr val="tx1">
                <a:lumMod val="50000"/>
                <a:lumOff val="50000"/>
              </a:schemeClr>
            </a:solidFill>
            <a:prstDash val="solid"/>
            <a:miter lim="800000"/>
            <a:headEnd/>
            <a:tailEnd/>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6" name="Oval 42"/>
          <p:cNvSpPr>
            <a:spLocks noChangeArrowheads="1"/>
          </p:cNvSpPr>
          <p:nvPr/>
        </p:nvSpPr>
        <p:spPr bwMode="auto">
          <a:xfrm>
            <a:off x="7020567" y="3202053"/>
            <a:ext cx="497940" cy="499655"/>
          </a:xfrm>
          <a:prstGeom prst="ellipse">
            <a:avLst/>
          </a:prstGeom>
          <a:solidFill>
            <a:schemeClr val="bg1"/>
          </a:solidFill>
          <a:ln w="63500" cap="flat">
            <a:solidFill>
              <a:schemeClr val="tx1">
                <a:lumMod val="50000"/>
                <a:lumOff val="50000"/>
              </a:schemeClr>
            </a:solidFill>
            <a:prstDash val="solid"/>
            <a:miter lim="800000"/>
            <a:headEnd/>
            <a:tailEnd/>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7" name="Freeform 44"/>
          <p:cNvSpPr>
            <a:spLocks noEditPoints="1"/>
          </p:cNvSpPr>
          <p:nvPr/>
        </p:nvSpPr>
        <p:spPr bwMode="auto">
          <a:xfrm>
            <a:off x="4372285" y="3327918"/>
            <a:ext cx="285980" cy="2489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tx1">
              <a:lumMod val="50000"/>
              <a:lumOff val="50000"/>
            </a:schemeClr>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8" name="Freeform 45"/>
          <p:cNvSpPr>
            <a:spLocks noEditPoints="1"/>
          </p:cNvSpPr>
          <p:nvPr/>
        </p:nvSpPr>
        <p:spPr bwMode="auto">
          <a:xfrm>
            <a:off x="7163555" y="3332534"/>
            <a:ext cx="211963" cy="23552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1">
              <a:lumMod val="50000"/>
              <a:lumOff val="50000"/>
            </a:schemeClr>
          </a:solidFill>
          <a:ln>
            <a:noFill/>
          </a:ln>
          <a:extLst/>
        </p:spPr>
        <p:txBody>
          <a:bodyPr vert="horz" wrap="square" lIns="60755" tIns="30377" rIns="60755" bIns="3037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9" name="TextBox 148"/>
          <p:cNvSpPr txBox="1"/>
          <p:nvPr/>
        </p:nvSpPr>
        <p:spPr>
          <a:xfrm>
            <a:off x="2566989" y="3800850"/>
            <a:ext cx="1179077" cy="259686"/>
          </a:xfrm>
          <a:prstGeom prst="rect">
            <a:avLst/>
          </a:prstGeom>
          <a:noFill/>
        </p:spPr>
        <p:txBody>
          <a:bodyPr wrap="square" lIns="60755" tIns="0" rIns="60755"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125"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点击添加标题</a:t>
            </a:r>
          </a:p>
        </p:txBody>
      </p:sp>
      <p:sp>
        <p:nvSpPr>
          <p:cNvPr id="206" name="TextBox 205"/>
          <p:cNvSpPr txBox="1"/>
          <p:nvPr/>
        </p:nvSpPr>
        <p:spPr>
          <a:xfrm>
            <a:off x="3934966" y="3800850"/>
            <a:ext cx="1179077" cy="259686"/>
          </a:xfrm>
          <a:prstGeom prst="rect">
            <a:avLst/>
          </a:prstGeom>
          <a:noFill/>
        </p:spPr>
        <p:txBody>
          <a:bodyPr wrap="square" lIns="60755" tIns="0" rIns="60755"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125"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点击添加标题</a:t>
            </a:r>
          </a:p>
        </p:txBody>
      </p:sp>
      <p:sp>
        <p:nvSpPr>
          <p:cNvPr id="207" name="TextBox 206"/>
          <p:cNvSpPr txBox="1"/>
          <p:nvPr/>
        </p:nvSpPr>
        <p:spPr>
          <a:xfrm>
            <a:off x="5284558" y="3800850"/>
            <a:ext cx="1179077" cy="259686"/>
          </a:xfrm>
          <a:prstGeom prst="rect">
            <a:avLst/>
          </a:prstGeom>
          <a:noFill/>
        </p:spPr>
        <p:txBody>
          <a:bodyPr wrap="square" lIns="60755" tIns="0" rIns="60755"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125"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点击添加标题</a:t>
            </a:r>
          </a:p>
        </p:txBody>
      </p:sp>
      <p:sp>
        <p:nvSpPr>
          <p:cNvPr id="208" name="TextBox 207"/>
          <p:cNvSpPr txBox="1"/>
          <p:nvPr/>
        </p:nvSpPr>
        <p:spPr>
          <a:xfrm>
            <a:off x="6686594" y="3800850"/>
            <a:ext cx="1179077" cy="259686"/>
          </a:xfrm>
          <a:prstGeom prst="rect">
            <a:avLst/>
          </a:prstGeom>
          <a:noFill/>
        </p:spPr>
        <p:txBody>
          <a:bodyPr wrap="square" lIns="60755" tIns="0" rIns="60755"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125"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点击添加标题</a:t>
            </a:r>
          </a:p>
        </p:txBody>
      </p:sp>
      <p:grpSp>
        <p:nvGrpSpPr>
          <p:cNvPr id="209" name="组合 208"/>
          <p:cNvGrpSpPr/>
          <p:nvPr/>
        </p:nvGrpSpPr>
        <p:grpSpPr>
          <a:xfrm>
            <a:off x="-18510" y="1793910"/>
            <a:ext cx="8345908" cy="1338700"/>
            <a:chOff x="-611847" y="2511445"/>
            <a:chExt cx="11127877" cy="1784933"/>
          </a:xfrm>
        </p:grpSpPr>
        <p:sp>
          <p:nvSpPr>
            <p:cNvPr id="210" name="右箭头 209"/>
            <p:cNvSpPr/>
            <p:nvPr/>
          </p:nvSpPr>
          <p:spPr>
            <a:xfrm>
              <a:off x="1947078" y="4120710"/>
              <a:ext cx="8568952" cy="175668"/>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11" name="组合 210"/>
            <p:cNvGrpSpPr/>
            <p:nvPr/>
          </p:nvGrpSpPr>
          <p:grpSpPr>
            <a:xfrm>
              <a:off x="-611847" y="2511445"/>
              <a:ext cx="2558925" cy="1697099"/>
              <a:chOff x="-611847" y="2511445"/>
              <a:chExt cx="2558925" cy="1697099"/>
            </a:xfrm>
          </p:grpSpPr>
          <p:cxnSp>
            <p:nvCxnSpPr>
              <p:cNvPr id="212" name="直接连接符 211"/>
              <p:cNvCxnSpPr>
                <a:endCxn id="210" idx="1"/>
              </p:cNvCxnSpPr>
              <p:nvPr/>
            </p:nvCxnSpPr>
            <p:spPr>
              <a:xfrm>
                <a:off x="1947078" y="2511445"/>
                <a:ext cx="0" cy="1697099"/>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flipV="1">
                <a:off x="-611847" y="3418063"/>
                <a:ext cx="2558925" cy="65409"/>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4" name="组合 213"/>
          <p:cNvGrpSpPr/>
          <p:nvPr/>
        </p:nvGrpSpPr>
        <p:grpSpPr>
          <a:xfrm>
            <a:off x="5617738" y="3202053"/>
            <a:ext cx="497940" cy="499655"/>
            <a:chOff x="6903150" y="4388972"/>
            <a:chExt cx="663920" cy="666206"/>
          </a:xfrm>
        </p:grpSpPr>
        <p:sp>
          <p:nvSpPr>
            <p:cNvPr id="215" name="Oval 41"/>
            <p:cNvSpPr>
              <a:spLocks noChangeArrowheads="1"/>
            </p:cNvSpPr>
            <p:nvPr/>
          </p:nvSpPr>
          <p:spPr bwMode="auto">
            <a:xfrm>
              <a:off x="6903150" y="4388972"/>
              <a:ext cx="663920" cy="666206"/>
            </a:xfrm>
            <a:prstGeom prst="ellipse">
              <a:avLst/>
            </a:prstGeom>
            <a:noFill/>
            <a:ln w="63500" cap="flat">
              <a:solidFill>
                <a:srgbClr val="CB1B3D"/>
              </a:solidFill>
              <a:prstDash val="solid"/>
              <a:miter lim="800000"/>
              <a:headEnd/>
              <a:tailEnd/>
            </a:ln>
            <a:extLst/>
          </p:spPr>
          <p:txBody>
            <a:bodyPr vert="horz" wrap="square" lIns="60761" tIns="30380" rIns="60761" bIns="3038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6" name="Freeform 173"/>
            <p:cNvSpPr>
              <a:spLocks noChangeAspect="1" noEditPoints="1" noChangeArrowheads="1"/>
            </p:cNvSpPr>
            <p:nvPr/>
          </p:nvSpPr>
          <p:spPr bwMode="auto">
            <a:xfrm>
              <a:off x="7088505" y="4556788"/>
              <a:ext cx="293210" cy="312664"/>
            </a:xfrm>
            <a:custGeom>
              <a:avLst/>
              <a:gdLst>
                <a:gd name="T0" fmla="*/ 386912 w 89"/>
                <a:gd name="T1" fmla="*/ 113381 h 95"/>
                <a:gd name="T2" fmla="*/ 459136 w 89"/>
                <a:gd name="T3" fmla="*/ 273145 h 95"/>
                <a:gd name="T4" fmla="*/ 402389 w 89"/>
                <a:gd name="T5" fmla="*/ 412295 h 95"/>
                <a:gd name="T6" fmla="*/ 242465 w 89"/>
                <a:gd name="T7" fmla="*/ 273145 h 95"/>
                <a:gd name="T8" fmla="*/ 386912 w 89"/>
                <a:gd name="T9" fmla="*/ 113381 h 95"/>
                <a:gd name="T10" fmla="*/ 392071 w 89"/>
                <a:gd name="T11" fmla="*/ 427756 h 95"/>
                <a:gd name="T12" fmla="*/ 355959 w 89"/>
                <a:gd name="T13" fmla="*/ 453524 h 95"/>
                <a:gd name="T14" fmla="*/ 381754 w 89"/>
                <a:gd name="T15" fmla="*/ 417448 h 95"/>
                <a:gd name="T16" fmla="*/ 392071 w 89"/>
                <a:gd name="T17" fmla="*/ 427756 h 95"/>
                <a:gd name="T18" fmla="*/ 330165 w 89"/>
                <a:gd name="T19" fmla="*/ 474139 h 95"/>
                <a:gd name="T20" fmla="*/ 371436 w 89"/>
                <a:gd name="T21" fmla="*/ 407141 h 95"/>
                <a:gd name="T22" fmla="*/ 361118 w 89"/>
                <a:gd name="T23" fmla="*/ 396834 h 95"/>
                <a:gd name="T24" fmla="*/ 309530 w 89"/>
                <a:gd name="T25" fmla="*/ 484446 h 95"/>
                <a:gd name="T26" fmla="*/ 330165 w 89"/>
                <a:gd name="T27" fmla="*/ 474139 h 95"/>
                <a:gd name="T28" fmla="*/ 299212 w 89"/>
                <a:gd name="T29" fmla="*/ 468985 h 95"/>
                <a:gd name="T30" fmla="*/ 345642 w 89"/>
                <a:gd name="T31" fmla="*/ 386526 h 95"/>
                <a:gd name="T32" fmla="*/ 335324 w 89"/>
                <a:gd name="T33" fmla="*/ 381373 h 95"/>
                <a:gd name="T34" fmla="*/ 294053 w 89"/>
                <a:gd name="T35" fmla="*/ 453524 h 95"/>
                <a:gd name="T36" fmla="*/ 299212 w 89"/>
                <a:gd name="T37" fmla="*/ 468985 h 95"/>
                <a:gd name="T38" fmla="*/ 288895 w 89"/>
                <a:gd name="T39" fmla="*/ 432909 h 95"/>
                <a:gd name="T40" fmla="*/ 325006 w 89"/>
                <a:gd name="T41" fmla="*/ 371065 h 95"/>
                <a:gd name="T42" fmla="*/ 314689 w 89"/>
                <a:gd name="T43" fmla="*/ 360758 h 95"/>
                <a:gd name="T44" fmla="*/ 283736 w 89"/>
                <a:gd name="T45" fmla="*/ 417448 h 95"/>
                <a:gd name="T46" fmla="*/ 288895 w 89"/>
                <a:gd name="T47" fmla="*/ 432909 h 95"/>
                <a:gd name="T48" fmla="*/ 273418 w 89"/>
                <a:gd name="T49" fmla="*/ 401987 h 95"/>
                <a:gd name="T50" fmla="*/ 304371 w 89"/>
                <a:gd name="T51" fmla="*/ 350451 h 95"/>
                <a:gd name="T52" fmla="*/ 294053 w 89"/>
                <a:gd name="T53" fmla="*/ 340143 h 95"/>
                <a:gd name="T54" fmla="*/ 268259 w 89"/>
                <a:gd name="T55" fmla="*/ 386526 h 95"/>
                <a:gd name="T56" fmla="*/ 273418 w 89"/>
                <a:gd name="T57" fmla="*/ 401987 h 95"/>
                <a:gd name="T58" fmla="*/ 263100 w 89"/>
                <a:gd name="T59" fmla="*/ 365912 h 95"/>
                <a:gd name="T60" fmla="*/ 283736 w 89"/>
                <a:gd name="T61" fmla="*/ 329836 h 95"/>
                <a:gd name="T62" fmla="*/ 273418 w 89"/>
                <a:gd name="T63" fmla="*/ 319528 h 95"/>
                <a:gd name="T64" fmla="*/ 257942 w 89"/>
                <a:gd name="T65" fmla="*/ 350451 h 95"/>
                <a:gd name="T66" fmla="*/ 263100 w 89"/>
                <a:gd name="T67" fmla="*/ 365912 h 95"/>
                <a:gd name="T68" fmla="*/ 247624 w 89"/>
                <a:gd name="T69" fmla="*/ 334990 h 95"/>
                <a:gd name="T70" fmla="*/ 263100 w 89"/>
                <a:gd name="T71" fmla="*/ 314375 h 95"/>
                <a:gd name="T72" fmla="*/ 252783 w 89"/>
                <a:gd name="T73" fmla="*/ 304067 h 95"/>
                <a:gd name="T74" fmla="*/ 242465 w 89"/>
                <a:gd name="T75" fmla="*/ 314375 h 95"/>
                <a:gd name="T76" fmla="*/ 247624 w 89"/>
                <a:gd name="T77" fmla="*/ 334990 h 95"/>
                <a:gd name="T78" fmla="*/ 237306 w 89"/>
                <a:gd name="T79" fmla="*/ 298914 h 95"/>
                <a:gd name="T80" fmla="*/ 232147 w 89"/>
                <a:gd name="T81" fmla="*/ 283453 h 95"/>
                <a:gd name="T82" fmla="*/ 242465 w 89"/>
                <a:gd name="T83" fmla="*/ 293760 h 95"/>
                <a:gd name="T84" fmla="*/ 237306 w 89"/>
                <a:gd name="T85" fmla="*/ 298914 h 95"/>
                <a:gd name="T86" fmla="*/ 304371 w 89"/>
                <a:gd name="T87" fmla="*/ 87613 h 95"/>
                <a:gd name="T88" fmla="*/ 211512 w 89"/>
                <a:gd name="T89" fmla="*/ 278299 h 95"/>
                <a:gd name="T90" fmla="*/ 185718 w 89"/>
                <a:gd name="T91" fmla="*/ 66998 h 95"/>
                <a:gd name="T92" fmla="*/ 0 w 89"/>
                <a:gd name="T93" fmla="*/ 278299 h 95"/>
                <a:gd name="T94" fmla="*/ 211512 w 89"/>
                <a:gd name="T95" fmla="*/ 489600 h 95"/>
                <a:gd name="T96" fmla="*/ 283736 w 89"/>
                <a:gd name="T97" fmla="*/ 479293 h 95"/>
                <a:gd name="T98" fmla="*/ 211512 w 89"/>
                <a:gd name="T99" fmla="*/ 278299 h 95"/>
                <a:gd name="T100" fmla="*/ 350801 w 89"/>
                <a:gd name="T101" fmla="*/ 118535 h 95"/>
                <a:gd name="T102" fmla="*/ 304371 w 89"/>
                <a:gd name="T103" fmla="*/ 87613 h 95"/>
                <a:gd name="T104" fmla="*/ 221830 w 89"/>
                <a:gd name="T105" fmla="*/ 0 h 95"/>
                <a:gd name="T106" fmla="*/ 196036 w 89"/>
                <a:gd name="T107" fmla="*/ 0 h 95"/>
                <a:gd name="T108" fmla="*/ 221830 w 89"/>
                <a:gd name="T109" fmla="*/ 211301 h 95"/>
                <a:gd name="T110" fmla="*/ 314689 w 89"/>
                <a:gd name="T111" fmla="*/ 20615 h 95"/>
                <a:gd name="T112" fmla="*/ 221830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CB1B3D"/>
            </a:solidFill>
            <a:ln w="63500">
              <a:noFill/>
              <a:miter lim="800000"/>
              <a:headEnd/>
              <a:tailEnd/>
            </a:ln>
          </p:spPr>
          <p:txBody>
            <a:bodyPr lIns="91440" tIns="45720" rIns="91440" bIns="4572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2F2F2"/>
                </a:solidFill>
                <a:effectLst/>
                <a:uLnTx/>
                <a:uFillTx/>
                <a:latin typeface="Calibri" pitchFamily="34" charset="0"/>
                <a:ea typeface="等线" panose="02010600030101010101" pitchFamily="2" charset="-122"/>
                <a:cs typeface="+mn-cs"/>
              </a:endParaRPr>
            </a:p>
          </p:txBody>
        </p:sp>
      </p:grpSp>
      <p:sp>
        <p:nvSpPr>
          <p:cNvPr id="75" name="矩形 74"/>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6" name="矩形 75"/>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7" name="矩形 76"/>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531299206"/>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9"/>
                                        </p:tgtEl>
                                        <p:attrNameLst>
                                          <p:attrName>style.visibility</p:attrName>
                                        </p:attrNameLst>
                                      </p:cBhvr>
                                      <p:to>
                                        <p:strVal val="visible"/>
                                      </p:to>
                                    </p:set>
                                    <p:animEffect transition="in" filter="wipe(left)">
                                      <p:cBhvr>
                                        <p:cTn id="7" dur="500"/>
                                        <p:tgtEl>
                                          <p:spTgt spid="209"/>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fade">
                                      <p:cBhvr>
                                        <p:cTn id="11" dur="500"/>
                                        <p:tgtEl>
                                          <p:spTgt spid="143"/>
                                        </p:tgtEl>
                                      </p:cBhvr>
                                    </p:animEffect>
                                    <p:anim calcmode="lin" valueType="num">
                                      <p:cBhvr>
                                        <p:cTn id="12" dur="500" fill="hold"/>
                                        <p:tgtEl>
                                          <p:spTgt spid="143"/>
                                        </p:tgtEl>
                                        <p:attrNameLst>
                                          <p:attrName>ppt_w</p:attrName>
                                        </p:attrNameLst>
                                      </p:cBhvr>
                                      <p:tavLst>
                                        <p:tav tm="0" fmla="#ppt_w*sin(2.5*pi*$)">
                                          <p:val>
                                            <p:fltVal val="0"/>
                                          </p:val>
                                        </p:tav>
                                        <p:tav tm="100000">
                                          <p:val>
                                            <p:fltVal val="1"/>
                                          </p:val>
                                        </p:tav>
                                      </p:tavLst>
                                    </p:anim>
                                    <p:anim calcmode="lin" valueType="num">
                                      <p:cBhvr>
                                        <p:cTn id="13" dur="500" fill="hold"/>
                                        <p:tgtEl>
                                          <p:spTgt spid="1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144"/>
                                        </p:tgtEl>
                                        <p:attrNameLst>
                                          <p:attrName>style.visibility</p:attrName>
                                        </p:attrNameLst>
                                      </p:cBhvr>
                                      <p:to>
                                        <p:strVal val="visible"/>
                                      </p:to>
                                    </p:set>
                                    <p:animEffect transition="in" filter="fade">
                                      <p:cBhvr>
                                        <p:cTn id="16" dur="500"/>
                                        <p:tgtEl>
                                          <p:spTgt spid="144"/>
                                        </p:tgtEl>
                                      </p:cBhvr>
                                    </p:animEffect>
                                    <p:anim calcmode="lin" valueType="num">
                                      <p:cBhvr>
                                        <p:cTn id="17" dur="500" fill="hold"/>
                                        <p:tgtEl>
                                          <p:spTgt spid="144"/>
                                        </p:tgtEl>
                                        <p:attrNameLst>
                                          <p:attrName>ppt_w</p:attrName>
                                        </p:attrNameLst>
                                      </p:cBhvr>
                                      <p:tavLst>
                                        <p:tav tm="0" fmla="#ppt_w*sin(2.5*pi*$)">
                                          <p:val>
                                            <p:fltVal val="0"/>
                                          </p:val>
                                        </p:tav>
                                        <p:tav tm="100000">
                                          <p:val>
                                            <p:fltVal val="1"/>
                                          </p:val>
                                        </p:tav>
                                      </p:tavLst>
                                    </p:anim>
                                    <p:anim calcmode="lin" valueType="num">
                                      <p:cBhvr>
                                        <p:cTn id="18" dur="500" fill="hold"/>
                                        <p:tgtEl>
                                          <p:spTgt spid="144"/>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49"/>
                                        </p:tgtEl>
                                        <p:attrNameLst>
                                          <p:attrName>style.visibility</p:attrName>
                                        </p:attrNameLst>
                                      </p:cBhvr>
                                      <p:to>
                                        <p:strVal val="visible"/>
                                      </p:to>
                                    </p:set>
                                    <p:animEffect transition="in" filter="fade">
                                      <p:cBhvr>
                                        <p:cTn id="22" dur="1000"/>
                                        <p:tgtEl>
                                          <p:spTgt spid="149"/>
                                        </p:tgtEl>
                                      </p:cBhvr>
                                    </p:animEffect>
                                    <p:anim calcmode="lin" valueType="num">
                                      <p:cBhvr>
                                        <p:cTn id="23" dur="1000" fill="hold"/>
                                        <p:tgtEl>
                                          <p:spTgt spid="149"/>
                                        </p:tgtEl>
                                        <p:attrNameLst>
                                          <p:attrName>ppt_x</p:attrName>
                                        </p:attrNameLst>
                                      </p:cBhvr>
                                      <p:tavLst>
                                        <p:tav tm="0">
                                          <p:val>
                                            <p:strVal val="#ppt_x"/>
                                          </p:val>
                                        </p:tav>
                                        <p:tav tm="100000">
                                          <p:val>
                                            <p:strVal val="#ppt_x"/>
                                          </p:val>
                                        </p:tav>
                                      </p:tavLst>
                                    </p:anim>
                                    <p:anim calcmode="lin" valueType="num">
                                      <p:cBhvr>
                                        <p:cTn id="24" dur="1000" fill="hold"/>
                                        <p:tgtEl>
                                          <p:spTgt spid="149"/>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down)">
                                      <p:cBhvr>
                                        <p:cTn id="27" dur="500"/>
                                        <p:tgtEl>
                                          <p:spTgt spid="89"/>
                                        </p:tgtEl>
                                      </p:cBhvr>
                                    </p:animEffect>
                                  </p:childTnLst>
                                </p:cTn>
                              </p:par>
                              <p:par>
                                <p:cTn id="28" presetID="22" presetClass="entr" presetSubtype="4" fill="hold" grpId="0" nodeType="withEffect">
                                  <p:stCondLst>
                                    <p:cond delay="200"/>
                                  </p:stCondLst>
                                  <p:childTnLst>
                                    <p:set>
                                      <p:cBhvr>
                                        <p:cTn id="29" dur="1" fill="hold">
                                          <p:stCondLst>
                                            <p:cond delay="0"/>
                                          </p:stCondLst>
                                        </p:cTn>
                                        <p:tgtEl>
                                          <p:spTgt spid="96"/>
                                        </p:tgtEl>
                                        <p:attrNameLst>
                                          <p:attrName>style.visibility</p:attrName>
                                        </p:attrNameLst>
                                      </p:cBhvr>
                                      <p:to>
                                        <p:strVal val="visible"/>
                                      </p:to>
                                    </p:set>
                                    <p:animEffect transition="in" filter="wipe(down)">
                                      <p:cBhvr>
                                        <p:cTn id="30" dur="500"/>
                                        <p:tgtEl>
                                          <p:spTgt spid="96"/>
                                        </p:tgtEl>
                                      </p:cBhvr>
                                    </p:animEffect>
                                  </p:childTnLst>
                                </p:cTn>
                              </p:par>
                              <p:par>
                                <p:cTn id="31" presetID="22" presetClass="entr" presetSubtype="4" fill="hold" grpId="0" nodeType="withEffect">
                                  <p:stCondLst>
                                    <p:cond delay="400"/>
                                  </p:stCondLst>
                                  <p:childTnLst>
                                    <p:set>
                                      <p:cBhvr>
                                        <p:cTn id="32" dur="1" fill="hold">
                                          <p:stCondLst>
                                            <p:cond delay="0"/>
                                          </p:stCondLst>
                                        </p:cTn>
                                        <p:tgtEl>
                                          <p:spTgt spid="97"/>
                                        </p:tgtEl>
                                        <p:attrNameLst>
                                          <p:attrName>style.visibility</p:attrName>
                                        </p:attrNameLst>
                                      </p:cBhvr>
                                      <p:to>
                                        <p:strVal val="visible"/>
                                      </p:to>
                                    </p:set>
                                    <p:animEffect transition="in" filter="wipe(down)">
                                      <p:cBhvr>
                                        <p:cTn id="33" dur="500"/>
                                        <p:tgtEl>
                                          <p:spTgt spid="97"/>
                                        </p:tgtEl>
                                      </p:cBhvr>
                                    </p:animEffect>
                                  </p:childTnLst>
                                </p:cTn>
                              </p:par>
                              <p:par>
                                <p:cTn id="34" presetID="22" presetClass="entr" presetSubtype="4" fill="hold" grpId="0" nodeType="withEffect">
                                  <p:stCondLst>
                                    <p:cond delay="600"/>
                                  </p:stCondLst>
                                  <p:childTnLst>
                                    <p:set>
                                      <p:cBhvr>
                                        <p:cTn id="35" dur="1" fill="hold">
                                          <p:stCondLst>
                                            <p:cond delay="0"/>
                                          </p:stCondLst>
                                        </p:cTn>
                                        <p:tgtEl>
                                          <p:spTgt spid="98"/>
                                        </p:tgtEl>
                                        <p:attrNameLst>
                                          <p:attrName>style.visibility</p:attrName>
                                        </p:attrNameLst>
                                      </p:cBhvr>
                                      <p:to>
                                        <p:strVal val="visible"/>
                                      </p:to>
                                    </p:set>
                                    <p:animEffect transition="in" filter="wipe(down)">
                                      <p:cBhvr>
                                        <p:cTn id="36" dur="500"/>
                                        <p:tgtEl>
                                          <p:spTgt spid="98"/>
                                        </p:tgtEl>
                                      </p:cBhvr>
                                    </p:animEffect>
                                  </p:childTnLst>
                                </p:cTn>
                              </p:par>
                            </p:childTnLst>
                          </p:cTn>
                        </p:par>
                        <p:par>
                          <p:cTn id="37" fill="hold">
                            <p:stCondLst>
                              <p:cond delay="2100"/>
                            </p:stCondLst>
                            <p:childTnLst>
                              <p:par>
                                <p:cTn id="38" presetID="22" presetClass="entr" presetSubtype="4" fill="hold" grpId="0"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down)">
                                      <p:cBhvr>
                                        <p:cTn id="40" dur="500"/>
                                        <p:tgtEl>
                                          <p:spTgt spid="9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wipe(down)">
                                      <p:cBhvr>
                                        <p:cTn id="43" dur="500"/>
                                        <p:tgtEl>
                                          <p:spTgt spid="9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wipe(down)">
                                      <p:cBhvr>
                                        <p:cTn id="46" dur="500"/>
                                        <p:tgtEl>
                                          <p:spTgt spid="10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wipe(down)">
                                      <p:cBhvr>
                                        <p:cTn id="49" dur="500"/>
                                        <p:tgtEl>
                                          <p:spTgt spid="101"/>
                                        </p:tgtEl>
                                      </p:cBhvr>
                                    </p:animEffect>
                                  </p:childTnLst>
                                </p:cTn>
                              </p:par>
                            </p:childTnLst>
                          </p:cTn>
                        </p:par>
                        <p:par>
                          <p:cTn id="50" fill="hold">
                            <p:stCondLst>
                              <p:cond delay="2600"/>
                            </p:stCondLst>
                            <p:childTnLst>
                              <p:par>
                                <p:cTn id="51" presetID="45" presetClass="entr" presetSubtype="0"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fade">
                                      <p:cBhvr>
                                        <p:cTn id="53" dur="500"/>
                                        <p:tgtEl>
                                          <p:spTgt spid="145"/>
                                        </p:tgtEl>
                                      </p:cBhvr>
                                    </p:animEffect>
                                    <p:anim calcmode="lin" valueType="num">
                                      <p:cBhvr>
                                        <p:cTn id="54" dur="500" fill="hold"/>
                                        <p:tgtEl>
                                          <p:spTgt spid="145"/>
                                        </p:tgtEl>
                                        <p:attrNameLst>
                                          <p:attrName>ppt_w</p:attrName>
                                        </p:attrNameLst>
                                      </p:cBhvr>
                                      <p:tavLst>
                                        <p:tav tm="0" fmla="#ppt_w*sin(2.5*pi*$)">
                                          <p:val>
                                            <p:fltVal val="0"/>
                                          </p:val>
                                        </p:tav>
                                        <p:tav tm="100000">
                                          <p:val>
                                            <p:fltVal val="1"/>
                                          </p:val>
                                        </p:tav>
                                      </p:tavLst>
                                    </p:anim>
                                    <p:anim calcmode="lin" valueType="num">
                                      <p:cBhvr>
                                        <p:cTn id="55" dur="500" fill="hold"/>
                                        <p:tgtEl>
                                          <p:spTgt spid="145"/>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147"/>
                                        </p:tgtEl>
                                        <p:attrNameLst>
                                          <p:attrName>style.visibility</p:attrName>
                                        </p:attrNameLst>
                                      </p:cBhvr>
                                      <p:to>
                                        <p:strVal val="visible"/>
                                      </p:to>
                                    </p:set>
                                    <p:animEffect transition="in" filter="fade">
                                      <p:cBhvr>
                                        <p:cTn id="58" dur="500"/>
                                        <p:tgtEl>
                                          <p:spTgt spid="147"/>
                                        </p:tgtEl>
                                      </p:cBhvr>
                                    </p:animEffect>
                                    <p:anim calcmode="lin" valueType="num">
                                      <p:cBhvr>
                                        <p:cTn id="59" dur="500" fill="hold"/>
                                        <p:tgtEl>
                                          <p:spTgt spid="147"/>
                                        </p:tgtEl>
                                        <p:attrNameLst>
                                          <p:attrName>ppt_w</p:attrName>
                                        </p:attrNameLst>
                                      </p:cBhvr>
                                      <p:tavLst>
                                        <p:tav tm="0" fmla="#ppt_w*sin(2.5*pi*$)">
                                          <p:val>
                                            <p:fltVal val="0"/>
                                          </p:val>
                                        </p:tav>
                                        <p:tav tm="100000">
                                          <p:val>
                                            <p:fltVal val="1"/>
                                          </p:val>
                                        </p:tav>
                                      </p:tavLst>
                                    </p:anim>
                                    <p:anim calcmode="lin" valueType="num">
                                      <p:cBhvr>
                                        <p:cTn id="60" dur="500" fill="hold"/>
                                        <p:tgtEl>
                                          <p:spTgt spid="147"/>
                                        </p:tgtEl>
                                        <p:attrNameLst>
                                          <p:attrName>ppt_h</p:attrName>
                                        </p:attrNameLst>
                                      </p:cBhvr>
                                      <p:tavLst>
                                        <p:tav tm="0">
                                          <p:val>
                                            <p:strVal val="#ppt_h"/>
                                          </p:val>
                                        </p:tav>
                                        <p:tav tm="100000">
                                          <p:val>
                                            <p:strVal val="#ppt_h"/>
                                          </p:val>
                                        </p:tav>
                                      </p:tavLst>
                                    </p:anim>
                                  </p:childTnLst>
                                </p:cTn>
                              </p:par>
                              <p:par>
                                <p:cTn id="61" presetID="22" presetClass="entr" presetSubtype="4" fill="hold" grpId="0" nodeType="withEffect">
                                  <p:stCondLst>
                                    <p:cond delay="0"/>
                                  </p:stCondLst>
                                  <p:childTnLst>
                                    <p:set>
                                      <p:cBhvr>
                                        <p:cTn id="62" dur="1" fill="hold">
                                          <p:stCondLst>
                                            <p:cond delay="0"/>
                                          </p:stCondLst>
                                        </p:cTn>
                                        <p:tgtEl>
                                          <p:spTgt spid="103"/>
                                        </p:tgtEl>
                                        <p:attrNameLst>
                                          <p:attrName>style.visibility</p:attrName>
                                        </p:attrNameLst>
                                      </p:cBhvr>
                                      <p:to>
                                        <p:strVal val="visible"/>
                                      </p:to>
                                    </p:set>
                                    <p:animEffect transition="in" filter="wipe(down)">
                                      <p:cBhvr>
                                        <p:cTn id="63" dur="500"/>
                                        <p:tgtEl>
                                          <p:spTgt spid="103"/>
                                        </p:tgtEl>
                                      </p:cBhvr>
                                    </p:animEffect>
                                  </p:childTnLst>
                                </p:cTn>
                              </p:par>
                              <p:par>
                                <p:cTn id="64" presetID="22" presetClass="entr" presetSubtype="4" fill="hold" grpId="0" nodeType="withEffect">
                                  <p:stCondLst>
                                    <p:cond delay="200"/>
                                  </p:stCondLst>
                                  <p:childTnLst>
                                    <p:set>
                                      <p:cBhvr>
                                        <p:cTn id="65" dur="1" fill="hold">
                                          <p:stCondLst>
                                            <p:cond delay="0"/>
                                          </p:stCondLst>
                                        </p:cTn>
                                        <p:tgtEl>
                                          <p:spTgt spid="105"/>
                                        </p:tgtEl>
                                        <p:attrNameLst>
                                          <p:attrName>style.visibility</p:attrName>
                                        </p:attrNameLst>
                                      </p:cBhvr>
                                      <p:to>
                                        <p:strVal val="visible"/>
                                      </p:to>
                                    </p:set>
                                    <p:animEffect transition="in" filter="wipe(down)">
                                      <p:cBhvr>
                                        <p:cTn id="66" dur="500"/>
                                        <p:tgtEl>
                                          <p:spTgt spid="105"/>
                                        </p:tgtEl>
                                      </p:cBhvr>
                                    </p:animEffect>
                                  </p:childTnLst>
                                </p:cTn>
                              </p:par>
                              <p:par>
                                <p:cTn id="67" presetID="22" presetClass="entr" presetSubtype="4" fill="hold" grpId="0" nodeType="withEffect">
                                  <p:stCondLst>
                                    <p:cond delay="400"/>
                                  </p:stCondLst>
                                  <p:childTnLst>
                                    <p:set>
                                      <p:cBhvr>
                                        <p:cTn id="68" dur="1" fill="hold">
                                          <p:stCondLst>
                                            <p:cond delay="0"/>
                                          </p:stCondLst>
                                        </p:cTn>
                                        <p:tgtEl>
                                          <p:spTgt spid="107"/>
                                        </p:tgtEl>
                                        <p:attrNameLst>
                                          <p:attrName>style.visibility</p:attrName>
                                        </p:attrNameLst>
                                      </p:cBhvr>
                                      <p:to>
                                        <p:strVal val="visible"/>
                                      </p:to>
                                    </p:set>
                                    <p:animEffect transition="in" filter="wipe(down)">
                                      <p:cBhvr>
                                        <p:cTn id="69" dur="500"/>
                                        <p:tgtEl>
                                          <p:spTgt spid="107"/>
                                        </p:tgtEl>
                                      </p:cBhvr>
                                    </p:animEffect>
                                  </p:childTnLst>
                                </p:cTn>
                              </p:par>
                              <p:par>
                                <p:cTn id="70" presetID="22" presetClass="entr" presetSubtype="4" fill="hold" grpId="0" nodeType="withEffect">
                                  <p:stCondLst>
                                    <p:cond delay="600"/>
                                  </p:stCondLst>
                                  <p:childTnLst>
                                    <p:set>
                                      <p:cBhvr>
                                        <p:cTn id="71" dur="1" fill="hold">
                                          <p:stCondLst>
                                            <p:cond delay="0"/>
                                          </p:stCondLst>
                                        </p:cTn>
                                        <p:tgtEl>
                                          <p:spTgt spid="108"/>
                                        </p:tgtEl>
                                        <p:attrNameLst>
                                          <p:attrName>style.visibility</p:attrName>
                                        </p:attrNameLst>
                                      </p:cBhvr>
                                      <p:to>
                                        <p:strVal val="visible"/>
                                      </p:to>
                                    </p:set>
                                    <p:animEffect transition="in" filter="wipe(down)">
                                      <p:cBhvr>
                                        <p:cTn id="72" dur="500"/>
                                        <p:tgtEl>
                                          <p:spTgt spid="108"/>
                                        </p:tgtEl>
                                      </p:cBhvr>
                                    </p:animEffect>
                                  </p:childTnLst>
                                </p:cTn>
                              </p:par>
                            </p:childTnLst>
                          </p:cTn>
                        </p:par>
                        <p:par>
                          <p:cTn id="73" fill="hold">
                            <p:stCondLst>
                              <p:cond delay="3700"/>
                            </p:stCondLst>
                            <p:childTnLst>
                              <p:par>
                                <p:cTn id="74" presetID="22" presetClass="entr" presetSubtype="4" fill="hold" grpId="0" nodeType="afterEffect">
                                  <p:stCondLst>
                                    <p:cond delay="0"/>
                                  </p:stCondLst>
                                  <p:childTnLst>
                                    <p:set>
                                      <p:cBhvr>
                                        <p:cTn id="75" dur="1" fill="hold">
                                          <p:stCondLst>
                                            <p:cond delay="0"/>
                                          </p:stCondLst>
                                        </p:cTn>
                                        <p:tgtEl>
                                          <p:spTgt spid="109"/>
                                        </p:tgtEl>
                                        <p:attrNameLst>
                                          <p:attrName>style.visibility</p:attrName>
                                        </p:attrNameLst>
                                      </p:cBhvr>
                                      <p:to>
                                        <p:strVal val="visible"/>
                                      </p:to>
                                    </p:set>
                                    <p:animEffect transition="in" filter="wipe(down)">
                                      <p:cBhvr>
                                        <p:cTn id="76" dur="500"/>
                                        <p:tgtEl>
                                          <p:spTgt spid="109"/>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10"/>
                                        </p:tgtEl>
                                        <p:attrNameLst>
                                          <p:attrName>style.visibility</p:attrName>
                                        </p:attrNameLst>
                                      </p:cBhvr>
                                      <p:to>
                                        <p:strVal val="visible"/>
                                      </p:to>
                                    </p:set>
                                    <p:animEffect transition="in" filter="wipe(down)">
                                      <p:cBhvr>
                                        <p:cTn id="79" dur="500"/>
                                        <p:tgtEl>
                                          <p:spTgt spid="110"/>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19"/>
                                        </p:tgtEl>
                                        <p:attrNameLst>
                                          <p:attrName>style.visibility</p:attrName>
                                        </p:attrNameLst>
                                      </p:cBhvr>
                                      <p:to>
                                        <p:strVal val="visible"/>
                                      </p:to>
                                    </p:set>
                                    <p:animEffect transition="in" filter="wipe(down)">
                                      <p:cBhvr>
                                        <p:cTn id="82" dur="500"/>
                                        <p:tgtEl>
                                          <p:spTgt spid="11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120"/>
                                        </p:tgtEl>
                                        <p:attrNameLst>
                                          <p:attrName>style.visibility</p:attrName>
                                        </p:attrNameLst>
                                      </p:cBhvr>
                                      <p:to>
                                        <p:strVal val="visible"/>
                                      </p:to>
                                    </p:set>
                                    <p:animEffect transition="in" filter="wipe(down)">
                                      <p:cBhvr>
                                        <p:cTn id="85" dur="500"/>
                                        <p:tgtEl>
                                          <p:spTgt spid="120"/>
                                        </p:tgtEl>
                                      </p:cBhvr>
                                    </p:animEffect>
                                  </p:childTnLst>
                                </p:cTn>
                              </p:par>
                              <p:par>
                                <p:cTn id="86" presetID="47" presetClass="entr" presetSubtype="0" fill="hold" grpId="0" nodeType="withEffect">
                                  <p:stCondLst>
                                    <p:cond delay="0"/>
                                  </p:stCondLst>
                                  <p:childTnLst>
                                    <p:set>
                                      <p:cBhvr>
                                        <p:cTn id="87" dur="1" fill="hold">
                                          <p:stCondLst>
                                            <p:cond delay="0"/>
                                          </p:stCondLst>
                                        </p:cTn>
                                        <p:tgtEl>
                                          <p:spTgt spid="206"/>
                                        </p:tgtEl>
                                        <p:attrNameLst>
                                          <p:attrName>style.visibility</p:attrName>
                                        </p:attrNameLst>
                                      </p:cBhvr>
                                      <p:to>
                                        <p:strVal val="visible"/>
                                      </p:to>
                                    </p:set>
                                    <p:animEffect transition="in" filter="fade">
                                      <p:cBhvr>
                                        <p:cTn id="88" dur="500"/>
                                        <p:tgtEl>
                                          <p:spTgt spid="206"/>
                                        </p:tgtEl>
                                      </p:cBhvr>
                                    </p:animEffect>
                                    <p:anim calcmode="lin" valueType="num">
                                      <p:cBhvr>
                                        <p:cTn id="89" dur="500" fill="hold"/>
                                        <p:tgtEl>
                                          <p:spTgt spid="206"/>
                                        </p:tgtEl>
                                        <p:attrNameLst>
                                          <p:attrName>ppt_x</p:attrName>
                                        </p:attrNameLst>
                                      </p:cBhvr>
                                      <p:tavLst>
                                        <p:tav tm="0">
                                          <p:val>
                                            <p:strVal val="#ppt_x"/>
                                          </p:val>
                                        </p:tav>
                                        <p:tav tm="100000">
                                          <p:val>
                                            <p:strVal val="#ppt_x"/>
                                          </p:val>
                                        </p:tav>
                                      </p:tavLst>
                                    </p:anim>
                                    <p:anim calcmode="lin" valueType="num">
                                      <p:cBhvr>
                                        <p:cTn id="90" dur="500" fill="hold"/>
                                        <p:tgtEl>
                                          <p:spTgt spid="206"/>
                                        </p:tgtEl>
                                        <p:attrNameLst>
                                          <p:attrName>ppt_y</p:attrName>
                                        </p:attrNameLst>
                                      </p:cBhvr>
                                      <p:tavLst>
                                        <p:tav tm="0">
                                          <p:val>
                                            <p:strVal val="#ppt_y-.1"/>
                                          </p:val>
                                        </p:tav>
                                        <p:tav tm="100000">
                                          <p:val>
                                            <p:strVal val="#ppt_y"/>
                                          </p:val>
                                        </p:tav>
                                      </p:tavLst>
                                    </p:anim>
                                  </p:childTnLst>
                                </p:cTn>
                              </p:par>
                            </p:childTnLst>
                          </p:cTn>
                        </p:par>
                        <p:par>
                          <p:cTn id="91" fill="hold">
                            <p:stCondLst>
                              <p:cond delay="4200"/>
                            </p:stCondLst>
                            <p:childTnLst>
                              <p:par>
                                <p:cTn id="92" presetID="45" presetClass="entr" presetSubtype="0" fill="hold" nodeType="afterEffect">
                                  <p:stCondLst>
                                    <p:cond delay="0"/>
                                  </p:stCondLst>
                                  <p:childTnLst>
                                    <p:set>
                                      <p:cBhvr>
                                        <p:cTn id="93" dur="1" fill="hold">
                                          <p:stCondLst>
                                            <p:cond delay="0"/>
                                          </p:stCondLst>
                                        </p:cTn>
                                        <p:tgtEl>
                                          <p:spTgt spid="214"/>
                                        </p:tgtEl>
                                        <p:attrNameLst>
                                          <p:attrName>style.visibility</p:attrName>
                                        </p:attrNameLst>
                                      </p:cBhvr>
                                      <p:to>
                                        <p:strVal val="visible"/>
                                      </p:to>
                                    </p:set>
                                    <p:animEffect transition="in" filter="fade">
                                      <p:cBhvr>
                                        <p:cTn id="94" dur="500"/>
                                        <p:tgtEl>
                                          <p:spTgt spid="214"/>
                                        </p:tgtEl>
                                      </p:cBhvr>
                                    </p:animEffect>
                                    <p:anim calcmode="lin" valueType="num">
                                      <p:cBhvr>
                                        <p:cTn id="95" dur="500" fill="hold"/>
                                        <p:tgtEl>
                                          <p:spTgt spid="214"/>
                                        </p:tgtEl>
                                        <p:attrNameLst>
                                          <p:attrName>ppt_w</p:attrName>
                                        </p:attrNameLst>
                                      </p:cBhvr>
                                      <p:tavLst>
                                        <p:tav tm="0" fmla="#ppt_w*sin(2.5*pi*$)">
                                          <p:val>
                                            <p:fltVal val="0"/>
                                          </p:val>
                                        </p:tav>
                                        <p:tav tm="100000">
                                          <p:val>
                                            <p:fltVal val="1"/>
                                          </p:val>
                                        </p:tav>
                                      </p:tavLst>
                                    </p:anim>
                                    <p:anim calcmode="lin" valueType="num">
                                      <p:cBhvr>
                                        <p:cTn id="96" dur="500" fill="hold"/>
                                        <p:tgtEl>
                                          <p:spTgt spid="214"/>
                                        </p:tgtEl>
                                        <p:attrNameLst>
                                          <p:attrName>ppt_h</p:attrName>
                                        </p:attrNameLst>
                                      </p:cBhvr>
                                      <p:tavLst>
                                        <p:tav tm="0">
                                          <p:val>
                                            <p:strVal val="#ppt_h"/>
                                          </p:val>
                                        </p:tav>
                                        <p:tav tm="100000">
                                          <p:val>
                                            <p:strVal val="#ppt_h"/>
                                          </p:val>
                                        </p:tav>
                                      </p:tavLst>
                                    </p:anim>
                                  </p:childTnLst>
                                </p:cTn>
                              </p:par>
                            </p:childTnLst>
                          </p:cTn>
                        </p:par>
                        <p:par>
                          <p:cTn id="97" fill="hold">
                            <p:stCondLst>
                              <p:cond delay="4700"/>
                            </p:stCondLst>
                            <p:childTnLst>
                              <p:par>
                                <p:cTn id="98" presetID="47" presetClass="entr" presetSubtype="0" fill="hold" grpId="0" nodeType="afterEffect">
                                  <p:stCondLst>
                                    <p:cond delay="0"/>
                                  </p:stCondLst>
                                  <p:childTnLst>
                                    <p:set>
                                      <p:cBhvr>
                                        <p:cTn id="99" dur="1" fill="hold">
                                          <p:stCondLst>
                                            <p:cond delay="0"/>
                                          </p:stCondLst>
                                        </p:cTn>
                                        <p:tgtEl>
                                          <p:spTgt spid="207"/>
                                        </p:tgtEl>
                                        <p:attrNameLst>
                                          <p:attrName>style.visibility</p:attrName>
                                        </p:attrNameLst>
                                      </p:cBhvr>
                                      <p:to>
                                        <p:strVal val="visible"/>
                                      </p:to>
                                    </p:set>
                                    <p:animEffect transition="in" filter="fade">
                                      <p:cBhvr>
                                        <p:cTn id="100" dur="1000"/>
                                        <p:tgtEl>
                                          <p:spTgt spid="207"/>
                                        </p:tgtEl>
                                      </p:cBhvr>
                                    </p:animEffect>
                                    <p:anim calcmode="lin" valueType="num">
                                      <p:cBhvr>
                                        <p:cTn id="101" dur="1000" fill="hold"/>
                                        <p:tgtEl>
                                          <p:spTgt spid="207"/>
                                        </p:tgtEl>
                                        <p:attrNameLst>
                                          <p:attrName>ppt_x</p:attrName>
                                        </p:attrNameLst>
                                      </p:cBhvr>
                                      <p:tavLst>
                                        <p:tav tm="0">
                                          <p:val>
                                            <p:strVal val="#ppt_x"/>
                                          </p:val>
                                        </p:tav>
                                        <p:tav tm="100000">
                                          <p:val>
                                            <p:strVal val="#ppt_x"/>
                                          </p:val>
                                        </p:tav>
                                      </p:tavLst>
                                    </p:anim>
                                    <p:anim calcmode="lin" valueType="num">
                                      <p:cBhvr>
                                        <p:cTn id="102" dur="1000" fill="hold"/>
                                        <p:tgtEl>
                                          <p:spTgt spid="207"/>
                                        </p:tgtEl>
                                        <p:attrNameLst>
                                          <p:attrName>ppt_y</p:attrName>
                                        </p:attrNameLst>
                                      </p:cBhvr>
                                      <p:tavLst>
                                        <p:tav tm="0">
                                          <p:val>
                                            <p:strVal val="#ppt_y-.1"/>
                                          </p:val>
                                        </p:tav>
                                        <p:tav tm="100000">
                                          <p:val>
                                            <p:strVal val="#ppt_y"/>
                                          </p:val>
                                        </p:tav>
                                      </p:tavLst>
                                    </p:anim>
                                  </p:childTnLst>
                                </p:cTn>
                              </p:par>
                              <p:par>
                                <p:cTn id="103" presetID="22" presetClass="entr" presetSubtype="4" fill="hold" grpId="0" nodeType="withEffect">
                                  <p:stCondLst>
                                    <p:cond delay="0"/>
                                  </p:stCondLst>
                                  <p:childTnLst>
                                    <p:set>
                                      <p:cBhvr>
                                        <p:cTn id="104" dur="1" fill="hold">
                                          <p:stCondLst>
                                            <p:cond delay="0"/>
                                          </p:stCondLst>
                                        </p:cTn>
                                        <p:tgtEl>
                                          <p:spTgt spid="121"/>
                                        </p:tgtEl>
                                        <p:attrNameLst>
                                          <p:attrName>style.visibility</p:attrName>
                                        </p:attrNameLst>
                                      </p:cBhvr>
                                      <p:to>
                                        <p:strVal val="visible"/>
                                      </p:to>
                                    </p:set>
                                    <p:animEffect transition="in" filter="wipe(down)">
                                      <p:cBhvr>
                                        <p:cTn id="105" dur="500"/>
                                        <p:tgtEl>
                                          <p:spTgt spid="121"/>
                                        </p:tgtEl>
                                      </p:cBhvr>
                                    </p:animEffect>
                                  </p:childTnLst>
                                </p:cTn>
                              </p:par>
                              <p:par>
                                <p:cTn id="106" presetID="22" presetClass="entr" presetSubtype="4" fill="hold" grpId="0" nodeType="withEffect">
                                  <p:stCondLst>
                                    <p:cond delay="200"/>
                                  </p:stCondLst>
                                  <p:childTnLst>
                                    <p:set>
                                      <p:cBhvr>
                                        <p:cTn id="107" dur="1" fill="hold">
                                          <p:stCondLst>
                                            <p:cond delay="0"/>
                                          </p:stCondLst>
                                        </p:cTn>
                                        <p:tgtEl>
                                          <p:spTgt spid="128"/>
                                        </p:tgtEl>
                                        <p:attrNameLst>
                                          <p:attrName>style.visibility</p:attrName>
                                        </p:attrNameLst>
                                      </p:cBhvr>
                                      <p:to>
                                        <p:strVal val="visible"/>
                                      </p:to>
                                    </p:set>
                                    <p:animEffect transition="in" filter="wipe(down)">
                                      <p:cBhvr>
                                        <p:cTn id="108" dur="500"/>
                                        <p:tgtEl>
                                          <p:spTgt spid="128"/>
                                        </p:tgtEl>
                                      </p:cBhvr>
                                    </p:animEffect>
                                  </p:childTnLst>
                                </p:cTn>
                              </p:par>
                              <p:par>
                                <p:cTn id="109" presetID="22" presetClass="entr" presetSubtype="4" fill="hold" grpId="0" nodeType="withEffect">
                                  <p:stCondLst>
                                    <p:cond delay="400"/>
                                  </p:stCondLst>
                                  <p:childTnLst>
                                    <p:set>
                                      <p:cBhvr>
                                        <p:cTn id="110" dur="1" fill="hold">
                                          <p:stCondLst>
                                            <p:cond delay="0"/>
                                          </p:stCondLst>
                                        </p:cTn>
                                        <p:tgtEl>
                                          <p:spTgt spid="129"/>
                                        </p:tgtEl>
                                        <p:attrNameLst>
                                          <p:attrName>style.visibility</p:attrName>
                                        </p:attrNameLst>
                                      </p:cBhvr>
                                      <p:to>
                                        <p:strVal val="visible"/>
                                      </p:to>
                                    </p:set>
                                    <p:animEffect transition="in" filter="wipe(down)">
                                      <p:cBhvr>
                                        <p:cTn id="111" dur="500"/>
                                        <p:tgtEl>
                                          <p:spTgt spid="129"/>
                                        </p:tgtEl>
                                      </p:cBhvr>
                                    </p:animEffect>
                                  </p:childTnLst>
                                </p:cTn>
                              </p:par>
                              <p:par>
                                <p:cTn id="112" presetID="22" presetClass="entr" presetSubtype="4" fill="hold" grpId="0" nodeType="withEffect">
                                  <p:stCondLst>
                                    <p:cond delay="600"/>
                                  </p:stCondLst>
                                  <p:childTnLst>
                                    <p:set>
                                      <p:cBhvr>
                                        <p:cTn id="113" dur="1" fill="hold">
                                          <p:stCondLst>
                                            <p:cond delay="0"/>
                                          </p:stCondLst>
                                        </p:cTn>
                                        <p:tgtEl>
                                          <p:spTgt spid="130"/>
                                        </p:tgtEl>
                                        <p:attrNameLst>
                                          <p:attrName>style.visibility</p:attrName>
                                        </p:attrNameLst>
                                      </p:cBhvr>
                                      <p:to>
                                        <p:strVal val="visible"/>
                                      </p:to>
                                    </p:set>
                                    <p:animEffect transition="in" filter="wipe(down)">
                                      <p:cBhvr>
                                        <p:cTn id="114" dur="500"/>
                                        <p:tgtEl>
                                          <p:spTgt spid="130"/>
                                        </p:tgtEl>
                                      </p:cBhvr>
                                    </p:animEffect>
                                  </p:childTnLst>
                                </p:cTn>
                              </p:par>
                            </p:childTnLst>
                          </p:cTn>
                        </p:par>
                        <p:par>
                          <p:cTn id="115" fill="hold">
                            <p:stCondLst>
                              <p:cond delay="5800"/>
                            </p:stCondLst>
                            <p:childTnLst>
                              <p:par>
                                <p:cTn id="116" presetID="22" presetClass="entr" presetSubtype="4" fill="hold" grpId="0" nodeType="afterEffect">
                                  <p:stCondLst>
                                    <p:cond delay="0"/>
                                  </p:stCondLst>
                                  <p:childTnLst>
                                    <p:set>
                                      <p:cBhvr>
                                        <p:cTn id="117" dur="1" fill="hold">
                                          <p:stCondLst>
                                            <p:cond delay="0"/>
                                          </p:stCondLst>
                                        </p:cTn>
                                        <p:tgtEl>
                                          <p:spTgt spid="134"/>
                                        </p:tgtEl>
                                        <p:attrNameLst>
                                          <p:attrName>style.visibility</p:attrName>
                                        </p:attrNameLst>
                                      </p:cBhvr>
                                      <p:to>
                                        <p:strVal val="visible"/>
                                      </p:to>
                                    </p:set>
                                    <p:animEffect transition="in" filter="wipe(down)">
                                      <p:cBhvr>
                                        <p:cTn id="118" dur="500"/>
                                        <p:tgtEl>
                                          <p:spTgt spid="134"/>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133"/>
                                        </p:tgtEl>
                                        <p:attrNameLst>
                                          <p:attrName>style.visibility</p:attrName>
                                        </p:attrNameLst>
                                      </p:cBhvr>
                                      <p:to>
                                        <p:strVal val="visible"/>
                                      </p:to>
                                    </p:set>
                                    <p:animEffect transition="in" filter="wipe(down)">
                                      <p:cBhvr>
                                        <p:cTn id="121" dur="500"/>
                                        <p:tgtEl>
                                          <p:spTgt spid="133"/>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32"/>
                                        </p:tgtEl>
                                        <p:attrNameLst>
                                          <p:attrName>style.visibility</p:attrName>
                                        </p:attrNameLst>
                                      </p:cBhvr>
                                      <p:to>
                                        <p:strVal val="visible"/>
                                      </p:to>
                                    </p:set>
                                    <p:animEffect transition="in" filter="wipe(down)">
                                      <p:cBhvr>
                                        <p:cTn id="124" dur="500"/>
                                        <p:tgtEl>
                                          <p:spTgt spid="132"/>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131"/>
                                        </p:tgtEl>
                                        <p:attrNameLst>
                                          <p:attrName>style.visibility</p:attrName>
                                        </p:attrNameLst>
                                      </p:cBhvr>
                                      <p:to>
                                        <p:strVal val="visible"/>
                                      </p:to>
                                    </p:set>
                                    <p:animEffect transition="in" filter="wipe(down)">
                                      <p:cBhvr>
                                        <p:cTn id="127" dur="500"/>
                                        <p:tgtEl>
                                          <p:spTgt spid="131"/>
                                        </p:tgtEl>
                                      </p:cBhvr>
                                    </p:animEffect>
                                  </p:childTnLst>
                                </p:cTn>
                              </p:par>
                              <p:par>
                                <p:cTn id="128" presetID="45" presetClass="entr" presetSubtype="0" fill="hold" grpId="0" nodeType="withEffect">
                                  <p:stCondLst>
                                    <p:cond delay="0"/>
                                  </p:stCondLst>
                                  <p:childTnLst>
                                    <p:set>
                                      <p:cBhvr>
                                        <p:cTn id="129" dur="1" fill="hold">
                                          <p:stCondLst>
                                            <p:cond delay="0"/>
                                          </p:stCondLst>
                                        </p:cTn>
                                        <p:tgtEl>
                                          <p:spTgt spid="146"/>
                                        </p:tgtEl>
                                        <p:attrNameLst>
                                          <p:attrName>style.visibility</p:attrName>
                                        </p:attrNameLst>
                                      </p:cBhvr>
                                      <p:to>
                                        <p:strVal val="visible"/>
                                      </p:to>
                                    </p:set>
                                    <p:animEffect transition="in" filter="fade">
                                      <p:cBhvr>
                                        <p:cTn id="130" dur="500"/>
                                        <p:tgtEl>
                                          <p:spTgt spid="146"/>
                                        </p:tgtEl>
                                      </p:cBhvr>
                                    </p:animEffect>
                                    <p:anim calcmode="lin" valueType="num">
                                      <p:cBhvr>
                                        <p:cTn id="131" dur="500" fill="hold"/>
                                        <p:tgtEl>
                                          <p:spTgt spid="146"/>
                                        </p:tgtEl>
                                        <p:attrNameLst>
                                          <p:attrName>ppt_w</p:attrName>
                                        </p:attrNameLst>
                                      </p:cBhvr>
                                      <p:tavLst>
                                        <p:tav tm="0" fmla="#ppt_w*sin(2.5*pi*$)">
                                          <p:val>
                                            <p:fltVal val="0"/>
                                          </p:val>
                                        </p:tav>
                                        <p:tav tm="100000">
                                          <p:val>
                                            <p:fltVal val="1"/>
                                          </p:val>
                                        </p:tav>
                                      </p:tavLst>
                                    </p:anim>
                                    <p:anim calcmode="lin" valueType="num">
                                      <p:cBhvr>
                                        <p:cTn id="132" dur="500" fill="hold"/>
                                        <p:tgtEl>
                                          <p:spTgt spid="146"/>
                                        </p:tgtEl>
                                        <p:attrNameLst>
                                          <p:attrName>ppt_h</p:attrName>
                                        </p:attrNameLst>
                                      </p:cBhvr>
                                      <p:tavLst>
                                        <p:tav tm="0">
                                          <p:val>
                                            <p:strVal val="#ppt_h"/>
                                          </p:val>
                                        </p:tav>
                                        <p:tav tm="100000">
                                          <p:val>
                                            <p:strVal val="#ppt_h"/>
                                          </p:val>
                                        </p:tav>
                                      </p:tavLst>
                                    </p:anim>
                                  </p:childTnLst>
                                </p:cTn>
                              </p:par>
                              <p:par>
                                <p:cTn id="133" presetID="45" presetClass="entr" presetSubtype="0" fill="hold" grpId="0"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ppt_w</p:attrName>
                                        </p:attrNameLst>
                                      </p:cBhvr>
                                      <p:tavLst>
                                        <p:tav tm="0" fmla="#ppt_w*sin(2.5*pi*$)">
                                          <p:val>
                                            <p:fltVal val="0"/>
                                          </p:val>
                                        </p:tav>
                                        <p:tav tm="100000">
                                          <p:val>
                                            <p:fltVal val="1"/>
                                          </p:val>
                                        </p:tav>
                                      </p:tavLst>
                                    </p:anim>
                                    <p:anim calcmode="lin" valueType="num">
                                      <p:cBhvr>
                                        <p:cTn id="137" dur="500" fill="hold"/>
                                        <p:tgtEl>
                                          <p:spTgt spid="148"/>
                                        </p:tgtEl>
                                        <p:attrNameLst>
                                          <p:attrName>ppt_h</p:attrName>
                                        </p:attrNameLst>
                                      </p:cBhvr>
                                      <p:tavLst>
                                        <p:tav tm="0">
                                          <p:val>
                                            <p:strVal val="#ppt_h"/>
                                          </p:val>
                                        </p:tav>
                                        <p:tav tm="100000">
                                          <p:val>
                                            <p:strVal val="#ppt_h"/>
                                          </p:val>
                                        </p:tav>
                                      </p:tavLst>
                                    </p:anim>
                                  </p:childTnLst>
                                </p:cTn>
                              </p:par>
                            </p:childTnLst>
                          </p:cTn>
                        </p:par>
                        <p:par>
                          <p:cTn id="138" fill="hold">
                            <p:stCondLst>
                              <p:cond delay="6300"/>
                            </p:stCondLst>
                            <p:childTnLst>
                              <p:par>
                                <p:cTn id="139" presetID="47" presetClass="entr" presetSubtype="0" fill="hold" grpId="0" nodeType="afterEffect">
                                  <p:stCondLst>
                                    <p:cond delay="0"/>
                                  </p:stCondLst>
                                  <p:childTnLst>
                                    <p:set>
                                      <p:cBhvr>
                                        <p:cTn id="140" dur="1" fill="hold">
                                          <p:stCondLst>
                                            <p:cond delay="0"/>
                                          </p:stCondLst>
                                        </p:cTn>
                                        <p:tgtEl>
                                          <p:spTgt spid="208"/>
                                        </p:tgtEl>
                                        <p:attrNameLst>
                                          <p:attrName>style.visibility</p:attrName>
                                        </p:attrNameLst>
                                      </p:cBhvr>
                                      <p:to>
                                        <p:strVal val="visible"/>
                                      </p:to>
                                    </p:set>
                                    <p:animEffect transition="in" filter="fade">
                                      <p:cBhvr>
                                        <p:cTn id="141" dur="1000"/>
                                        <p:tgtEl>
                                          <p:spTgt spid="208"/>
                                        </p:tgtEl>
                                      </p:cBhvr>
                                    </p:animEffect>
                                    <p:anim calcmode="lin" valueType="num">
                                      <p:cBhvr>
                                        <p:cTn id="142" dur="1000" fill="hold"/>
                                        <p:tgtEl>
                                          <p:spTgt spid="208"/>
                                        </p:tgtEl>
                                        <p:attrNameLst>
                                          <p:attrName>ppt_x</p:attrName>
                                        </p:attrNameLst>
                                      </p:cBhvr>
                                      <p:tavLst>
                                        <p:tav tm="0">
                                          <p:val>
                                            <p:strVal val="#ppt_x"/>
                                          </p:val>
                                        </p:tav>
                                        <p:tav tm="100000">
                                          <p:val>
                                            <p:strVal val="#ppt_x"/>
                                          </p:val>
                                        </p:tav>
                                      </p:tavLst>
                                    </p:anim>
                                    <p:anim calcmode="lin" valueType="num">
                                      <p:cBhvr>
                                        <p:cTn id="143" dur="1000" fill="hold"/>
                                        <p:tgtEl>
                                          <p:spTgt spid="208"/>
                                        </p:tgtEl>
                                        <p:attrNameLst>
                                          <p:attrName>ppt_y</p:attrName>
                                        </p:attrNameLst>
                                      </p:cBhvr>
                                      <p:tavLst>
                                        <p:tav tm="0">
                                          <p:val>
                                            <p:strVal val="#ppt_y-.1"/>
                                          </p:val>
                                        </p:tav>
                                        <p:tav tm="100000">
                                          <p:val>
                                            <p:strVal val="#ppt_y"/>
                                          </p:val>
                                        </p:tav>
                                      </p:tavLst>
                                    </p:anim>
                                  </p:childTnLst>
                                </p:cTn>
                              </p:par>
                              <p:par>
                                <p:cTn id="144" presetID="22" presetClass="entr" presetSubtype="4" fill="hold" grpId="0" nodeType="withEffect">
                                  <p:stCondLst>
                                    <p:cond delay="0"/>
                                  </p:stCondLst>
                                  <p:childTnLst>
                                    <p:set>
                                      <p:cBhvr>
                                        <p:cTn id="145" dur="1" fill="hold">
                                          <p:stCondLst>
                                            <p:cond delay="0"/>
                                          </p:stCondLst>
                                        </p:cTn>
                                        <p:tgtEl>
                                          <p:spTgt spid="135"/>
                                        </p:tgtEl>
                                        <p:attrNameLst>
                                          <p:attrName>style.visibility</p:attrName>
                                        </p:attrNameLst>
                                      </p:cBhvr>
                                      <p:to>
                                        <p:strVal val="visible"/>
                                      </p:to>
                                    </p:set>
                                    <p:animEffect transition="in" filter="wipe(down)">
                                      <p:cBhvr>
                                        <p:cTn id="146" dur="500"/>
                                        <p:tgtEl>
                                          <p:spTgt spid="135"/>
                                        </p:tgtEl>
                                      </p:cBhvr>
                                    </p:animEffect>
                                  </p:childTnLst>
                                </p:cTn>
                              </p:par>
                              <p:par>
                                <p:cTn id="147" presetID="22" presetClass="entr" presetSubtype="4" fill="hold" grpId="0" nodeType="withEffect">
                                  <p:stCondLst>
                                    <p:cond delay="200"/>
                                  </p:stCondLst>
                                  <p:childTnLst>
                                    <p:set>
                                      <p:cBhvr>
                                        <p:cTn id="148" dur="1" fill="hold">
                                          <p:stCondLst>
                                            <p:cond delay="0"/>
                                          </p:stCondLst>
                                        </p:cTn>
                                        <p:tgtEl>
                                          <p:spTgt spid="136"/>
                                        </p:tgtEl>
                                        <p:attrNameLst>
                                          <p:attrName>style.visibility</p:attrName>
                                        </p:attrNameLst>
                                      </p:cBhvr>
                                      <p:to>
                                        <p:strVal val="visible"/>
                                      </p:to>
                                    </p:set>
                                    <p:animEffect transition="in" filter="wipe(down)">
                                      <p:cBhvr>
                                        <p:cTn id="149" dur="500"/>
                                        <p:tgtEl>
                                          <p:spTgt spid="136"/>
                                        </p:tgtEl>
                                      </p:cBhvr>
                                    </p:animEffect>
                                  </p:childTnLst>
                                </p:cTn>
                              </p:par>
                              <p:par>
                                <p:cTn id="150" presetID="22" presetClass="entr" presetSubtype="4" fill="hold" grpId="0" nodeType="withEffect">
                                  <p:stCondLst>
                                    <p:cond delay="400"/>
                                  </p:stCondLst>
                                  <p:childTnLst>
                                    <p:set>
                                      <p:cBhvr>
                                        <p:cTn id="151" dur="1" fill="hold">
                                          <p:stCondLst>
                                            <p:cond delay="0"/>
                                          </p:stCondLst>
                                        </p:cTn>
                                        <p:tgtEl>
                                          <p:spTgt spid="137"/>
                                        </p:tgtEl>
                                        <p:attrNameLst>
                                          <p:attrName>style.visibility</p:attrName>
                                        </p:attrNameLst>
                                      </p:cBhvr>
                                      <p:to>
                                        <p:strVal val="visible"/>
                                      </p:to>
                                    </p:set>
                                    <p:animEffect transition="in" filter="wipe(down)">
                                      <p:cBhvr>
                                        <p:cTn id="152" dur="500"/>
                                        <p:tgtEl>
                                          <p:spTgt spid="137"/>
                                        </p:tgtEl>
                                      </p:cBhvr>
                                    </p:animEffect>
                                  </p:childTnLst>
                                </p:cTn>
                              </p:par>
                              <p:par>
                                <p:cTn id="153" presetID="22" presetClass="entr" presetSubtype="4" fill="hold" grpId="0" nodeType="withEffect">
                                  <p:stCondLst>
                                    <p:cond delay="600"/>
                                  </p:stCondLst>
                                  <p:childTnLst>
                                    <p:set>
                                      <p:cBhvr>
                                        <p:cTn id="154" dur="1" fill="hold">
                                          <p:stCondLst>
                                            <p:cond delay="0"/>
                                          </p:stCondLst>
                                        </p:cTn>
                                        <p:tgtEl>
                                          <p:spTgt spid="138"/>
                                        </p:tgtEl>
                                        <p:attrNameLst>
                                          <p:attrName>style.visibility</p:attrName>
                                        </p:attrNameLst>
                                      </p:cBhvr>
                                      <p:to>
                                        <p:strVal val="visible"/>
                                      </p:to>
                                    </p:set>
                                    <p:animEffect transition="in" filter="wipe(down)">
                                      <p:cBhvr>
                                        <p:cTn id="155" dur="500"/>
                                        <p:tgtEl>
                                          <p:spTgt spid="138"/>
                                        </p:tgtEl>
                                      </p:cBhvr>
                                    </p:animEffect>
                                  </p:childTnLst>
                                </p:cTn>
                              </p:par>
                            </p:childTnLst>
                          </p:cTn>
                        </p:par>
                        <p:par>
                          <p:cTn id="156" fill="hold">
                            <p:stCondLst>
                              <p:cond delay="7400"/>
                            </p:stCondLst>
                            <p:childTnLst>
                              <p:par>
                                <p:cTn id="157" presetID="22" presetClass="entr" presetSubtype="4" fill="hold" grpId="0" nodeType="afterEffect">
                                  <p:stCondLst>
                                    <p:cond delay="0"/>
                                  </p:stCondLst>
                                  <p:childTnLst>
                                    <p:set>
                                      <p:cBhvr>
                                        <p:cTn id="158" dur="1" fill="hold">
                                          <p:stCondLst>
                                            <p:cond delay="0"/>
                                          </p:stCondLst>
                                        </p:cTn>
                                        <p:tgtEl>
                                          <p:spTgt spid="142"/>
                                        </p:tgtEl>
                                        <p:attrNameLst>
                                          <p:attrName>style.visibility</p:attrName>
                                        </p:attrNameLst>
                                      </p:cBhvr>
                                      <p:to>
                                        <p:strVal val="visible"/>
                                      </p:to>
                                    </p:set>
                                    <p:animEffect transition="in" filter="wipe(down)">
                                      <p:cBhvr>
                                        <p:cTn id="159" dur="500"/>
                                        <p:tgtEl>
                                          <p:spTgt spid="142"/>
                                        </p:tgtEl>
                                      </p:cBhvr>
                                    </p:animEffect>
                                  </p:childTnLst>
                                </p:cTn>
                              </p:par>
                              <p:par>
                                <p:cTn id="160" presetID="22" presetClass="entr" presetSubtype="4" fill="hold" grpId="0" nodeType="withEffect">
                                  <p:stCondLst>
                                    <p:cond delay="0"/>
                                  </p:stCondLst>
                                  <p:childTnLst>
                                    <p:set>
                                      <p:cBhvr>
                                        <p:cTn id="161" dur="1" fill="hold">
                                          <p:stCondLst>
                                            <p:cond delay="0"/>
                                          </p:stCondLst>
                                        </p:cTn>
                                        <p:tgtEl>
                                          <p:spTgt spid="139"/>
                                        </p:tgtEl>
                                        <p:attrNameLst>
                                          <p:attrName>style.visibility</p:attrName>
                                        </p:attrNameLst>
                                      </p:cBhvr>
                                      <p:to>
                                        <p:strVal val="visible"/>
                                      </p:to>
                                    </p:set>
                                    <p:animEffect transition="in" filter="wipe(down)">
                                      <p:cBhvr>
                                        <p:cTn id="162" dur="500"/>
                                        <p:tgtEl>
                                          <p:spTgt spid="139"/>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140"/>
                                        </p:tgtEl>
                                        <p:attrNameLst>
                                          <p:attrName>style.visibility</p:attrName>
                                        </p:attrNameLst>
                                      </p:cBhvr>
                                      <p:to>
                                        <p:strVal val="visible"/>
                                      </p:to>
                                    </p:set>
                                    <p:animEffect transition="in" filter="wipe(down)">
                                      <p:cBhvr>
                                        <p:cTn id="165" dur="500"/>
                                        <p:tgtEl>
                                          <p:spTgt spid="140"/>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141"/>
                                        </p:tgtEl>
                                        <p:attrNameLst>
                                          <p:attrName>style.visibility</p:attrName>
                                        </p:attrNameLst>
                                      </p:cBhvr>
                                      <p:to>
                                        <p:strVal val="visible"/>
                                      </p:to>
                                    </p:set>
                                    <p:animEffect transition="in" filter="wipe(down)">
                                      <p:cBhvr>
                                        <p:cTn id="168" dur="3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6" grpId="0" animBg="1"/>
      <p:bldP spid="97" grpId="0" animBg="1"/>
      <p:bldP spid="98" grpId="0" animBg="1"/>
      <p:bldP spid="99" grpId="0" animBg="1"/>
      <p:bldP spid="100" grpId="0" animBg="1"/>
      <p:bldP spid="101" grpId="0" animBg="1"/>
      <p:bldP spid="103" grpId="0" animBg="1"/>
      <p:bldP spid="105" grpId="0" animBg="1"/>
      <p:bldP spid="107" grpId="0" animBg="1"/>
      <p:bldP spid="108" grpId="0" animBg="1"/>
      <p:bldP spid="109" grpId="0" animBg="1"/>
      <p:bldP spid="110" grpId="0" animBg="1"/>
      <p:bldP spid="119" grpId="0" animBg="1"/>
      <p:bldP spid="120" grpId="0" animBg="1"/>
      <p:bldP spid="121"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p:bldP spid="206" grpId="0"/>
      <p:bldP spid="207" grpId="0"/>
      <p:bldP spid="20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14"/>
          <p:cNvSpPr/>
          <p:nvPr/>
        </p:nvSpPr>
        <p:spPr>
          <a:xfrm flipV="1">
            <a:off x="596" y="2988668"/>
            <a:ext cx="3798821" cy="142228"/>
          </a:xfrm>
          <a:custGeom>
            <a:avLst/>
            <a:gdLst/>
            <a:ahLst/>
            <a:cxnLst/>
            <a:rect l="l" t="t" r="r" b="b"/>
            <a:pathLst>
              <a:path w="4571707" h="242218">
                <a:moveTo>
                  <a:pt x="0" y="242218"/>
                </a:moveTo>
                <a:lnTo>
                  <a:pt x="4571707" y="242218"/>
                </a:lnTo>
                <a:lnTo>
                  <a:pt x="4571707" y="0"/>
                </a:lnTo>
                <a:lnTo>
                  <a:pt x="0" y="0"/>
                </a:lnTo>
                <a:close/>
              </a:path>
            </a:pathLst>
          </a:custGeom>
          <a:solidFill>
            <a:srgbClr val="CB1B3D"/>
          </a:solidFill>
          <a:ln>
            <a:noFill/>
          </a:ln>
        </p:spPr>
        <p:style>
          <a:lnRef idx="2">
            <a:schemeClr val="accent5">
              <a:shade val="50000"/>
            </a:schemeClr>
          </a:lnRef>
          <a:fillRef idx="1">
            <a:schemeClr val="accent5"/>
          </a:fillRef>
          <a:effectRef idx="0">
            <a:schemeClr val="accent5"/>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4" name="组合 63"/>
          <p:cNvGrpSpPr/>
          <p:nvPr/>
        </p:nvGrpSpPr>
        <p:grpSpPr>
          <a:xfrm>
            <a:off x="3287511" y="2989496"/>
            <a:ext cx="1014224" cy="1012135"/>
            <a:chOff x="3225639" y="4543564"/>
            <a:chExt cx="1752329" cy="1748619"/>
          </a:xfrm>
        </p:grpSpPr>
        <p:sp>
          <p:nvSpPr>
            <p:cNvPr id="65" name="椭圆 64"/>
            <p:cNvSpPr/>
            <p:nvPr/>
          </p:nvSpPr>
          <p:spPr>
            <a:xfrm flipV="1">
              <a:off x="3225639" y="4543565"/>
              <a:ext cx="1735762" cy="1734334"/>
            </a:xfrm>
            <a:prstGeom prst="ellipse">
              <a:avLst/>
            </a:prstGeom>
            <a:solidFill>
              <a:srgbClr val="CB1B3D"/>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椭圆 6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27000" anchor="ctr" anchorCtr="1"/>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2325" b="1" i="0" u="none" strike="noStrike" kern="0" cap="none" spc="0" normalizeH="0" baseline="0" noProof="0" dirty="0">
                  <a:ln>
                    <a:noFill/>
                  </a:ln>
                  <a:solidFill>
                    <a:prstClr val="black">
                      <a:lumMod val="50000"/>
                      <a:lumOff val="50000"/>
                    </a:prstClr>
                  </a:solidFill>
                  <a:effectLst/>
                  <a:uLnTx/>
                  <a:uFillTx/>
                  <a:latin typeface="Bebas" pitchFamily="2" charset="0"/>
                  <a:ea typeface="微软雅黑" pitchFamily="34" charset="-122"/>
                  <a:cs typeface="+mn-cs"/>
                </a:rPr>
                <a:t>02</a:t>
              </a:r>
              <a:endParaRPr kumimoji="0" lang="zh-CN" altLang="en-US" sz="2325" b="1" i="0" u="none" strike="noStrike" kern="0" cap="none" spc="0" normalizeH="0" baseline="0" noProof="0" dirty="0">
                <a:ln>
                  <a:noFill/>
                </a:ln>
                <a:solidFill>
                  <a:prstClr val="black">
                    <a:lumMod val="50000"/>
                    <a:lumOff val="50000"/>
                  </a:prstClr>
                </a:solidFill>
                <a:effectLst/>
                <a:uLnTx/>
                <a:uFillTx/>
                <a:latin typeface="Bebas" pitchFamily="2" charset="0"/>
                <a:ea typeface="微软雅黑" pitchFamily="34" charset="-122"/>
                <a:cs typeface="+mn-cs"/>
              </a:endParaRPr>
            </a:p>
          </p:txBody>
        </p:sp>
        <p:sp>
          <p:nvSpPr>
            <p:cNvPr id="6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CB1B3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68" name="矩形 14"/>
          <p:cNvSpPr/>
          <p:nvPr/>
        </p:nvSpPr>
        <p:spPr>
          <a:xfrm>
            <a:off x="596" y="2677801"/>
            <a:ext cx="5531262" cy="151324"/>
          </a:xfrm>
          <a:custGeom>
            <a:avLst/>
            <a:gdLst/>
            <a:ahLst/>
            <a:cxnLst/>
            <a:rect l="l" t="t" r="r" b="b"/>
            <a:pathLst>
              <a:path w="4571707" h="242218">
                <a:moveTo>
                  <a:pt x="0" y="0"/>
                </a:moveTo>
                <a:lnTo>
                  <a:pt x="4571707" y="0"/>
                </a:lnTo>
                <a:lnTo>
                  <a:pt x="4571707" y="242218"/>
                </a:lnTo>
                <a:lnTo>
                  <a:pt x="0" y="242218"/>
                </a:lnTo>
                <a:close/>
              </a:path>
            </a:pathLst>
          </a:custGeom>
          <a:solidFill>
            <a:srgbClr val="CB1B3D"/>
          </a:solidFill>
          <a:ln>
            <a:noFill/>
          </a:ln>
        </p:spPr>
        <p:style>
          <a:lnRef idx="2">
            <a:schemeClr val="accent6">
              <a:shade val="50000"/>
            </a:schemeClr>
          </a:lnRef>
          <a:fillRef idx="1">
            <a:schemeClr val="accent6"/>
          </a:fillRef>
          <a:effectRef idx="0">
            <a:schemeClr val="accent6"/>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9" name="组合 68"/>
          <p:cNvGrpSpPr/>
          <p:nvPr/>
        </p:nvGrpSpPr>
        <p:grpSpPr>
          <a:xfrm>
            <a:off x="4969100" y="1822774"/>
            <a:ext cx="1004636" cy="1004693"/>
            <a:chOff x="6131017" y="674750"/>
            <a:chExt cx="1735762" cy="1735763"/>
          </a:xfrm>
        </p:grpSpPr>
        <p:sp>
          <p:nvSpPr>
            <p:cNvPr id="70" name="椭圆 69"/>
            <p:cNvSpPr/>
            <p:nvPr/>
          </p:nvSpPr>
          <p:spPr>
            <a:xfrm>
              <a:off x="6131017" y="674750"/>
              <a:ext cx="1735762" cy="1735763"/>
            </a:xfrm>
            <a:prstGeom prst="ellipse">
              <a:avLst/>
            </a:prstGeom>
            <a:solidFill>
              <a:srgbClr val="CB1B3D"/>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1" name="椭圆 7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2700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2325" b="1" i="0" u="none" strike="noStrike" kern="0" cap="none" spc="0" normalizeH="0" baseline="0" noProof="0" dirty="0">
                  <a:ln>
                    <a:noFill/>
                  </a:ln>
                  <a:solidFill>
                    <a:prstClr val="black">
                      <a:lumMod val="50000"/>
                      <a:lumOff val="50000"/>
                    </a:prstClr>
                  </a:solidFill>
                  <a:effectLst/>
                  <a:uLnTx/>
                  <a:uFillTx/>
                  <a:latin typeface="Bebas" pitchFamily="2" charset="0"/>
                  <a:ea typeface="微软雅黑" pitchFamily="34" charset="-122"/>
                  <a:cs typeface="+mn-cs"/>
                </a:rPr>
                <a:t>01</a:t>
              </a:r>
              <a:endParaRPr kumimoji="0" lang="zh-CN" altLang="en-US" sz="2325" b="1" i="0" u="none" strike="noStrike" kern="0" cap="none" spc="0" normalizeH="0" baseline="0" noProof="0" dirty="0">
                <a:ln>
                  <a:noFill/>
                </a:ln>
                <a:solidFill>
                  <a:prstClr val="black">
                    <a:lumMod val="50000"/>
                    <a:lumOff val="50000"/>
                  </a:prstClr>
                </a:solidFill>
                <a:effectLst/>
                <a:uLnTx/>
                <a:uFillTx/>
                <a:latin typeface="Bebas" pitchFamily="2" charset="0"/>
                <a:ea typeface="微软雅黑" pitchFamily="34" charset="-122"/>
                <a:cs typeface="+mn-cs"/>
              </a:endParaRPr>
            </a:p>
          </p:txBody>
        </p:sp>
      </p:grpSp>
      <p:sp>
        <p:nvSpPr>
          <p:cNvPr id="73" name="矩形 14"/>
          <p:cNvSpPr/>
          <p:nvPr/>
        </p:nvSpPr>
        <p:spPr>
          <a:xfrm flipV="1">
            <a:off x="4948379" y="2988668"/>
            <a:ext cx="4174564" cy="142228"/>
          </a:xfrm>
          <a:custGeom>
            <a:avLst/>
            <a:gdLst/>
            <a:ahLst/>
            <a:cxnLst/>
            <a:rect l="l" t="t" r="r" b="b"/>
            <a:pathLst>
              <a:path w="4571707" h="242218">
                <a:moveTo>
                  <a:pt x="0" y="242218"/>
                </a:moveTo>
                <a:lnTo>
                  <a:pt x="4571707" y="242218"/>
                </a:lnTo>
                <a:lnTo>
                  <a:pt x="4571707" y="0"/>
                </a:lnTo>
                <a:lnTo>
                  <a:pt x="0" y="0"/>
                </a:lnTo>
                <a:close/>
              </a:path>
            </a:pathLst>
          </a:custGeom>
          <a:solidFill>
            <a:srgbClr val="CB1B3D"/>
          </a:solidFill>
          <a:ln>
            <a:noFill/>
          </a:ln>
        </p:spPr>
        <p:style>
          <a:lnRef idx="2">
            <a:schemeClr val="dk1">
              <a:shade val="50000"/>
            </a:schemeClr>
          </a:lnRef>
          <a:fillRef idx="1">
            <a:schemeClr val="dk1"/>
          </a:fillRef>
          <a:effectRef idx="0">
            <a:schemeClr val="dk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4" name="组合 73"/>
          <p:cNvGrpSpPr/>
          <p:nvPr/>
        </p:nvGrpSpPr>
        <p:grpSpPr>
          <a:xfrm>
            <a:off x="4443921" y="2989498"/>
            <a:ext cx="1006773" cy="1005962"/>
            <a:chOff x="5223633" y="4543564"/>
            <a:chExt cx="1739455" cy="1737953"/>
          </a:xfrm>
        </p:grpSpPr>
        <p:sp>
          <p:nvSpPr>
            <p:cNvPr id="78" name="椭圆 77"/>
            <p:cNvSpPr/>
            <p:nvPr/>
          </p:nvSpPr>
          <p:spPr>
            <a:xfrm flipV="1">
              <a:off x="5227326" y="4543564"/>
              <a:ext cx="1735762" cy="1734333"/>
            </a:xfrm>
            <a:prstGeom prst="ellipse">
              <a:avLst/>
            </a:prstGeom>
            <a:solidFill>
              <a:srgbClr val="CB1B3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9" name="椭圆 78"/>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2700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2325" b="1" i="0" u="none" strike="noStrike" kern="0" cap="none" spc="0" normalizeH="0" baseline="0" noProof="0" dirty="0">
                  <a:ln>
                    <a:noFill/>
                  </a:ln>
                  <a:solidFill>
                    <a:prstClr val="black">
                      <a:lumMod val="50000"/>
                      <a:lumOff val="50000"/>
                    </a:prstClr>
                  </a:solidFill>
                  <a:effectLst/>
                  <a:uLnTx/>
                  <a:uFillTx/>
                  <a:latin typeface="Bebas" pitchFamily="2" charset="0"/>
                  <a:ea typeface="微软雅黑" pitchFamily="34" charset="-122"/>
                  <a:cs typeface="+mn-cs"/>
                </a:rPr>
                <a:t>03</a:t>
              </a:r>
              <a:endParaRPr kumimoji="0" lang="zh-CN" altLang="en-US" sz="2325" b="1" i="0" u="none" strike="noStrike" kern="0" cap="none" spc="0" normalizeH="0" baseline="0" noProof="0" dirty="0">
                <a:ln>
                  <a:noFill/>
                </a:ln>
                <a:solidFill>
                  <a:prstClr val="black">
                    <a:lumMod val="50000"/>
                    <a:lumOff val="50000"/>
                  </a:prstClr>
                </a:solidFill>
                <a:effectLst/>
                <a:uLnTx/>
                <a:uFillTx/>
                <a:latin typeface="Bebas" pitchFamily="2" charset="0"/>
                <a:ea typeface="微软雅黑" pitchFamily="34" charset="-122"/>
                <a:cs typeface="+mn-cs"/>
              </a:endParaRPr>
            </a:p>
          </p:txBody>
        </p:sp>
        <p:sp>
          <p:nvSpPr>
            <p:cNvPr id="80" name="椭圆 7"/>
            <p:cNvSpPr/>
            <p:nvPr/>
          </p:nvSpPr>
          <p:spPr>
            <a:xfrm flipV="1">
              <a:off x="5223633" y="4545754"/>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CB1B3D"/>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81" name="TextBox 80"/>
          <p:cNvSpPr txBox="1"/>
          <p:nvPr/>
        </p:nvSpPr>
        <p:spPr>
          <a:xfrm>
            <a:off x="2526778" y="1896978"/>
            <a:ext cx="2234060" cy="383525"/>
          </a:xfrm>
          <a:prstGeom prst="rect">
            <a:avLst/>
          </a:prstGeom>
          <a:noFill/>
        </p:spPr>
        <p:txBody>
          <a:bodyPr wrap="square" lIns="52918" tIns="26459" rIns="52918" bIns="26459"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82" name="TextBox 81"/>
          <p:cNvSpPr txBox="1"/>
          <p:nvPr/>
        </p:nvSpPr>
        <p:spPr>
          <a:xfrm>
            <a:off x="4014312" y="1665387"/>
            <a:ext cx="683951" cy="226559"/>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25"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rPr>
              <a:t>添加标题</a:t>
            </a:r>
          </a:p>
        </p:txBody>
      </p:sp>
      <p:sp>
        <p:nvSpPr>
          <p:cNvPr id="83" name="TextBox 82"/>
          <p:cNvSpPr txBox="1"/>
          <p:nvPr/>
        </p:nvSpPr>
        <p:spPr>
          <a:xfrm>
            <a:off x="953599" y="3771027"/>
            <a:ext cx="2269505" cy="383525"/>
          </a:xfrm>
          <a:prstGeom prst="rect">
            <a:avLst/>
          </a:prstGeom>
          <a:noFill/>
        </p:spPr>
        <p:txBody>
          <a:bodyPr wrap="square" lIns="52918" tIns="26459" rIns="52918" bIns="26459"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84" name="TextBox 83"/>
          <p:cNvSpPr txBox="1"/>
          <p:nvPr/>
        </p:nvSpPr>
        <p:spPr>
          <a:xfrm>
            <a:off x="2517444" y="3539436"/>
            <a:ext cx="683951" cy="226559"/>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25"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rPr>
              <a:t>添加标题</a:t>
            </a:r>
          </a:p>
        </p:txBody>
      </p:sp>
      <p:sp>
        <p:nvSpPr>
          <p:cNvPr id="85" name="TextBox 84"/>
          <p:cNvSpPr txBox="1"/>
          <p:nvPr/>
        </p:nvSpPr>
        <p:spPr>
          <a:xfrm>
            <a:off x="5595768" y="3747562"/>
            <a:ext cx="2234060" cy="383525"/>
          </a:xfrm>
          <a:prstGeom prst="rect">
            <a:avLst/>
          </a:prstGeom>
          <a:noFill/>
        </p:spPr>
        <p:txBody>
          <a:bodyPr wrap="square" lIns="52918" tIns="26459" rIns="52918" bIns="26459"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86" name="TextBox 85"/>
          <p:cNvSpPr txBox="1"/>
          <p:nvPr/>
        </p:nvSpPr>
        <p:spPr>
          <a:xfrm>
            <a:off x="5600088" y="3515971"/>
            <a:ext cx="683951" cy="226559"/>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25"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rPr>
              <a:t>添加标题</a:t>
            </a:r>
          </a:p>
        </p:txBody>
      </p:sp>
      <p:sp>
        <p:nvSpPr>
          <p:cNvPr id="59" name="矩形 58"/>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0" name="矩形 59"/>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1" name="矩形 60"/>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884403222"/>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down)">
                                      <p:cBhvr>
                                        <p:cTn id="11" dur="500"/>
                                        <p:tgtEl>
                                          <p:spTgt spid="6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left)">
                                      <p:cBhvr>
                                        <p:cTn id="15" dur="500"/>
                                        <p:tgtEl>
                                          <p:spTgt spid="6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up)">
                                      <p:cBhvr>
                                        <p:cTn id="19" dur="500"/>
                                        <p:tgtEl>
                                          <p:spTgt spid="64"/>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wipe(right)">
                                      <p:cBhvr>
                                        <p:cTn id="23" dur="500"/>
                                        <p:tgtEl>
                                          <p:spTgt spid="73"/>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up)">
                                      <p:cBhvr>
                                        <p:cTn id="27" dur="500"/>
                                        <p:tgtEl>
                                          <p:spTgt spid="74"/>
                                        </p:tgtEl>
                                      </p:cBhvr>
                                    </p:animEffect>
                                  </p:childTnLst>
                                </p:cTn>
                              </p:par>
                            </p:childTnLst>
                          </p:cTn>
                        </p:par>
                        <p:par>
                          <p:cTn id="28" fill="hold">
                            <p:stCondLst>
                              <p:cond delay="30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82"/>
                                        </p:tgtEl>
                                        <p:attrNameLst>
                                          <p:attrName>style.visibility</p:attrName>
                                        </p:attrNameLst>
                                      </p:cBhvr>
                                      <p:to>
                                        <p:strVal val="visible"/>
                                      </p:to>
                                    </p:set>
                                    <p:anim calcmode="lin" valueType="num">
                                      <p:cBhvr>
                                        <p:cTn id="31" dur="250" fill="hold"/>
                                        <p:tgtEl>
                                          <p:spTgt spid="82"/>
                                        </p:tgtEl>
                                        <p:attrNameLst>
                                          <p:attrName>ppt_x</p:attrName>
                                        </p:attrNameLst>
                                      </p:cBhvr>
                                      <p:tavLst>
                                        <p:tav tm="0">
                                          <p:val>
                                            <p:strVal val="#ppt_x"/>
                                          </p:val>
                                        </p:tav>
                                        <p:tav tm="100000">
                                          <p:val>
                                            <p:strVal val="#ppt_x"/>
                                          </p:val>
                                        </p:tav>
                                      </p:tavLst>
                                    </p:anim>
                                    <p:anim calcmode="lin" valueType="num">
                                      <p:cBhvr>
                                        <p:cTn id="32" dur="250" fill="hold"/>
                                        <p:tgtEl>
                                          <p:spTgt spid="82"/>
                                        </p:tgtEl>
                                        <p:attrNameLst>
                                          <p:attrName>ppt_y</p:attrName>
                                        </p:attrNameLst>
                                      </p:cBhvr>
                                      <p:tavLst>
                                        <p:tav tm="0">
                                          <p:val>
                                            <p:strVal val="#ppt_y-#ppt_h/2"/>
                                          </p:val>
                                        </p:tav>
                                        <p:tav tm="100000">
                                          <p:val>
                                            <p:strVal val="#ppt_y"/>
                                          </p:val>
                                        </p:tav>
                                      </p:tavLst>
                                    </p:anim>
                                    <p:anim calcmode="lin" valueType="num">
                                      <p:cBhvr>
                                        <p:cTn id="33" dur="250" fill="hold"/>
                                        <p:tgtEl>
                                          <p:spTgt spid="82"/>
                                        </p:tgtEl>
                                        <p:attrNameLst>
                                          <p:attrName>ppt_w</p:attrName>
                                        </p:attrNameLst>
                                      </p:cBhvr>
                                      <p:tavLst>
                                        <p:tav tm="0">
                                          <p:val>
                                            <p:strVal val="#ppt_w"/>
                                          </p:val>
                                        </p:tav>
                                        <p:tav tm="100000">
                                          <p:val>
                                            <p:strVal val="#ppt_w"/>
                                          </p:val>
                                        </p:tav>
                                      </p:tavLst>
                                    </p:anim>
                                    <p:anim calcmode="lin" valueType="num">
                                      <p:cBhvr>
                                        <p:cTn id="34" dur="250" fill="hold"/>
                                        <p:tgtEl>
                                          <p:spTgt spid="82"/>
                                        </p:tgtEl>
                                        <p:attrNameLst>
                                          <p:attrName>ppt_h</p:attrName>
                                        </p:attrNameLst>
                                      </p:cBhvr>
                                      <p:tavLst>
                                        <p:tav tm="0">
                                          <p:val>
                                            <p:fltVal val="0"/>
                                          </p:val>
                                        </p:tav>
                                        <p:tav tm="100000">
                                          <p:val>
                                            <p:strVal val="#ppt_h"/>
                                          </p:val>
                                        </p:tav>
                                      </p:tavLst>
                                    </p:anim>
                                  </p:childTnLst>
                                </p:cTn>
                              </p:par>
                            </p:childTnLst>
                          </p:cTn>
                        </p:par>
                        <p:par>
                          <p:cTn id="35" fill="hold">
                            <p:stCondLst>
                              <p:cond delay="3550"/>
                            </p:stCondLst>
                            <p:childTnLst>
                              <p:par>
                                <p:cTn id="36" presetID="22" presetClass="entr" presetSubtype="8" fill="hold" grpId="0" nodeType="afterEffect">
                                  <p:stCondLst>
                                    <p:cond delay="0"/>
                                  </p:stCondLst>
                                  <p:childTnLst>
                                    <p:set>
                                      <p:cBhvr>
                                        <p:cTn id="37" dur="1" fill="hold">
                                          <p:stCondLst>
                                            <p:cond delay="0"/>
                                          </p:stCondLst>
                                        </p:cTn>
                                        <p:tgtEl>
                                          <p:spTgt spid="81"/>
                                        </p:tgtEl>
                                        <p:attrNameLst>
                                          <p:attrName>style.visibility</p:attrName>
                                        </p:attrNameLst>
                                      </p:cBhvr>
                                      <p:to>
                                        <p:strVal val="visible"/>
                                      </p:to>
                                    </p:set>
                                    <p:animEffect transition="in" filter="wipe(left)">
                                      <p:cBhvr>
                                        <p:cTn id="38" dur="500"/>
                                        <p:tgtEl>
                                          <p:spTgt spid="81"/>
                                        </p:tgtEl>
                                      </p:cBhvr>
                                    </p:animEffect>
                                  </p:childTnLst>
                                </p:cTn>
                              </p:par>
                            </p:childTnLst>
                          </p:cTn>
                        </p:par>
                        <p:par>
                          <p:cTn id="39" fill="hold">
                            <p:stCondLst>
                              <p:cond delay="405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84"/>
                                        </p:tgtEl>
                                        <p:attrNameLst>
                                          <p:attrName>style.visibility</p:attrName>
                                        </p:attrNameLst>
                                      </p:cBhvr>
                                      <p:to>
                                        <p:strVal val="visible"/>
                                      </p:to>
                                    </p:set>
                                    <p:anim calcmode="lin" valueType="num">
                                      <p:cBhvr>
                                        <p:cTn id="42" dur="250" fill="hold"/>
                                        <p:tgtEl>
                                          <p:spTgt spid="84"/>
                                        </p:tgtEl>
                                        <p:attrNameLst>
                                          <p:attrName>ppt_x</p:attrName>
                                        </p:attrNameLst>
                                      </p:cBhvr>
                                      <p:tavLst>
                                        <p:tav tm="0">
                                          <p:val>
                                            <p:strVal val="#ppt_x"/>
                                          </p:val>
                                        </p:tav>
                                        <p:tav tm="100000">
                                          <p:val>
                                            <p:strVal val="#ppt_x"/>
                                          </p:val>
                                        </p:tav>
                                      </p:tavLst>
                                    </p:anim>
                                    <p:anim calcmode="lin" valueType="num">
                                      <p:cBhvr>
                                        <p:cTn id="43" dur="250" fill="hold"/>
                                        <p:tgtEl>
                                          <p:spTgt spid="84"/>
                                        </p:tgtEl>
                                        <p:attrNameLst>
                                          <p:attrName>ppt_y</p:attrName>
                                        </p:attrNameLst>
                                      </p:cBhvr>
                                      <p:tavLst>
                                        <p:tav tm="0">
                                          <p:val>
                                            <p:strVal val="#ppt_y-#ppt_h/2"/>
                                          </p:val>
                                        </p:tav>
                                        <p:tav tm="100000">
                                          <p:val>
                                            <p:strVal val="#ppt_y"/>
                                          </p:val>
                                        </p:tav>
                                      </p:tavLst>
                                    </p:anim>
                                    <p:anim calcmode="lin" valueType="num">
                                      <p:cBhvr>
                                        <p:cTn id="44" dur="250" fill="hold"/>
                                        <p:tgtEl>
                                          <p:spTgt spid="84"/>
                                        </p:tgtEl>
                                        <p:attrNameLst>
                                          <p:attrName>ppt_w</p:attrName>
                                        </p:attrNameLst>
                                      </p:cBhvr>
                                      <p:tavLst>
                                        <p:tav tm="0">
                                          <p:val>
                                            <p:strVal val="#ppt_w"/>
                                          </p:val>
                                        </p:tav>
                                        <p:tav tm="100000">
                                          <p:val>
                                            <p:strVal val="#ppt_w"/>
                                          </p:val>
                                        </p:tav>
                                      </p:tavLst>
                                    </p:anim>
                                    <p:anim calcmode="lin" valueType="num">
                                      <p:cBhvr>
                                        <p:cTn id="45" dur="250" fill="hold"/>
                                        <p:tgtEl>
                                          <p:spTgt spid="84"/>
                                        </p:tgtEl>
                                        <p:attrNameLst>
                                          <p:attrName>ppt_h</p:attrName>
                                        </p:attrNameLst>
                                      </p:cBhvr>
                                      <p:tavLst>
                                        <p:tav tm="0">
                                          <p:val>
                                            <p:fltVal val="0"/>
                                          </p:val>
                                        </p:tav>
                                        <p:tav tm="100000">
                                          <p:val>
                                            <p:strVal val="#ppt_h"/>
                                          </p:val>
                                        </p:tav>
                                      </p:tavLst>
                                    </p:anim>
                                  </p:childTnLst>
                                </p:cTn>
                              </p:par>
                            </p:childTnLst>
                          </p:cTn>
                        </p:par>
                        <p:par>
                          <p:cTn id="46" fill="hold">
                            <p:stCondLst>
                              <p:cond delay="4600"/>
                            </p:stCondLst>
                            <p:childTnLst>
                              <p:par>
                                <p:cTn id="47" presetID="22" presetClass="entr" presetSubtype="8"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animEffect transition="in" filter="wipe(left)">
                                      <p:cBhvr>
                                        <p:cTn id="49" dur="500"/>
                                        <p:tgtEl>
                                          <p:spTgt spid="83"/>
                                        </p:tgtEl>
                                      </p:cBhvr>
                                    </p:animEffect>
                                  </p:childTnLst>
                                </p:cTn>
                              </p:par>
                            </p:childTnLst>
                          </p:cTn>
                        </p:par>
                        <p:par>
                          <p:cTn id="50" fill="hold">
                            <p:stCondLst>
                              <p:cond delay="5100"/>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86"/>
                                        </p:tgtEl>
                                        <p:attrNameLst>
                                          <p:attrName>style.visibility</p:attrName>
                                        </p:attrNameLst>
                                      </p:cBhvr>
                                      <p:to>
                                        <p:strVal val="visible"/>
                                      </p:to>
                                    </p:set>
                                    <p:anim calcmode="lin" valueType="num">
                                      <p:cBhvr>
                                        <p:cTn id="53" dur="250" fill="hold"/>
                                        <p:tgtEl>
                                          <p:spTgt spid="86"/>
                                        </p:tgtEl>
                                        <p:attrNameLst>
                                          <p:attrName>ppt_x</p:attrName>
                                        </p:attrNameLst>
                                      </p:cBhvr>
                                      <p:tavLst>
                                        <p:tav tm="0">
                                          <p:val>
                                            <p:strVal val="#ppt_x"/>
                                          </p:val>
                                        </p:tav>
                                        <p:tav tm="100000">
                                          <p:val>
                                            <p:strVal val="#ppt_x"/>
                                          </p:val>
                                        </p:tav>
                                      </p:tavLst>
                                    </p:anim>
                                    <p:anim calcmode="lin" valueType="num">
                                      <p:cBhvr>
                                        <p:cTn id="54" dur="250" fill="hold"/>
                                        <p:tgtEl>
                                          <p:spTgt spid="86"/>
                                        </p:tgtEl>
                                        <p:attrNameLst>
                                          <p:attrName>ppt_y</p:attrName>
                                        </p:attrNameLst>
                                      </p:cBhvr>
                                      <p:tavLst>
                                        <p:tav tm="0">
                                          <p:val>
                                            <p:strVal val="#ppt_y-#ppt_h/2"/>
                                          </p:val>
                                        </p:tav>
                                        <p:tav tm="100000">
                                          <p:val>
                                            <p:strVal val="#ppt_y"/>
                                          </p:val>
                                        </p:tav>
                                      </p:tavLst>
                                    </p:anim>
                                    <p:anim calcmode="lin" valueType="num">
                                      <p:cBhvr>
                                        <p:cTn id="55" dur="250" fill="hold"/>
                                        <p:tgtEl>
                                          <p:spTgt spid="86"/>
                                        </p:tgtEl>
                                        <p:attrNameLst>
                                          <p:attrName>ppt_w</p:attrName>
                                        </p:attrNameLst>
                                      </p:cBhvr>
                                      <p:tavLst>
                                        <p:tav tm="0">
                                          <p:val>
                                            <p:strVal val="#ppt_w"/>
                                          </p:val>
                                        </p:tav>
                                        <p:tav tm="100000">
                                          <p:val>
                                            <p:strVal val="#ppt_w"/>
                                          </p:val>
                                        </p:tav>
                                      </p:tavLst>
                                    </p:anim>
                                    <p:anim calcmode="lin" valueType="num">
                                      <p:cBhvr>
                                        <p:cTn id="56" dur="250" fill="hold"/>
                                        <p:tgtEl>
                                          <p:spTgt spid="86"/>
                                        </p:tgtEl>
                                        <p:attrNameLst>
                                          <p:attrName>ppt_h</p:attrName>
                                        </p:attrNameLst>
                                      </p:cBhvr>
                                      <p:tavLst>
                                        <p:tav tm="0">
                                          <p:val>
                                            <p:fltVal val="0"/>
                                          </p:val>
                                        </p:tav>
                                        <p:tav tm="100000">
                                          <p:val>
                                            <p:strVal val="#ppt_h"/>
                                          </p:val>
                                        </p:tav>
                                      </p:tavLst>
                                    </p:anim>
                                  </p:childTnLst>
                                </p:cTn>
                              </p:par>
                            </p:childTnLst>
                          </p:cTn>
                        </p:par>
                        <p:par>
                          <p:cTn id="57" fill="hold">
                            <p:stCondLst>
                              <p:cond delay="5650"/>
                            </p:stCondLst>
                            <p:childTnLst>
                              <p:par>
                                <p:cTn id="58" presetID="22" presetClass="entr" presetSubtype="8" fill="hold" grpId="0" nodeType="after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wipe(left)">
                                      <p:cBhvr>
                                        <p:cTn id="6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8" grpId="0" animBg="1"/>
      <p:bldP spid="73" grpId="0" animBg="1"/>
      <p:bldP spid="81" grpId="0"/>
      <p:bldP spid="82" grpId="0"/>
      <p:bldP spid="83" grpId="0"/>
      <p:bldP spid="84" grpId="0"/>
      <p:bldP spid="85" grpId="0"/>
      <p:bldP spid="8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9144001" cy="5157045"/>
            <a:chOff x="0" y="0"/>
            <a:chExt cx="9144001" cy="515704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045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96" y="169516"/>
              <a:ext cx="1542161" cy="1231290"/>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 y="3832968"/>
              <a:ext cx="9143245" cy="1310532"/>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35128" y="2761515"/>
              <a:ext cx="2608873" cy="2395530"/>
            </a:xfrm>
            <a:prstGeom prst="rect">
              <a:avLst/>
            </a:prstGeom>
          </p:spPr>
        </p:pic>
      </p:grpSp>
      <p:sp>
        <p:nvSpPr>
          <p:cNvPr id="2" name="文本框 1"/>
          <p:cNvSpPr txBox="1"/>
          <p:nvPr/>
        </p:nvSpPr>
        <p:spPr>
          <a:xfrm>
            <a:off x="1295486" y="1163267"/>
            <a:ext cx="6324434" cy="2536400"/>
          </a:xfrm>
          <a:prstGeom prst="rect">
            <a:avLst/>
          </a:prstGeom>
          <a:noFill/>
        </p:spPr>
        <p:txBody>
          <a:bodyPr wrap="square" rtlCol="0">
            <a:spAutoFit/>
          </a:bodyPr>
          <a:lstStyle/>
          <a:p>
            <a:pPr indent="457200" algn="just">
              <a:lnSpc>
                <a:spcPct val="150000"/>
              </a:lnSpc>
            </a:pPr>
            <a:r>
              <a:rPr lang="zh-CN" altLang="en-US" dirty="0">
                <a:solidFill>
                  <a:schemeClr val="bg1"/>
                </a:solidFill>
                <a:latin typeface="微软雅黑" panose="020B0503020204020204" pitchFamily="34" charset="-122"/>
                <a:ea typeface="微软雅黑" panose="020B0503020204020204" pitchFamily="34" charset="-122"/>
              </a:rPr>
              <a:t>两会是对自</a:t>
            </a:r>
            <a:r>
              <a:rPr lang="en-US" altLang="zh-CN" dirty="0">
                <a:solidFill>
                  <a:schemeClr val="bg1"/>
                </a:solidFill>
                <a:latin typeface="微软雅黑" panose="020B0503020204020204" pitchFamily="34" charset="-122"/>
                <a:ea typeface="微软雅黑" panose="020B0503020204020204" pitchFamily="34" charset="-122"/>
              </a:rPr>
              <a:t>1959</a:t>
            </a:r>
            <a:r>
              <a:rPr lang="zh-CN" altLang="en-US" dirty="0">
                <a:solidFill>
                  <a:schemeClr val="bg1"/>
                </a:solidFill>
                <a:latin typeface="微软雅黑" panose="020B0503020204020204" pitchFamily="34" charset="-122"/>
                <a:ea typeface="微软雅黑" panose="020B0503020204020204" pitchFamily="34" charset="-122"/>
              </a:rPr>
              <a:t>年以来历年召开的中华人民共和国全国人民代表大会和中国人民政治协商会议的统称。由于两场会议会期基本重合，而且对于国家运作的重要程度都非常的高，故简称做“两会”。从省级地方到中央，各地的政协及人大的全体会议的会期全部基本重合，所以两会的名称可以同时适用于全国及各省（市、自治区）。</a:t>
            </a:r>
          </a:p>
        </p:txBody>
      </p:sp>
    </p:spTree>
    <p:custDataLst>
      <p:tags r:id="rId1"/>
    </p:custDataLst>
    <p:extLst>
      <p:ext uri="{BB962C8B-B14F-4D97-AF65-F5344CB8AC3E}">
        <p14:creationId xmlns:p14="http://schemas.microsoft.com/office/powerpoint/2010/main" val="4057910564"/>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750"/>
                                        <p:tgtEl>
                                          <p:spTgt spid="2"/>
                                        </p:tgtEl>
                                        <p:attrNameLst>
                                          <p:attrName>ppt_y</p:attrName>
                                        </p:attrNameLst>
                                      </p:cBhvr>
                                      <p:tavLst>
                                        <p:tav tm="0">
                                          <p:val>
                                            <p:strVal val="#ppt_y+#ppt_h*1.125000"/>
                                          </p:val>
                                        </p:tav>
                                        <p:tav tm="100000">
                                          <p:val>
                                            <p:strVal val="#ppt_y"/>
                                          </p:val>
                                        </p:tav>
                                      </p:tavLst>
                                    </p:anim>
                                    <p:animEffect transition="in" filter="wipe(up)">
                                      <p:cBhvr>
                                        <p:cTn id="8" dur="1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Line 6"/>
          <p:cNvSpPr>
            <a:spLocks noChangeShapeType="1"/>
          </p:cNvSpPr>
          <p:nvPr/>
        </p:nvSpPr>
        <p:spPr bwMode="auto">
          <a:xfrm>
            <a:off x="1557432" y="1746529"/>
            <a:ext cx="3672994" cy="0"/>
          </a:xfrm>
          <a:prstGeom prst="line">
            <a:avLst/>
          </a:prstGeom>
          <a:noFill/>
          <a:ln w="5" cap="flat">
            <a:solidFill>
              <a:schemeClr val="tx1">
                <a:lumMod val="65000"/>
                <a:lumOff val="35000"/>
                <a:alpha val="3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8" name="Line 7"/>
          <p:cNvSpPr>
            <a:spLocks noChangeShapeType="1"/>
          </p:cNvSpPr>
          <p:nvPr/>
        </p:nvSpPr>
        <p:spPr bwMode="auto">
          <a:xfrm>
            <a:off x="1557432" y="2096945"/>
            <a:ext cx="3672994" cy="0"/>
          </a:xfrm>
          <a:prstGeom prst="line">
            <a:avLst/>
          </a:prstGeom>
          <a:noFill/>
          <a:ln w="5" cap="flat">
            <a:solidFill>
              <a:schemeClr val="tx1">
                <a:lumMod val="65000"/>
                <a:lumOff val="35000"/>
                <a:alpha val="3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9" name="Line 8"/>
          <p:cNvSpPr>
            <a:spLocks noChangeShapeType="1"/>
          </p:cNvSpPr>
          <p:nvPr/>
        </p:nvSpPr>
        <p:spPr bwMode="auto">
          <a:xfrm>
            <a:off x="1557432" y="2439119"/>
            <a:ext cx="3672994" cy="0"/>
          </a:xfrm>
          <a:prstGeom prst="line">
            <a:avLst/>
          </a:prstGeom>
          <a:noFill/>
          <a:ln w="5" cap="flat">
            <a:solidFill>
              <a:schemeClr val="tx1">
                <a:lumMod val="65000"/>
                <a:lumOff val="35000"/>
                <a:alpha val="3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0" name="Line 9"/>
          <p:cNvSpPr>
            <a:spLocks noChangeShapeType="1"/>
          </p:cNvSpPr>
          <p:nvPr/>
        </p:nvSpPr>
        <p:spPr bwMode="auto">
          <a:xfrm>
            <a:off x="1557432" y="2789537"/>
            <a:ext cx="3672994" cy="0"/>
          </a:xfrm>
          <a:prstGeom prst="line">
            <a:avLst/>
          </a:prstGeom>
          <a:noFill/>
          <a:ln w="5" cap="flat">
            <a:solidFill>
              <a:schemeClr val="tx1">
                <a:lumMod val="65000"/>
                <a:lumOff val="35000"/>
                <a:alpha val="3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1" name="Line 10"/>
          <p:cNvSpPr>
            <a:spLocks noChangeShapeType="1"/>
          </p:cNvSpPr>
          <p:nvPr/>
        </p:nvSpPr>
        <p:spPr bwMode="auto">
          <a:xfrm>
            <a:off x="1557432" y="3139954"/>
            <a:ext cx="3672994" cy="0"/>
          </a:xfrm>
          <a:prstGeom prst="line">
            <a:avLst/>
          </a:prstGeom>
          <a:noFill/>
          <a:ln w="5" cap="flat">
            <a:solidFill>
              <a:schemeClr val="tx1">
                <a:lumMod val="65000"/>
                <a:lumOff val="35000"/>
                <a:alpha val="3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2" name="Line 11"/>
          <p:cNvSpPr>
            <a:spLocks noChangeShapeType="1"/>
          </p:cNvSpPr>
          <p:nvPr/>
        </p:nvSpPr>
        <p:spPr bwMode="auto">
          <a:xfrm>
            <a:off x="1557432" y="3490372"/>
            <a:ext cx="3672994" cy="0"/>
          </a:xfrm>
          <a:prstGeom prst="line">
            <a:avLst/>
          </a:prstGeom>
          <a:noFill/>
          <a:ln w="5" cap="flat">
            <a:solidFill>
              <a:schemeClr val="tx1">
                <a:lumMod val="65000"/>
                <a:lumOff val="35000"/>
                <a:alpha val="3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3" name="Line 12"/>
          <p:cNvSpPr>
            <a:spLocks noChangeShapeType="1"/>
          </p:cNvSpPr>
          <p:nvPr/>
        </p:nvSpPr>
        <p:spPr bwMode="auto">
          <a:xfrm>
            <a:off x="1557432" y="3800233"/>
            <a:ext cx="3672994" cy="0"/>
          </a:xfrm>
          <a:prstGeom prst="line">
            <a:avLst/>
          </a:prstGeom>
          <a:noFill/>
          <a:ln w="5" cap="flat">
            <a:solidFill>
              <a:schemeClr val="tx1">
                <a:lumMod val="65000"/>
                <a:lumOff val="35000"/>
                <a:alpha val="3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4" name="Line 13"/>
          <p:cNvSpPr>
            <a:spLocks noChangeShapeType="1"/>
          </p:cNvSpPr>
          <p:nvPr/>
        </p:nvSpPr>
        <p:spPr bwMode="auto">
          <a:xfrm>
            <a:off x="1557432" y="4150651"/>
            <a:ext cx="3672994" cy="0"/>
          </a:xfrm>
          <a:prstGeom prst="line">
            <a:avLst/>
          </a:prstGeom>
          <a:noFill/>
          <a:ln w="5" cap="flat">
            <a:solidFill>
              <a:schemeClr val="tx1">
                <a:lumMod val="65000"/>
                <a:lumOff val="35000"/>
                <a:alpha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5" name="TextBox 54"/>
          <p:cNvSpPr txBox="1"/>
          <p:nvPr/>
        </p:nvSpPr>
        <p:spPr>
          <a:xfrm>
            <a:off x="1352749" y="4005834"/>
            <a:ext cx="159769"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rPr>
              <a:t>0</a:t>
            </a:r>
            <a:endParaRPr kumimoji="0" lang="zh-CN" altLang="en-US"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endParaRPr>
          </a:p>
        </p:txBody>
      </p:sp>
      <p:sp>
        <p:nvSpPr>
          <p:cNvPr id="56" name="TextBox 55"/>
          <p:cNvSpPr txBox="1"/>
          <p:nvPr/>
        </p:nvSpPr>
        <p:spPr>
          <a:xfrm>
            <a:off x="1169224" y="3657774"/>
            <a:ext cx="265567"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rPr>
              <a:t>100</a:t>
            </a:r>
            <a:endParaRPr kumimoji="0" lang="zh-CN" altLang="en-US"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endParaRPr>
          </a:p>
        </p:txBody>
      </p:sp>
      <p:sp>
        <p:nvSpPr>
          <p:cNvPr id="57" name="TextBox 56"/>
          <p:cNvSpPr txBox="1"/>
          <p:nvPr/>
        </p:nvSpPr>
        <p:spPr>
          <a:xfrm>
            <a:off x="1169224" y="3309711"/>
            <a:ext cx="265567"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rPr>
              <a:t>200</a:t>
            </a:r>
            <a:endParaRPr kumimoji="0" lang="zh-CN" altLang="en-US"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endParaRPr>
          </a:p>
        </p:txBody>
      </p:sp>
      <p:sp>
        <p:nvSpPr>
          <p:cNvPr id="58" name="TextBox 57"/>
          <p:cNvSpPr txBox="1"/>
          <p:nvPr/>
        </p:nvSpPr>
        <p:spPr>
          <a:xfrm>
            <a:off x="1169224" y="2961648"/>
            <a:ext cx="265567"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rPr>
              <a:t>300</a:t>
            </a:r>
            <a:endParaRPr kumimoji="0" lang="zh-CN" altLang="en-US"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endParaRPr>
          </a:p>
        </p:txBody>
      </p:sp>
      <p:sp>
        <p:nvSpPr>
          <p:cNvPr id="59" name="TextBox 58"/>
          <p:cNvSpPr txBox="1"/>
          <p:nvPr/>
        </p:nvSpPr>
        <p:spPr>
          <a:xfrm>
            <a:off x="1169224" y="2613585"/>
            <a:ext cx="265567"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rPr>
              <a:t>400</a:t>
            </a:r>
            <a:endParaRPr kumimoji="0" lang="zh-CN" altLang="en-US"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endParaRPr>
          </a:p>
        </p:txBody>
      </p:sp>
      <p:sp>
        <p:nvSpPr>
          <p:cNvPr id="60" name="TextBox 59"/>
          <p:cNvSpPr txBox="1"/>
          <p:nvPr/>
        </p:nvSpPr>
        <p:spPr>
          <a:xfrm>
            <a:off x="1169224" y="2265523"/>
            <a:ext cx="265567"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rPr>
              <a:t>500</a:t>
            </a:r>
            <a:endParaRPr kumimoji="0" lang="zh-CN" altLang="en-US"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endParaRPr>
          </a:p>
        </p:txBody>
      </p:sp>
      <p:sp>
        <p:nvSpPr>
          <p:cNvPr id="61" name="TextBox 60"/>
          <p:cNvSpPr txBox="1"/>
          <p:nvPr/>
        </p:nvSpPr>
        <p:spPr>
          <a:xfrm>
            <a:off x="1169224" y="1917461"/>
            <a:ext cx="265567"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rPr>
              <a:t>600</a:t>
            </a:r>
            <a:endParaRPr kumimoji="0" lang="zh-CN" altLang="en-US"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endParaRPr>
          </a:p>
        </p:txBody>
      </p:sp>
      <p:sp>
        <p:nvSpPr>
          <p:cNvPr id="62" name="TextBox 61"/>
          <p:cNvSpPr txBox="1"/>
          <p:nvPr/>
        </p:nvSpPr>
        <p:spPr>
          <a:xfrm>
            <a:off x="1169224" y="1569399"/>
            <a:ext cx="265567"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rPr>
              <a:t>700</a:t>
            </a:r>
            <a:endParaRPr kumimoji="0" lang="zh-CN" altLang="en-US" sz="825" b="0" i="0" u="none" strike="noStrike" kern="1200" cap="none" spc="0" normalizeH="0" baseline="0" noProof="0">
              <a:ln>
                <a:noFill/>
              </a:ln>
              <a:solidFill>
                <a:prstClr val="black">
                  <a:lumMod val="65000"/>
                  <a:lumOff val="35000"/>
                </a:prstClr>
              </a:solidFill>
              <a:effectLst/>
              <a:uLnTx/>
              <a:uFillTx/>
              <a:latin typeface="Calibri" panose="020F0502020204030204"/>
              <a:ea typeface="等线" panose="02010600030101010101" pitchFamily="2" charset="-122"/>
              <a:cs typeface="+mn-cs"/>
            </a:endParaRPr>
          </a:p>
        </p:txBody>
      </p:sp>
      <p:sp>
        <p:nvSpPr>
          <p:cNvPr id="63" name="TextBox 62"/>
          <p:cNvSpPr txBox="1"/>
          <p:nvPr/>
        </p:nvSpPr>
        <p:spPr>
          <a:xfrm>
            <a:off x="1818311" y="4191930"/>
            <a:ext cx="318466"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mn-cs"/>
              </a:rPr>
              <a:t>标题</a:t>
            </a:r>
          </a:p>
        </p:txBody>
      </p:sp>
      <p:sp>
        <p:nvSpPr>
          <p:cNvPr id="64" name="TextBox 63"/>
          <p:cNvSpPr txBox="1"/>
          <p:nvPr/>
        </p:nvSpPr>
        <p:spPr>
          <a:xfrm>
            <a:off x="2727283" y="4191930"/>
            <a:ext cx="318466"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mn-cs"/>
              </a:rPr>
              <a:t>标题</a:t>
            </a:r>
          </a:p>
        </p:txBody>
      </p:sp>
      <p:sp>
        <p:nvSpPr>
          <p:cNvPr id="65" name="TextBox 64"/>
          <p:cNvSpPr txBox="1"/>
          <p:nvPr/>
        </p:nvSpPr>
        <p:spPr>
          <a:xfrm>
            <a:off x="3669234" y="4191930"/>
            <a:ext cx="318466"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mn-cs"/>
              </a:rPr>
              <a:t>标题</a:t>
            </a:r>
          </a:p>
        </p:txBody>
      </p:sp>
      <p:sp>
        <p:nvSpPr>
          <p:cNvPr id="66" name="TextBox 65"/>
          <p:cNvSpPr txBox="1"/>
          <p:nvPr/>
        </p:nvSpPr>
        <p:spPr>
          <a:xfrm>
            <a:off x="4574087" y="4191930"/>
            <a:ext cx="318466" cy="180393"/>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mn-cs"/>
              </a:rPr>
              <a:t>标题</a:t>
            </a:r>
          </a:p>
        </p:txBody>
      </p:sp>
      <p:sp>
        <p:nvSpPr>
          <p:cNvPr id="67" name="TextBox 66"/>
          <p:cNvSpPr txBox="1"/>
          <p:nvPr/>
        </p:nvSpPr>
        <p:spPr>
          <a:xfrm>
            <a:off x="6188189" y="2490717"/>
            <a:ext cx="2363996" cy="458546"/>
          </a:xfrm>
          <a:prstGeom prst="rect">
            <a:avLst/>
          </a:prstGeom>
          <a:noFill/>
        </p:spPr>
        <p:txBody>
          <a:bodyPr wrap="square" lIns="52918" tIns="26459" rIns="52918" bIns="26459"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67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您的内容打在这里，或者通过复制您的文本后，在此框中选择粘贴，并选择只保留文字。您的内容打在这里，或者通过通过复制您的文本。</a:t>
            </a:r>
          </a:p>
        </p:txBody>
      </p:sp>
      <p:sp>
        <p:nvSpPr>
          <p:cNvPr id="68" name="TextBox 67"/>
          <p:cNvSpPr txBox="1"/>
          <p:nvPr/>
        </p:nvSpPr>
        <p:spPr>
          <a:xfrm>
            <a:off x="6188191" y="2223500"/>
            <a:ext cx="1026926" cy="259686"/>
          </a:xfrm>
          <a:prstGeom prst="rect">
            <a:avLst/>
          </a:prstGeom>
          <a:noFill/>
        </p:spPr>
        <p:txBody>
          <a:bodyPr wrap="square" lIns="52918" tIns="0" rIns="52918"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25"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点击添加标题</a:t>
            </a:r>
          </a:p>
        </p:txBody>
      </p:sp>
      <p:sp>
        <p:nvSpPr>
          <p:cNvPr id="69" name="TextBox 68"/>
          <p:cNvSpPr txBox="1"/>
          <p:nvPr/>
        </p:nvSpPr>
        <p:spPr>
          <a:xfrm>
            <a:off x="6183568" y="3061563"/>
            <a:ext cx="1588044" cy="376600"/>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0" i="0" u="none" strike="noStrike" kern="1200" cap="none" spc="0" normalizeH="0" baseline="0" noProof="0" dirty="0">
                <a:ln>
                  <a:noFill/>
                </a:ln>
                <a:solidFill>
                  <a:prstClr val="black">
                    <a:lumMod val="65000"/>
                    <a:lumOff val="35000"/>
                  </a:prstClr>
                </a:solidFill>
                <a:effectLst/>
                <a:uLnTx/>
                <a:uFillTx/>
                <a:latin typeface="Bebas" pitchFamily="2" charset="0"/>
                <a:ea typeface="等线" panose="02010600030101010101" pitchFamily="2" charset="-122"/>
                <a:cs typeface="+mn-cs"/>
              </a:rPr>
              <a:t>123,4567873</a:t>
            </a:r>
            <a:endParaRPr kumimoji="0" lang="zh-CN" altLang="en-US" sz="2100" b="0" i="0" u="none" strike="noStrike" kern="1200" cap="none" spc="0" normalizeH="0" baseline="0" noProof="0" dirty="0">
              <a:ln>
                <a:noFill/>
              </a:ln>
              <a:solidFill>
                <a:prstClr val="black">
                  <a:lumMod val="65000"/>
                  <a:lumOff val="35000"/>
                </a:prstClr>
              </a:solidFill>
              <a:effectLst/>
              <a:uLnTx/>
              <a:uFillTx/>
              <a:latin typeface="Bebas" pitchFamily="2" charset="0"/>
              <a:ea typeface="等线" panose="02010600030101010101" pitchFamily="2" charset="-122"/>
              <a:cs typeface="+mn-cs"/>
            </a:endParaRPr>
          </a:p>
        </p:txBody>
      </p:sp>
      <p:sp>
        <p:nvSpPr>
          <p:cNvPr id="70" name="TextBox 69"/>
          <p:cNvSpPr txBox="1"/>
          <p:nvPr/>
        </p:nvSpPr>
        <p:spPr>
          <a:xfrm>
            <a:off x="6510000" y="3954166"/>
            <a:ext cx="568534" cy="1919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添加标题</a:t>
            </a:r>
          </a:p>
        </p:txBody>
      </p:sp>
      <p:sp>
        <p:nvSpPr>
          <p:cNvPr id="72" name="Freeform 35"/>
          <p:cNvSpPr>
            <a:spLocks noEditPoints="1"/>
          </p:cNvSpPr>
          <p:nvPr/>
        </p:nvSpPr>
        <p:spPr bwMode="auto">
          <a:xfrm>
            <a:off x="7897225" y="3086755"/>
            <a:ext cx="136352" cy="287450"/>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CB1B3D"/>
          </a:solidFill>
          <a:ln>
            <a:noFill/>
          </a:ln>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3" name="Freeform 36"/>
          <p:cNvSpPr>
            <a:spLocks noEditPoints="1"/>
          </p:cNvSpPr>
          <p:nvPr/>
        </p:nvSpPr>
        <p:spPr bwMode="auto">
          <a:xfrm>
            <a:off x="7706461" y="3086754"/>
            <a:ext cx="113312" cy="28631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tx1">
              <a:lumMod val="65000"/>
              <a:lumOff val="35000"/>
            </a:schemeClr>
          </a:solidFill>
          <a:ln>
            <a:noFill/>
          </a:ln>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4" name="Freeform 38"/>
          <p:cNvSpPr>
            <a:spLocks noEditPoints="1"/>
          </p:cNvSpPr>
          <p:nvPr/>
        </p:nvSpPr>
        <p:spPr bwMode="auto">
          <a:xfrm>
            <a:off x="6272487" y="3954164"/>
            <a:ext cx="195835" cy="19584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CB1B3D"/>
          </a:solidFill>
          <a:ln>
            <a:noFill/>
          </a:ln>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6" name="Freeform 7"/>
          <p:cNvSpPr>
            <a:spLocks/>
          </p:cNvSpPr>
          <p:nvPr/>
        </p:nvSpPr>
        <p:spPr bwMode="auto">
          <a:xfrm>
            <a:off x="1703188" y="2860517"/>
            <a:ext cx="694134" cy="1287066"/>
          </a:xfrm>
          <a:custGeom>
            <a:avLst/>
            <a:gdLst>
              <a:gd name="T0" fmla="*/ 0 w 2566"/>
              <a:gd name="T1" fmla="*/ 4761 h 4761"/>
              <a:gd name="T2" fmla="*/ 1296 w 2566"/>
              <a:gd name="T3" fmla="*/ 0 h 4761"/>
              <a:gd name="T4" fmla="*/ 2566 w 2566"/>
              <a:gd name="T5" fmla="*/ 4761 h 4761"/>
              <a:gd name="T6" fmla="*/ 0 w 2566"/>
              <a:gd name="T7" fmla="*/ 4761 h 4761"/>
            </a:gdLst>
            <a:ahLst/>
            <a:cxnLst>
              <a:cxn ang="0">
                <a:pos x="T0" y="T1"/>
              </a:cxn>
              <a:cxn ang="0">
                <a:pos x="T2" y="T3"/>
              </a:cxn>
              <a:cxn ang="0">
                <a:pos x="T4" y="T5"/>
              </a:cxn>
              <a:cxn ang="0">
                <a:pos x="T6" y="T7"/>
              </a:cxn>
            </a:cxnLst>
            <a:rect l="0" t="0" r="r" b="b"/>
            <a:pathLst>
              <a:path w="2566" h="4761">
                <a:moveTo>
                  <a:pt x="0" y="4761"/>
                </a:moveTo>
                <a:lnTo>
                  <a:pt x="1296" y="0"/>
                </a:lnTo>
                <a:lnTo>
                  <a:pt x="2566" y="4761"/>
                </a:lnTo>
                <a:lnTo>
                  <a:pt x="0" y="4761"/>
                </a:lnTo>
                <a:close/>
              </a:path>
            </a:pathLst>
          </a:custGeom>
          <a:solidFill>
            <a:srgbClr val="CB1B3D"/>
          </a:solidFill>
          <a:ln>
            <a:noFill/>
          </a:ln>
        </p:spPr>
        <p:txBody>
          <a:bodyPr vert="horz" wrap="square" lIns="68573" tIns="34286" rIns="68573" bIns="342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7" name="Freeform 10"/>
          <p:cNvSpPr>
            <a:spLocks/>
          </p:cNvSpPr>
          <p:nvPr/>
        </p:nvSpPr>
        <p:spPr bwMode="auto">
          <a:xfrm>
            <a:off x="2590202" y="2394983"/>
            <a:ext cx="794147" cy="1752600"/>
          </a:xfrm>
          <a:custGeom>
            <a:avLst/>
            <a:gdLst>
              <a:gd name="T0" fmla="*/ 0 w 2937"/>
              <a:gd name="T1" fmla="*/ 6482 h 6482"/>
              <a:gd name="T2" fmla="*/ 1455 w 2937"/>
              <a:gd name="T3" fmla="*/ 0 h 6482"/>
              <a:gd name="T4" fmla="*/ 2937 w 2937"/>
              <a:gd name="T5" fmla="*/ 6482 h 6482"/>
              <a:gd name="T6" fmla="*/ 0 w 2937"/>
              <a:gd name="T7" fmla="*/ 6482 h 6482"/>
            </a:gdLst>
            <a:ahLst/>
            <a:cxnLst>
              <a:cxn ang="0">
                <a:pos x="T0" y="T1"/>
              </a:cxn>
              <a:cxn ang="0">
                <a:pos x="T2" y="T3"/>
              </a:cxn>
              <a:cxn ang="0">
                <a:pos x="T4" y="T5"/>
              </a:cxn>
              <a:cxn ang="0">
                <a:pos x="T6" y="T7"/>
              </a:cxn>
            </a:cxnLst>
            <a:rect l="0" t="0" r="r" b="b"/>
            <a:pathLst>
              <a:path w="2937" h="6482">
                <a:moveTo>
                  <a:pt x="0" y="6482"/>
                </a:moveTo>
                <a:lnTo>
                  <a:pt x="1455" y="0"/>
                </a:lnTo>
                <a:lnTo>
                  <a:pt x="2937" y="6482"/>
                </a:lnTo>
                <a:lnTo>
                  <a:pt x="0" y="6482"/>
                </a:lnTo>
                <a:close/>
              </a:path>
            </a:pathLst>
          </a:custGeom>
          <a:solidFill>
            <a:srgbClr val="CB1B3D">
              <a:alpha val="64000"/>
            </a:srgbClr>
          </a:solidFill>
          <a:ln>
            <a:noFill/>
          </a:ln>
        </p:spPr>
        <p:txBody>
          <a:bodyPr vert="horz" wrap="square" lIns="68573" tIns="34286" rIns="68573" bIns="342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82" name="Freeform 14"/>
          <p:cNvSpPr>
            <a:spLocks/>
          </p:cNvSpPr>
          <p:nvPr/>
        </p:nvSpPr>
        <p:spPr bwMode="auto">
          <a:xfrm>
            <a:off x="3470075" y="3099838"/>
            <a:ext cx="708422" cy="1051322"/>
          </a:xfrm>
          <a:custGeom>
            <a:avLst/>
            <a:gdLst>
              <a:gd name="T0" fmla="*/ 0 w 2619"/>
              <a:gd name="T1" fmla="*/ 3889 h 3889"/>
              <a:gd name="T2" fmla="*/ 1297 w 2619"/>
              <a:gd name="T3" fmla="*/ 0 h 3889"/>
              <a:gd name="T4" fmla="*/ 2619 w 2619"/>
              <a:gd name="T5" fmla="*/ 3889 h 3889"/>
              <a:gd name="T6" fmla="*/ 0 w 2619"/>
              <a:gd name="T7" fmla="*/ 3889 h 3889"/>
            </a:gdLst>
            <a:ahLst/>
            <a:cxnLst>
              <a:cxn ang="0">
                <a:pos x="T0" y="T1"/>
              </a:cxn>
              <a:cxn ang="0">
                <a:pos x="T2" y="T3"/>
              </a:cxn>
              <a:cxn ang="0">
                <a:pos x="T4" y="T5"/>
              </a:cxn>
              <a:cxn ang="0">
                <a:pos x="T6" y="T7"/>
              </a:cxn>
            </a:cxnLst>
            <a:rect l="0" t="0" r="r" b="b"/>
            <a:pathLst>
              <a:path w="2619" h="3889">
                <a:moveTo>
                  <a:pt x="0" y="3889"/>
                </a:moveTo>
                <a:lnTo>
                  <a:pt x="1297" y="0"/>
                </a:lnTo>
                <a:lnTo>
                  <a:pt x="2619" y="3889"/>
                </a:lnTo>
                <a:lnTo>
                  <a:pt x="0" y="3889"/>
                </a:lnTo>
                <a:close/>
              </a:path>
            </a:pathLst>
          </a:custGeom>
          <a:solidFill>
            <a:srgbClr val="CB1B3D"/>
          </a:solidFill>
          <a:ln>
            <a:noFill/>
          </a:ln>
        </p:spPr>
        <p:txBody>
          <a:bodyPr vert="horz" wrap="square" lIns="68573" tIns="34286" rIns="68573" bIns="342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83" name="Freeform 17"/>
          <p:cNvSpPr>
            <a:spLocks/>
          </p:cNvSpPr>
          <p:nvPr/>
        </p:nvSpPr>
        <p:spPr bwMode="auto">
          <a:xfrm>
            <a:off x="4314231" y="1909209"/>
            <a:ext cx="844153" cy="2238375"/>
          </a:xfrm>
          <a:custGeom>
            <a:avLst/>
            <a:gdLst>
              <a:gd name="T0" fmla="*/ 0 w 3122"/>
              <a:gd name="T1" fmla="*/ 8280 h 8280"/>
              <a:gd name="T2" fmla="*/ 1561 w 3122"/>
              <a:gd name="T3" fmla="*/ 0 h 8280"/>
              <a:gd name="T4" fmla="*/ 3122 w 3122"/>
              <a:gd name="T5" fmla="*/ 8280 h 8280"/>
              <a:gd name="T6" fmla="*/ 0 w 3122"/>
              <a:gd name="T7" fmla="*/ 8280 h 8280"/>
            </a:gdLst>
            <a:ahLst/>
            <a:cxnLst>
              <a:cxn ang="0">
                <a:pos x="T0" y="T1"/>
              </a:cxn>
              <a:cxn ang="0">
                <a:pos x="T2" y="T3"/>
              </a:cxn>
              <a:cxn ang="0">
                <a:pos x="T4" y="T5"/>
              </a:cxn>
              <a:cxn ang="0">
                <a:pos x="T6" y="T7"/>
              </a:cxn>
            </a:cxnLst>
            <a:rect l="0" t="0" r="r" b="b"/>
            <a:pathLst>
              <a:path w="3122" h="8280">
                <a:moveTo>
                  <a:pt x="0" y="8280"/>
                </a:moveTo>
                <a:lnTo>
                  <a:pt x="1561" y="0"/>
                </a:lnTo>
                <a:lnTo>
                  <a:pt x="3122" y="8280"/>
                </a:lnTo>
                <a:lnTo>
                  <a:pt x="0" y="8280"/>
                </a:lnTo>
                <a:close/>
              </a:path>
            </a:pathLst>
          </a:custGeom>
          <a:solidFill>
            <a:srgbClr val="CB1B3D">
              <a:alpha val="64000"/>
            </a:srgbClr>
          </a:solidFill>
          <a:ln>
            <a:noFill/>
          </a:ln>
        </p:spPr>
        <p:txBody>
          <a:bodyPr vert="horz" wrap="square" lIns="68573" tIns="34286" rIns="68573" bIns="342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2" name="TextBox 101"/>
          <p:cNvSpPr txBox="1"/>
          <p:nvPr/>
        </p:nvSpPr>
        <p:spPr>
          <a:xfrm>
            <a:off x="6510000" y="3667225"/>
            <a:ext cx="568534" cy="1919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添加标题</a:t>
            </a:r>
          </a:p>
        </p:txBody>
      </p:sp>
      <p:sp>
        <p:nvSpPr>
          <p:cNvPr id="109" name="Freeform 38"/>
          <p:cNvSpPr>
            <a:spLocks noEditPoints="1"/>
          </p:cNvSpPr>
          <p:nvPr/>
        </p:nvSpPr>
        <p:spPr bwMode="auto">
          <a:xfrm>
            <a:off x="6272487" y="3667223"/>
            <a:ext cx="195835" cy="19584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CB1B3D"/>
          </a:solidFill>
          <a:ln>
            <a:noFill/>
          </a:ln>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4" name="组合 3"/>
          <p:cNvGrpSpPr/>
          <p:nvPr/>
        </p:nvGrpSpPr>
        <p:grpSpPr>
          <a:xfrm>
            <a:off x="1685548" y="1792312"/>
            <a:ext cx="2960794" cy="1349735"/>
            <a:chOff x="2246603" y="2389748"/>
            <a:chExt cx="3947725" cy="1799647"/>
          </a:xfrm>
        </p:grpSpPr>
        <p:cxnSp>
          <p:nvCxnSpPr>
            <p:cNvPr id="117" name="直接连接符 116"/>
            <p:cNvCxnSpPr/>
            <p:nvPr/>
          </p:nvCxnSpPr>
          <p:spPr>
            <a:xfrm flipH="1" flipV="1">
              <a:off x="2848256" y="3020698"/>
              <a:ext cx="1086710" cy="43152"/>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46603" y="2389748"/>
              <a:ext cx="3947725" cy="1799647"/>
              <a:chOff x="2246603" y="2389748"/>
              <a:chExt cx="3947725" cy="1799647"/>
            </a:xfrm>
          </p:grpSpPr>
          <p:cxnSp>
            <p:nvCxnSpPr>
              <p:cNvPr id="3" name="直接连接符 2"/>
              <p:cNvCxnSpPr/>
              <p:nvPr/>
            </p:nvCxnSpPr>
            <p:spPr>
              <a:xfrm flipV="1">
                <a:off x="2270123" y="3020697"/>
                <a:ext cx="578132" cy="1168698"/>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a:off x="3934966" y="2545612"/>
                <a:ext cx="560320" cy="518238"/>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flipV="1">
                <a:off x="4495286" y="2545612"/>
                <a:ext cx="717903" cy="736402"/>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H="1">
                <a:off x="5213187" y="2420888"/>
                <a:ext cx="947901" cy="858229"/>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472911" y="250261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1" name="椭圆 130"/>
              <p:cNvSpPr/>
              <p:nvPr/>
            </p:nvSpPr>
            <p:spPr>
              <a:xfrm>
                <a:off x="5182047" y="3220575"/>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2" name="椭圆 131"/>
              <p:cNvSpPr/>
              <p:nvPr/>
            </p:nvSpPr>
            <p:spPr>
              <a:xfrm>
                <a:off x="6122328" y="2389748"/>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3" name="椭圆 132"/>
              <p:cNvSpPr/>
              <p:nvPr/>
            </p:nvSpPr>
            <p:spPr>
              <a:xfrm>
                <a:off x="3897100" y="3013040"/>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4" name="椭圆 133"/>
              <p:cNvSpPr/>
              <p:nvPr/>
            </p:nvSpPr>
            <p:spPr>
              <a:xfrm>
                <a:off x="2817116" y="2978710"/>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5" name="椭圆 134"/>
              <p:cNvSpPr/>
              <p:nvPr/>
            </p:nvSpPr>
            <p:spPr>
              <a:xfrm>
                <a:off x="2246603" y="4115672"/>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sp>
        <p:nvSpPr>
          <p:cNvPr id="92" name="矩形 91"/>
          <p:cNvSpPr/>
          <p:nvPr/>
        </p:nvSpPr>
        <p:spPr>
          <a:xfrm>
            <a:off x="-33115"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3" name="矩形 92"/>
          <p:cNvSpPr/>
          <p:nvPr/>
        </p:nvSpPr>
        <p:spPr>
          <a:xfrm>
            <a:off x="3027061"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4" name="矩形 93"/>
          <p:cNvSpPr/>
          <p:nvPr/>
        </p:nvSpPr>
        <p:spPr>
          <a:xfrm>
            <a:off x="6084104" y="5002020"/>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730914451"/>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randombar(horizontal)">
                                      <p:cBhvr>
                                        <p:cTn id="7" dur="500"/>
                                        <p:tgtEl>
                                          <p:spTgt spid="5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randombar(horizontal)">
                                      <p:cBhvr>
                                        <p:cTn id="10" dur="500"/>
                                        <p:tgtEl>
                                          <p:spTgt spid="5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randombar(horizontal)">
                                      <p:cBhvr>
                                        <p:cTn id="13" dur="500"/>
                                        <p:tgtEl>
                                          <p:spTgt spid="5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randombar(horizontal)">
                                      <p:cBhvr>
                                        <p:cTn id="16" dur="500"/>
                                        <p:tgtEl>
                                          <p:spTgt spid="5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randombar(horizontal)">
                                      <p:cBhvr>
                                        <p:cTn id="19" dur="500"/>
                                        <p:tgtEl>
                                          <p:spTgt spid="6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randombar(horizontal)">
                                      <p:cBhvr>
                                        <p:cTn id="22" dur="500"/>
                                        <p:tgtEl>
                                          <p:spTgt spid="6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randombar(horizontal)">
                                      <p:cBhvr>
                                        <p:cTn id="25" dur="500"/>
                                        <p:tgtEl>
                                          <p:spTgt spid="6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randombar(horizontal)">
                                      <p:cBhvr>
                                        <p:cTn id="28" dur="500"/>
                                        <p:tgtEl>
                                          <p:spTgt spid="55"/>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500"/>
                                        <p:tgtEl>
                                          <p:spTgt spid="5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left)">
                                      <p:cBhvr>
                                        <p:cTn id="50" dur="500"/>
                                        <p:tgtEl>
                                          <p:spTgt spid="5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1000"/>
                                        <p:tgtEl>
                                          <p:spTgt spid="63"/>
                                        </p:tgtEl>
                                      </p:cBhvr>
                                    </p:animEffect>
                                    <p:anim calcmode="lin" valueType="num">
                                      <p:cBhvr>
                                        <p:cTn id="57" dur="1000" fill="hold"/>
                                        <p:tgtEl>
                                          <p:spTgt spid="63"/>
                                        </p:tgtEl>
                                        <p:attrNameLst>
                                          <p:attrName>ppt_x</p:attrName>
                                        </p:attrNameLst>
                                      </p:cBhvr>
                                      <p:tavLst>
                                        <p:tav tm="0">
                                          <p:val>
                                            <p:strVal val="#ppt_x"/>
                                          </p:val>
                                        </p:tav>
                                        <p:tav tm="100000">
                                          <p:val>
                                            <p:strVal val="#ppt_x"/>
                                          </p:val>
                                        </p:tav>
                                      </p:tavLst>
                                    </p:anim>
                                    <p:anim calcmode="lin" valueType="num">
                                      <p:cBhvr>
                                        <p:cTn id="58" dur="1000" fill="hold"/>
                                        <p:tgtEl>
                                          <p:spTgt spid="6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1000"/>
                                        <p:tgtEl>
                                          <p:spTgt spid="64"/>
                                        </p:tgtEl>
                                      </p:cBhvr>
                                    </p:animEffect>
                                    <p:anim calcmode="lin" valueType="num">
                                      <p:cBhvr>
                                        <p:cTn id="62" dur="1000" fill="hold"/>
                                        <p:tgtEl>
                                          <p:spTgt spid="64"/>
                                        </p:tgtEl>
                                        <p:attrNameLst>
                                          <p:attrName>ppt_x</p:attrName>
                                        </p:attrNameLst>
                                      </p:cBhvr>
                                      <p:tavLst>
                                        <p:tav tm="0">
                                          <p:val>
                                            <p:strVal val="#ppt_x"/>
                                          </p:val>
                                        </p:tav>
                                        <p:tav tm="100000">
                                          <p:val>
                                            <p:strVal val="#ppt_x"/>
                                          </p:val>
                                        </p:tav>
                                      </p:tavLst>
                                    </p:anim>
                                    <p:anim calcmode="lin" valueType="num">
                                      <p:cBhvr>
                                        <p:cTn id="63" dur="1000" fill="hold"/>
                                        <p:tgtEl>
                                          <p:spTgt spid="6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fade">
                                      <p:cBhvr>
                                        <p:cTn id="66" dur="1000"/>
                                        <p:tgtEl>
                                          <p:spTgt spid="65"/>
                                        </p:tgtEl>
                                      </p:cBhvr>
                                    </p:animEffect>
                                    <p:anim calcmode="lin" valueType="num">
                                      <p:cBhvr>
                                        <p:cTn id="67" dur="1000" fill="hold"/>
                                        <p:tgtEl>
                                          <p:spTgt spid="65"/>
                                        </p:tgtEl>
                                        <p:attrNameLst>
                                          <p:attrName>ppt_x</p:attrName>
                                        </p:attrNameLst>
                                      </p:cBhvr>
                                      <p:tavLst>
                                        <p:tav tm="0">
                                          <p:val>
                                            <p:strVal val="#ppt_x"/>
                                          </p:val>
                                        </p:tav>
                                        <p:tav tm="100000">
                                          <p:val>
                                            <p:strVal val="#ppt_x"/>
                                          </p:val>
                                        </p:tav>
                                      </p:tavLst>
                                    </p:anim>
                                    <p:anim calcmode="lin" valueType="num">
                                      <p:cBhvr>
                                        <p:cTn id="68" dur="1000" fill="hold"/>
                                        <p:tgtEl>
                                          <p:spTgt spid="6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1000"/>
                                        <p:tgtEl>
                                          <p:spTgt spid="66"/>
                                        </p:tgtEl>
                                      </p:cBhvr>
                                    </p:animEffect>
                                    <p:anim calcmode="lin" valueType="num">
                                      <p:cBhvr>
                                        <p:cTn id="72" dur="1000" fill="hold"/>
                                        <p:tgtEl>
                                          <p:spTgt spid="66"/>
                                        </p:tgtEl>
                                        <p:attrNameLst>
                                          <p:attrName>ppt_x</p:attrName>
                                        </p:attrNameLst>
                                      </p:cBhvr>
                                      <p:tavLst>
                                        <p:tav tm="0">
                                          <p:val>
                                            <p:strVal val="#ppt_x"/>
                                          </p:val>
                                        </p:tav>
                                        <p:tav tm="100000">
                                          <p:val>
                                            <p:strVal val="#ppt_x"/>
                                          </p:val>
                                        </p:tav>
                                      </p:tavLst>
                                    </p:anim>
                                    <p:anim calcmode="lin" valueType="num">
                                      <p:cBhvr>
                                        <p:cTn id="73" dur="1000" fill="hold"/>
                                        <p:tgtEl>
                                          <p:spTgt spid="66"/>
                                        </p:tgtEl>
                                        <p:attrNameLst>
                                          <p:attrName>ppt_y</p:attrName>
                                        </p:attrNameLst>
                                      </p:cBhvr>
                                      <p:tavLst>
                                        <p:tav tm="0">
                                          <p:val>
                                            <p:strVal val="#ppt_y+.1"/>
                                          </p:val>
                                        </p:tav>
                                        <p:tav tm="100000">
                                          <p:val>
                                            <p:strVal val="#ppt_y"/>
                                          </p:val>
                                        </p:tav>
                                      </p:tavLst>
                                    </p:anim>
                                  </p:childTnLst>
                                </p:cTn>
                              </p:par>
                            </p:childTnLst>
                          </p:cTn>
                        </p:par>
                        <p:par>
                          <p:cTn id="74" fill="hold">
                            <p:stCondLst>
                              <p:cond delay="1500"/>
                            </p:stCondLst>
                            <p:childTnLst>
                              <p:par>
                                <p:cTn id="75" presetID="22" presetClass="entr" presetSubtype="4" fill="hold" grpId="0"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wipe(down)">
                                      <p:cBhvr>
                                        <p:cTn id="77" dur="500"/>
                                        <p:tgtEl>
                                          <p:spTgt spid="76"/>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wipe(down)">
                                      <p:cBhvr>
                                        <p:cTn id="80" dur="500"/>
                                        <p:tgtEl>
                                          <p:spTgt spid="77"/>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wipe(down)">
                                      <p:cBhvr>
                                        <p:cTn id="83" dur="500"/>
                                        <p:tgtEl>
                                          <p:spTgt spid="8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wipe(down)">
                                      <p:cBhvr>
                                        <p:cTn id="86" dur="500"/>
                                        <p:tgtEl>
                                          <p:spTgt spid="83"/>
                                        </p:tgtEl>
                                      </p:cBhvr>
                                    </p:animEffect>
                                  </p:childTnLst>
                                </p:cTn>
                              </p:par>
                            </p:childTnLst>
                          </p:cTn>
                        </p:par>
                        <p:par>
                          <p:cTn id="87" fill="hold">
                            <p:stCondLst>
                              <p:cond delay="2000"/>
                            </p:stCondLst>
                            <p:childTnLst>
                              <p:par>
                                <p:cTn id="88" presetID="22" presetClass="entr" presetSubtype="8" fill="hold" nodeType="afterEffect">
                                  <p:stCondLst>
                                    <p:cond delay="0"/>
                                  </p:stCondLst>
                                  <p:childTnLst>
                                    <p:set>
                                      <p:cBhvr>
                                        <p:cTn id="89" dur="1" fill="hold">
                                          <p:stCondLst>
                                            <p:cond delay="0"/>
                                          </p:stCondLst>
                                        </p:cTn>
                                        <p:tgtEl>
                                          <p:spTgt spid="4"/>
                                        </p:tgtEl>
                                        <p:attrNameLst>
                                          <p:attrName>style.visibility</p:attrName>
                                        </p:attrNameLst>
                                      </p:cBhvr>
                                      <p:to>
                                        <p:strVal val="visible"/>
                                      </p:to>
                                    </p:set>
                                    <p:animEffect transition="in" filter="wipe(left)">
                                      <p:cBhvr>
                                        <p:cTn id="90" dur="500"/>
                                        <p:tgtEl>
                                          <p:spTgt spid="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fade">
                                      <p:cBhvr>
                                        <p:cTn id="93" dur="500"/>
                                        <p:tgtEl>
                                          <p:spTgt spid="10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500"/>
                                        <p:tgtEl>
                                          <p:spTgt spid="74"/>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102"/>
                                        </p:tgtEl>
                                        <p:attrNameLst>
                                          <p:attrName>style.visibility</p:attrName>
                                        </p:attrNameLst>
                                      </p:cBhvr>
                                      <p:to>
                                        <p:strVal val="visible"/>
                                      </p:to>
                                    </p:set>
                                    <p:anim calcmode="lin" valueType="num">
                                      <p:cBhvr additive="base">
                                        <p:cTn id="99" dur="500"/>
                                        <p:tgtEl>
                                          <p:spTgt spid="102"/>
                                        </p:tgtEl>
                                        <p:attrNameLst>
                                          <p:attrName>ppt_x</p:attrName>
                                        </p:attrNameLst>
                                      </p:cBhvr>
                                      <p:tavLst>
                                        <p:tav tm="0">
                                          <p:val>
                                            <p:strVal val="#ppt_x-#ppt_w*1.125000"/>
                                          </p:val>
                                        </p:tav>
                                        <p:tav tm="100000">
                                          <p:val>
                                            <p:strVal val="#ppt_x"/>
                                          </p:val>
                                        </p:tav>
                                      </p:tavLst>
                                    </p:anim>
                                    <p:animEffect transition="in" filter="wipe(right)">
                                      <p:cBhvr>
                                        <p:cTn id="100" dur="500"/>
                                        <p:tgtEl>
                                          <p:spTgt spid="102"/>
                                        </p:tgtEl>
                                      </p:cBhvr>
                                    </p:animEffect>
                                  </p:childTnLst>
                                </p:cTn>
                              </p:par>
                              <p:par>
                                <p:cTn id="101" presetID="12" presetClass="entr" presetSubtype="8"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 calcmode="lin" valueType="num">
                                      <p:cBhvr additive="base">
                                        <p:cTn id="103" dur="500"/>
                                        <p:tgtEl>
                                          <p:spTgt spid="70"/>
                                        </p:tgtEl>
                                        <p:attrNameLst>
                                          <p:attrName>ppt_x</p:attrName>
                                        </p:attrNameLst>
                                      </p:cBhvr>
                                      <p:tavLst>
                                        <p:tav tm="0">
                                          <p:val>
                                            <p:strVal val="#ppt_x-#ppt_w*1.125000"/>
                                          </p:val>
                                        </p:tav>
                                        <p:tav tm="100000">
                                          <p:val>
                                            <p:strVal val="#ppt_x"/>
                                          </p:val>
                                        </p:tav>
                                      </p:tavLst>
                                    </p:anim>
                                    <p:animEffect transition="in" filter="wipe(right)">
                                      <p:cBhvr>
                                        <p:cTn id="104" dur="500"/>
                                        <p:tgtEl>
                                          <p:spTgt spid="70"/>
                                        </p:tgtEl>
                                      </p:cBhvr>
                                    </p:animEffect>
                                  </p:childTnLst>
                                </p:cTn>
                              </p:par>
                            </p:childTnLst>
                          </p:cTn>
                        </p:par>
                        <p:par>
                          <p:cTn id="105" fill="hold">
                            <p:stCondLst>
                              <p:cond delay="2500"/>
                            </p:stCondLst>
                            <p:childTnLst>
                              <p:par>
                                <p:cTn id="106" presetID="12" presetClass="entr" presetSubtype="8" fill="hold" grpId="0" nodeType="afterEffect">
                                  <p:stCondLst>
                                    <p:cond delay="0"/>
                                  </p:stCondLst>
                                  <p:childTnLst>
                                    <p:set>
                                      <p:cBhvr>
                                        <p:cTn id="107" dur="1" fill="hold">
                                          <p:stCondLst>
                                            <p:cond delay="0"/>
                                          </p:stCondLst>
                                        </p:cTn>
                                        <p:tgtEl>
                                          <p:spTgt spid="68"/>
                                        </p:tgtEl>
                                        <p:attrNameLst>
                                          <p:attrName>style.visibility</p:attrName>
                                        </p:attrNameLst>
                                      </p:cBhvr>
                                      <p:to>
                                        <p:strVal val="visible"/>
                                      </p:to>
                                    </p:set>
                                    <p:anim calcmode="lin" valueType="num">
                                      <p:cBhvr additive="base">
                                        <p:cTn id="108" dur="500"/>
                                        <p:tgtEl>
                                          <p:spTgt spid="68"/>
                                        </p:tgtEl>
                                        <p:attrNameLst>
                                          <p:attrName>ppt_x</p:attrName>
                                        </p:attrNameLst>
                                      </p:cBhvr>
                                      <p:tavLst>
                                        <p:tav tm="0">
                                          <p:val>
                                            <p:strVal val="#ppt_x-#ppt_w*1.125000"/>
                                          </p:val>
                                        </p:tav>
                                        <p:tav tm="100000">
                                          <p:val>
                                            <p:strVal val="#ppt_x"/>
                                          </p:val>
                                        </p:tav>
                                      </p:tavLst>
                                    </p:anim>
                                    <p:animEffect transition="in" filter="wipe(right)">
                                      <p:cBhvr>
                                        <p:cTn id="109" dur="500"/>
                                        <p:tgtEl>
                                          <p:spTgt spid="68"/>
                                        </p:tgtEl>
                                      </p:cBhvr>
                                    </p:animEffect>
                                  </p:childTnLst>
                                </p:cTn>
                              </p:par>
                              <p:par>
                                <p:cTn id="110" presetID="12" presetClass="entr" presetSubtype="8" fill="hold" grpId="0" nodeType="withEffect">
                                  <p:stCondLst>
                                    <p:cond delay="0"/>
                                  </p:stCondLst>
                                  <p:childTnLst>
                                    <p:set>
                                      <p:cBhvr>
                                        <p:cTn id="111" dur="1" fill="hold">
                                          <p:stCondLst>
                                            <p:cond delay="0"/>
                                          </p:stCondLst>
                                        </p:cTn>
                                        <p:tgtEl>
                                          <p:spTgt spid="67"/>
                                        </p:tgtEl>
                                        <p:attrNameLst>
                                          <p:attrName>style.visibility</p:attrName>
                                        </p:attrNameLst>
                                      </p:cBhvr>
                                      <p:to>
                                        <p:strVal val="visible"/>
                                      </p:to>
                                    </p:set>
                                    <p:anim calcmode="lin" valueType="num">
                                      <p:cBhvr additive="base">
                                        <p:cTn id="112" dur="500"/>
                                        <p:tgtEl>
                                          <p:spTgt spid="67"/>
                                        </p:tgtEl>
                                        <p:attrNameLst>
                                          <p:attrName>ppt_x</p:attrName>
                                        </p:attrNameLst>
                                      </p:cBhvr>
                                      <p:tavLst>
                                        <p:tav tm="0">
                                          <p:val>
                                            <p:strVal val="#ppt_x-#ppt_w*1.125000"/>
                                          </p:val>
                                        </p:tav>
                                        <p:tav tm="100000">
                                          <p:val>
                                            <p:strVal val="#ppt_x"/>
                                          </p:val>
                                        </p:tav>
                                      </p:tavLst>
                                    </p:anim>
                                    <p:animEffect transition="in" filter="wipe(right)">
                                      <p:cBhvr>
                                        <p:cTn id="113" dur="500"/>
                                        <p:tgtEl>
                                          <p:spTgt spid="67"/>
                                        </p:tgtEl>
                                      </p:cBhvr>
                                    </p:animEffect>
                                  </p:childTnLst>
                                </p:cTn>
                              </p:par>
                            </p:childTnLst>
                          </p:cTn>
                        </p:par>
                        <p:par>
                          <p:cTn id="114" fill="hold">
                            <p:stCondLst>
                              <p:cond delay="3000"/>
                            </p:stCondLst>
                            <p:childTnLst>
                              <p:par>
                                <p:cTn id="115" presetID="12" presetClass="entr" presetSubtype="4" fill="hold" grpId="0" nodeType="afterEffect">
                                  <p:stCondLst>
                                    <p:cond delay="0"/>
                                  </p:stCondLst>
                                  <p:iterate type="lt">
                                    <p:tmPct val="50000"/>
                                  </p:iterate>
                                  <p:childTnLst>
                                    <p:set>
                                      <p:cBhvr>
                                        <p:cTn id="116" dur="1" fill="hold">
                                          <p:stCondLst>
                                            <p:cond delay="0"/>
                                          </p:stCondLst>
                                        </p:cTn>
                                        <p:tgtEl>
                                          <p:spTgt spid="69"/>
                                        </p:tgtEl>
                                        <p:attrNameLst>
                                          <p:attrName>style.visibility</p:attrName>
                                        </p:attrNameLst>
                                      </p:cBhvr>
                                      <p:to>
                                        <p:strVal val="visible"/>
                                      </p:to>
                                    </p:set>
                                    <p:anim calcmode="lin" valueType="num">
                                      <p:cBhvr additive="base">
                                        <p:cTn id="117" dur="200"/>
                                        <p:tgtEl>
                                          <p:spTgt spid="69"/>
                                        </p:tgtEl>
                                        <p:attrNameLst>
                                          <p:attrName>ppt_y</p:attrName>
                                        </p:attrNameLst>
                                      </p:cBhvr>
                                      <p:tavLst>
                                        <p:tav tm="0">
                                          <p:val>
                                            <p:strVal val="#ppt_y+#ppt_h*1.125000"/>
                                          </p:val>
                                        </p:tav>
                                        <p:tav tm="100000">
                                          <p:val>
                                            <p:strVal val="#ppt_y"/>
                                          </p:val>
                                        </p:tav>
                                      </p:tavLst>
                                    </p:anim>
                                    <p:animEffect transition="in" filter="wipe(up)">
                                      <p:cBhvr>
                                        <p:cTn id="118" dur="200"/>
                                        <p:tgtEl>
                                          <p:spTgt spid="69"/>
                                        </p:tgtEl>
                                      </p:cBhvr>
                                    </p:animEffect>
                                  </p:childTnLst>
                                </p:cTn>
                              </p:par>
                            </p:childTnLst>
                          </p:cTn>
                        </p:par>
                        <p:par>
                          <p:cTn id="119" fill="hold">
                            <p:stCondLst>
                              <p:cond delay="4200"/>
                            </p:stCondLst>
                            <p:childTnLst>
                              <p:par>
                                <p:cTn id="120" presetID="14" presetClass="entr" presetSubtype="10" fill="hold" grpId="0" nodeType="after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randombar(horizontal)">
                                      <p:cBhvr>
                                        <p:cTn id="122" dur="500"/>
                                        <p:tgtEl>
                                          <p:spTgt spid="73"/>
                                        </p:tgtEl>
                                      </p:cBhvr>
                                    </p:animEffect>
                                  </p:childTnLst>
                                </p:cTn>
                              </p:par>
                              <p:par>
                                <p:cTn id="123" presetID="14" presetClass="entr" presetSubtype="10" fill="hold" grpId="0" nodeType="withEffect">
                                  <p:stCondLst>
                                    <p:cond delay="0"/>
                                  </p:stCondLst>
                                  <p:childTnLst>
                                    <p:set>
                                      <p:cBhvr>
                                        <p:cTn id="124" dur="1" fill="hold">
                                          <p:stCondLst>
                                            <p:cond delay="0"/>
                                          </p:stCondLst>
                                        </p:cTn>
                                        <p:tgtEl>
                                          <p:spTgt spid="72"/>
                                        </p:tgtEl>
                                        <p:attrNameLst>
                                          <p:attrName>style.visibility</p:attrName>
                                        </p:attrNameLst>
                                      </p:cBhvr>
                                      <p:to>
                                        <p:strVal val="visible"/>
                                      </p:to>
                                    </p:set>
                                    <p:animEffect transition="in" filter="randombar(horizontal)">
                                      <p:cBhvr>
                                        <p:cTn id="12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2" grpId="0" animBg="1"/>
      <p:bldP spid="73" grpId="0" animBg="1"/>
      <p:bldP spid="74" grpId="0" animBg="1"/>
      <p:bldP spid="76" grpId="0" animBg="1"/>
      <p:bldP spid="77" grpId="0" animBg="1"/>
      <p:bldP spid="82" grpId="0" animBg="1"/>
      <p:bldP spid="83" grpId="0" animBg="1"/>
      <p:bldP spid="102" grpId="0"/>
      <p:bldP spid="10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38"/>
          <p:cNvSpPr>
            <a:spLocks noChangeArrowheads="1"/>
          </p:cNvSpPr>
          <p:nvPr/>
        </p:nvSpPr>
        <p:spPr bwMode="auto">
          <a:xfrm>
            <a:off x="7238875" y="1424207"/>
            <a:ext cx="814924" cy="801816"/>
          </a:xfrm>
          <a:prstGeom prst="ellipse">
            <a:avLst/>
          </a:prstGeom>
          <a:solidFill>
            <a:srgbClr val="CB1B3D"/>
          </a:solidFill>
          <a:ln w="19050">
            <a:noFill/>
            <a:round/>
            <a:headEnd/>
            <a:tailEnd/>
          </a:ln>
        </p:spPr>
        <p:txBody>
          <a:bodyPr wrap="none" lIns="52946" tIns="26472" rIns="52946" bIns="2647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a:ln>
                  <a:noFill/>
                </a:ln>
                <a:solidFill>
                  <a:prstClr val="white"/>
                </a:solidFill>
                <a:effectLst/>
                <a:uLnTx/>
                <a:uFillTx/>
                <a:latin typeface="Calibri" panose="020F0502020204030204"/>
                <a:ea typeface="微软雅黑" pitchFamily="34" charset="-122"/>
                <a:cs typeface="+mn-cs"/>
              </a:rPr>
              <a:t>添加</a:t>
            </a:r>
            <a:endParaRPr kumimoji="0" lang="en-US" altLang="zh-CN" sz="1013" b="0" i="0" u="none" strike="noStrike" kern="0" cap="none" spc="0" normalizeH="0" baseline="0" noProof="0">
              <a:ln>
                <a:noFill/>
              </a:ln>
              <a:solidFill>
                <a:prstClr val="white"/>
              </a:solidFill>
              <a:effectLst/>
              <a:uLnTx/>
              <a:uFillTx/>
              <a:latin typeface="Calibri" panose="020F0502020204030204"/>
              <a:ea typeface="微软雅黑"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a:ln>
                  <a:noFill/>
                </a:ln>
                <a:solidFill>
                  <a:prstClr val="white"/>
                </a:solidFill>
                <a:effectLst/>
                <a:uLnTx/>
                <a:uFillTx/>
                <a:latin typeface="Calibri" panose="020F0502020204030204"/>
                <a:ea typeface="微软雅黑" pitchFamily="34" charset="-122"/>
                <a:cs typeface="+mn-cs"/>
              </a:rPr>
              <a:t>标题</a:t>
            </a:r>
            <a:endPar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endParaRPr>
          </a:p>
        </p:txBody>
      </p:sp>
      <p:sp>
        <p:nvSpPr>
          <p:cNvPr id="48" name="Oval 38"/>
          <p:cNvSpPr>
            <a:spLocks noChangeArrowheads="1"/>
          </p:cNvSpPr>
          <p:nvPr/>
        </p:nvSpPr>
        <p:spPr bwMode="auto">
          <a:xfrm>
            <a:off x="3664728" y="1424207"/>
            <a:ext cx="814924" cy="801816"/>
          </a:xfrm>
          <a:prstGeom prst="ellipse">
            <a:avLst/>
          </a:prstGeom>
          <a:solidFill>
            <a:srgbClr val="CB1B3D"/>
          </a:solidFill>
          <a:ln w="19050">
            <a:noFill/>
            <a:round/>
            <a:headEnd/>
            <a:tailEnd/>
          </a:ln>
        </p:spPr>
        <p:txBody>
          <a:bodyPr wrap="none" lIns="52946" tIns="26472" rIns="52946" bIns="2647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a:ln>
                  <a:noFill/>
                </a:ln>
                <a:solidFill>
                  <a:prstClr val="white"/>
                </a:solidFill>
                <a:effectLst/>
                <a:uLnTx/>
                <a:uFillTx/>
                <a:latin typeface="Calibri" panose="020F0502020204030204"/>
                <a:ea typeface="微软雅黑" pitchFamily="34" charset="-122"/>
                <a:cs typeface="+mn-cs"/>
              </a:rPr>
              <a:t>添加</a:t>
            </a:r>
            <a:endParaRPr kumimoji="0" lang="en-US" altLang="zh-CN" sz="1013" b="0" i="0" u="none" strike="noStrike" kern="0" cap="none" spc="0" normalizeH="0" baseline="0" noProof="0">
              <a:ln>
                <a:noFill/>
              </a:ln>
              <a:solidFill>
                <a:prstClr val="white"/>
              </a:solidFill>
              <a:effectLst/>
              <a:uLnTx/>
              <a:uFillTx/>
              <a:latin typeface="Calibri" panose="020F0502020204030204"/>
              <a:ea typeface="微软雅黑"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a:ln>
                  <a:noFill/>
                </a:ln>
                <a:solidFill>
                  <a:prstClr val="white"/>
                </a:solidFill>
                <a:effectLst/>
                <a:uLnTx/>
                <a:uFillTx/>
                <a:latin typeface="Calibri" panose="020F0502020204030204"/>
                <a:ea typeface="微软雅黑" pitchFamily="34" charset="-122"/>
                <a:cs typeface="+mn-cs"/>
              </a:rPr>
              <a:t>标题</a:t>
            </a:r>
            <a:endPar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endParaRPr>
          </a:p>
        </p:txBody>
      </p:sp>
      <p:sp>
        <p:nvSpPr>
          <p:cNvPr id="49" name="Oval 38"/>
          <p:cNvSpPr>
            <a:spLocks noChangeArrowheads="1"/>
          </p:cNvSpPr>
          <p:nvPr/>
        </p:nvSpPr>
        <p:spPr bwMode="auto">
          <a:xfrm>
            <a:off x="3664728" y="2473334"/>
            <a:ext cx="814924" cy="801816"/>
          </a:xfrm>
          <a:prstGeom prst="ellipse">
            <a:avLst/>
          </a:prstGeom>
          <a:solidFill>
            <a:srgbClr val="CB1B3D"/>
          </a:solidFill>
          <a:ln w="19050">
            <a:noFill/>
            <a:round/>
            <a:headEnd/>
            <a:tailEnd/>
          </a:ln>
        </p:spPr>
        <p:txBody>
          <a:bodyPr wrap="none" lIns="52946" tIns="26472" rIns="52946" bIns="2647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添加</a:t>
            </a:r>
            <a:endParaRPr kumimoji="0" lang="en-US" altLang="zh-CN"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标题</a:t>
            </a:r>
          </a:p>
        </p:txBody>
      </p:sp>
      <p:sp>
        <p:nvSpPr>
          <p:cNvPr id="50" name="Oval 38"/>
          <p:cNvSpPr>
            <a:spLocks noChangeArrowheads="1"/>
          </p:cNvSpPr>
          <p:nvPr/>
        </p:nvSpPr>
        <p:spPr bwMode="auto">
          <a:xfrm>
            <a:off x="7245099" y="3568105"/>
            <a:ext cx="814924" cy="801816"/>
          </a:xfrm>
          <a:prstGeom prst="ellipse">
            <a:avLst/>
          </a:prstGeom>
          <a:solidFill>
            <a:srgbClr val="CB1B3D"/>
          </a:solidFill>
          <a:ln w="19050">
            <a:noFill/>
            <a:round/>
            <a:headEnd/>
            <a:tailEnd/>
          </a:ln>
        </p:spPr>
        <p:txBody>
          <a:bodyPr wrap="none" lIns="52946" tIns="26472" rIns="52946" bIns="2647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添加</a:t>
            </a:r>
            <a:endParaRPr kumimoji="0" lang="en-US" altLang="zh-CN"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标题</a:t>
            </a:r>
          </a:p>
        </p:txBody>
      </p:sp>
      <p:sp>
        <p:nvSpPr>
          <p:cNvPr id="51" name="左箭头 50"/>
          <p:cNvSpPr/>
          <p:nvPr/>
        </p:nvSpPr>
        <p:spPr>
          <a:xfrm>
            <a:off x="4479654" y="1703686"/>
            <a:ext cx="2765446" cy="242861"/>
          </a:xfrm>
          <a:prstGeom prst="lef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2" name="左箭头 51"/>
          <p:cNvSpPr/>
          <p:nvPr/>
        </p:nvSpPr>
        <p:spPr>
          <a:xfrm rot="16200000">
            <a:off x="3956034" y="2215039"/>
            <a:ext cx="224633" cy="269465"/>
          </a:xfrm>
          <a:prstGeom prst="lef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3" name="左箭头 52"/>
          <p:cNvSpPr/>
          <p:nvPr/>
        </p:nvSpPr>
        <p:spPr>
          <a:xfrm flipH="1">
            <a:off x="4479654" y="2752813"/>
            <a:ext cx="2765446" cy="242861"/>
          </a:xfrm>
          <a:prstGeom prst="lef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4" name="左箭头 53"/>
          <p:cNvSpPr/>
          <p:nvPr/>
        </p:nvSpPr>
        <p:spPr>
          <a:xfrm rot="16200000">
            <a:off x="7123234" y="2621570"/>
            <a:ext cx="1037697" cy="269465"/>
          </a:xfrm>
          <a:prstGeom prst="lef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5" name="左箭头 54"/>
          <p:cNvSpPr/>
          <p:nvPr/>
        </p:nvSpPr>
        <p:spPr>
          <a:xfrm rot="16200000">
            <a:off x="7529767" y="3288376"/>
            <a:ext cx="224633" cy="269465"/>
          </a:xfrm>
          <a:prstGeom prst="lef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6" name="左箭头 55"/>
          <p:cNvSpPr/>
          <p:nvPr/>
        </p:nvSpPr>
        <p:spPr>
          <a:xfrm>
            <a:off x="2695780" y="3852864"/>
            <a:ext cx="4549319" cy="242861"/>
          </a:xfrm>
          <a:prstGeom prst="lef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7" name="Oval 38"/>
          <p:cNvSpPr>
            <a:spLocks noChangeArrowheads="1"/>
          </p:cNvSpPr>
          <p:nvPr/>
        </p:nvSpPr>
        <p:spPr bwMode="auto">
          <a:xfrm>
            <a:off x="7245099" y="2473334"/>
            <a:ext cx="814924" cy="801816"/>
          </a:xfrm>
          <a:prstGeom prst="ellipse">
            <a:avLst/>
          </a:prstGeom>
          <a:solidFill>
            <a:srgbClr val="CB1B3D"/>
          </a:solidFill>
          <a:ln w="19050">
            <a:noFill/>
            <a:round/>
            <a:headEnd/>
            <a:tailEnd/>
          </a:ln>
        </p:spPr>
        <p:txBody>
          <a:bodyPr wrap="none" lIns="52946" tIns="26472" rIns="52946" bIns="2647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添加</a:t>
            </a:r>
            <a:endParaRPr kumimoji="0" lang="en-US" altLang="zh-CN"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标题</a:t>
            </a:r>
          </a:p>
        </p:txBody>
      </p:sp>
      <p:sp>
        <p:nvSpPr>
          <p:cNvPr id="58" name="矩形 57"/>
          <p:cNvSpPr/>
          <p:nvPr/>
        </p:nvSpPr>
        <p:spPr>
          <a:xfrm>
            <a:off x="3158046" y="3506834"/>
            <a:ext cx="4087055" cy="399710"/>
          </a:xfrm>
          <a:prstGeom prst="rect">
            <a:avLst/>
          </a:prstGeom>
        </p:spPr>
        <p:txBody>
          <a:bodyPr wrap="square" lIns="52946" tIns="26472" rIns="52946" bIns="26472" anchor="ctr">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添加文本       添加文本      添加文本</a:t>
            </a:r>
            <a:endParaRPr kumimoji="0" lang="zh-CN" altLang="en-US" sz="15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59" name="矩形 58"/>
          <p:cNvSpPr/>
          <p:nvPr/>
        </p:nvSpPr>
        <p:spPr>
          <a:xfrm>
            <a:off x="3818850" y="1427638"/>
            <a:ext cx="4087055" cy="330460"/>
          </a:xfrm>
          <a:prstGeom prst="rect">
            <a:avLst/>
          </a:prstGeom>
        </p:spPr>
        <p:txBody>
          <a:bodyPr wrap="square" lIns="52946" tIns="26472" rIns="52946" bIns="26472" anchor="ctr">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添加文本    添加文本   添加文本</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60" name="矩形 59"/>
          <p:cNvSpPr/>
          <p:nvPr/>
        </p:nvSpPr>
        <p:spPr>
          <a:xfrm>
            <a:off x="3818849" y="2476347"/>
            <a:ext cx="4087055" cy="330460"/>
          </a:xfrm>
          <a:prstGeom prst="rect">
            <a:avLst/>
          </a:prstGeom>
        </p:spPr>
        <p:txBody>
          <a:bodyPr wrap="square" lIns="52946" tIns="26472" rIns="52946" bIns="26472" anchor="ctr">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添加文本     添加文本    添加文本</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61" name="六边形 60"/>
          <p:cNvSpPr/>
          <p:nvPr/>
        </p:nvSpPr>
        <p:spPr>
          <a:xfrm>
            <a:off x="1728672" y="3510247"/>
            <a:ext cx="972109" cy="877673"/>
          </a:xfrm>
          <a:prstGeom prst="hexagon">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2" name="TextBox 61"/>
          <p:cNvSpPr txBox="1"/>
          <p:nvPr/>
        </p:nvSpPr>
        <p:spPr>
          <a:xfrm>
            <a:off x="1883136" y="3728996"/>
            <a:ext cx="663174" cy="53687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添加</a:t>
            </a:r>
            <a:endParaRPr kumimoji="0" lang="en-US" altLang="zh-CN"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标题</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a:ea typeface="等线" panose="02010600030101010101" pitchFamily="2" charset="-122"/>
              <a:cs typeface="+mn-cs"/>
            </a:endParaRPr>
          </a:p>
        </p:txBody>
      </p:sp>
      <p:sp>
        <p:nvSpPr>
          <p:cNvPr id="71" name="矩形 70"/>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2" name="矩形 71"/>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3" name="矩形 72"/>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220534091"/>
      </p:ext>
    </p:extLst>
  </p:cSld>
  <p:clrMapOvr>
    <a:masterClrMapping/>
  </p:clrMapOvr>
  <p:transition spd="slow" advClick="0" advTm="3146">
    <p:blinds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50000">
                                          <p:cBhvr additive="base">
                                            <p:cTn id="7"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7"/>
                                            </p:tgtEl>
                                            <p:attrNameLst>
                                              <p:attrName>ppt_y</p:attrName>
                                            </p:attrNameLst>
                                          </p:cBhvr>
                                          <p:tavLst>
                                            <p:tav tm="0">
                                              <p:val>
                                                <p:strVal val="0-#ppt_h/2"/>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right)">
                                          <p:cBhvr>
                                            <p:cTn id="11" dur="500"/>
                                            <p:tgtEl>
                                              <p:spTgt spid="51"/>
                                            </p:tgtEl>
                                          </p:cBhvr>
                                        </p:animEffect>
                                      </p:childTnLst>
                                    </p:cTn>
                                  </p:par>
                                </p:childTnLst>
                              </p:cTn>
                            </p:par>
                            <p:par>
                              <p:cTn id="12" fill="hold">
                                <p:stCondLst>
                                  <p:cond delay="50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14:bounceEnd="50000">
                                          <p:cBhvr additive="base">
                                            <p:cTn id="15" dur="500" fill="hold"/>
                                            <p:tgtEl>
                                              <p:spTgt spid="4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48"/>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wipe(up)">
                                          <p:cBhvr>
                                            <p:cTn id="20" dur="300"/>
                                            <p:tgtEl>
                                              <p:spTgt spid="52"/>
                                            </p:tgtEl>
                                          </p:cBhvr>
                                        </p:animEffect>
                                      </p:childTnLst>
                                    </p:cTn>
                                  </p:par>
                                </p:childTnLst>
                              </p:cTn>
                            </p:par>
                            <p:par>
                              <p:cTn id="21" fill="hold">
                                <p:stCondLst>
                                  <p:cond delay="1300"/>
                                </p:stCondLst>
                                <p:childTnLst>
                                  <p:par>
                                    <p:cTn id="22" presetID="2" presetClass="entr" presetSubtype="1" fill="hold" grpId="0" nodeType="afterEffect" p14:presetBounceEnd="50000">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14:bounceEnd="50000">
                                          <p:cBhvr additive="base">
                                            <p:cTn id="24" dur="50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9"/>
                                            </p:tgtEl>
                                            <p:attrNameLst>
                                              <p:attrName>ppt_y</p:attrName>
                                            </p:attrNameLst>
                                          </p:cBhvr>
                                          <p:tavLst>
                                            <p:tav tm="0">
                                              <p:val>
                                                <p:strVal val="0-#ppt_h/2"/>
                                              </p:val>
                                            </p:tav>
                                            <p:tav tm="100000">
                                              <p:val>
                                                <p:strVal val="#ppt_y"/>
                                              </p:val>
                                            </p:tav>
                                          </p:tavLst>
                                        </p:anim>
                                      </p:childTnLst>
                                    </p:cTn>
                                  </p:par>
                                </p:childTnLst>
                              </p:cTn>
                            </p:par>
                            <p:par>
                              <p:cTn id="26" fill="hold">
                                <p:stCondLst>
                                  <p:cond delay="1800"/>
                                </p:stCondLst>
                                <p:childTnLst>
                                  <p:par>
                                    <p:cTn id="27" presetID="22" presetClass="entr" presetSubtype="8"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wipe(left)">
                                          <p:cBhvr>
                                            <p:cTn id="29" dur="300"/>
                                            <p:tgtEl>
                                              <p:spTgt spid="5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up)">
                                          <p:cBhvr>
                                            <p:cTn id="32" dur="300"/>
                                            <p:tgtEl>
                                              <p:spTgt spid="54"/>
                                            </p:tgtEl>
                                          </p:cBhvr>
                                        </p:animEffect>
                                      </p:childTnLst>
                                    </p:cTn>
                                  </p:par>
                                </p:childTnLst>
                              </p:cTn>
                            </p:par>
                            <p:par>
                              <p:cTn id="33" fill="hold">
                                <p:stCondLst>
                                  <p:cond delay="2100"/>
                                </p:stCondLst>
                                <p:childTnLst>
                                  <p:par>
                                    <p:cTn id="34" presetID="2" presetClass="entr" presetSubtype="1" fill="hold" grpId="0" nodeType="afterEffect" p14:presetBounceEnd="50000">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14:bounceEnd="50000">
                                          <p:cBhvr additive="base">
                                            <p:cTn id="36" dur="500" fill="hold"/>
                                            <p:tgtEl>
                                              <p:spTgt spid="57"/>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57"/>
                                            </p:tgtEl>
                                            <p:attrNameLst>
                                              <p:attrName>ppt_y</p:attrName>
                                            </p:attrNameLst>
                                          </p:cBhvr>
                                          <p:tavLst>
                                            <p:tav tm="0">
                                              <p:val>
                                                <p:strVal val="0-#ppt_h/2"/>
                                              </p:val>
                                            </p:tav>
                                            <p:tav tm="100000">
                                              <p:val>
                                                <p:strVal val="#ppt_y"/>
                                              </p:val>
                                            </p:tav>
                                          </p:tavLst>
                                        </p:anim>
                                      </p:childTnLst>
                                    </p:cTn>
                                  </p:par>
                                </p:childTnLst>
                              </p:cTn>
                            </p:par>
                            <p:par>
                              <p:cTn id="38" fill="hold">
                                <p:stCondLst>
                                  <p:cond delay="2600"/>
                                </p:stCondLst>
                                <p:childTnLst>
                                  <p:par>
                                    <p:cTn id="39" presetID="22" presetClass="entr" presetSubtype="1"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up)">
                                          <p:cBhvr>
                                            <p:cTn id="41" dur="300"/>
                                            <p:tgtEl>
                                              <p:spTgt spid="55"/>
                                            </p:tgtEl>
                                          </p:cBhvr>
                                        </p:animEffect>
                                      </p:childTnLst>
                                    </p:cTn>
                                  </p:par>
                                </p:childTnLst>
                              </p:cTn>
                            </p:par>
                            <p:par>
                              <p:cTn id="42" fill="hold">
                                <p:stCondLst>
                                  <p:cond delay="2900"/>
                                </p:stCondLst>
                                <p:childTnLst>
                                  <p:par>
                                    <p:cTn id="43" presetID="2" presetClass="entr" presetSubtype="1" fill="hold" grpId="0" nodeType="afterEffect" p14:presetBounceEnd="50000">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14:bounceEnd="50000">
                                          <p:cBhvr additive="base">
                                            <p:cTn id="45" dur="5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46" dur="500" fill="hold"/>
                                            <p:tgtEl>
                                              <p:spTgt spid="50"/>
                                            </p:tgtEl>
                                            <p:attrNameLst>
                                              <p:attrName>ppt_y</p:attrName>
                                            </p:attrNameLst>
                                          </p:cBhvr>
                                          <p:tavLst>
                                            <p:tav tm="0">
                                              <p:val>
                                                <p:strVal val="0-#ppt_h/2"/>
                                              </p:val>
                                            </p:tav>
                                            <p:tav tm="100000">
                                              <p:val>
                                                <p:strVal val="#ppt_y"/>
                                              </p:val>
                                            </p:tav>
                                          </p:tavLst>
                                        </p:anim>
                                      </p:childTnLst>
                                    </p:cTn>
                                  </p:par>
                                </p:childTnLst>
                              </p:cTn>
                            </p:par>
                            <p:par>
                              <p:cTn id="47" fill="hold">
                                <p:stCondLst>
                                  <p:cond delay="3400"/>
                                </p:stCondLst>
                                <p:childTnLst>
                                  <p:par>
                                    <p:cTn id="48" presetID="22" presetClass="entr" presetSubtype="2"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wipe(right)">
                                          <p:cBhvr>
                                            <p:cTn id="50" dur="300"/>
                                            <p:tgtEl>
                                              <p:spTgt spid="56"/>
                                            </p:tgtEl>
                                          </p:cBhvr>
                                        </p:animEffect>
                                      </p:childTnLst>
                                    </p:cTn>
                                  </p:par>
                                </p:childTnLst>
                              </p:cTn>
                            </p:par>
                            <p:par>
                              <p:cTn id="51" fill="hold">
                                <p:stCondLst>
                                  <p:cond delay="3700"/>
                                </p:stCondLst>
                                <p:childTnLst>
                                  <p:par>
                                    <p:cTn id="52" presetID="2" presetClass="entr" presetSubtype="8"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additive="base">
                                            <p:cTn id="54" dur="300" fill="hold"/>
                                            <p:tgtEl>
                                              <p:spTgt spid="61"/>
                                            </p:tgtEl>
                                            <p:attrNameLst>
                                              <p:attrName>ppt_x</p:attrName>
                                            </p:attrNameLst>
                                          </p:cBhvr>
                                          <p:tavLst>
                                            <p:tav tm="0">
                                              <p:val>
                                                <p:strVal val="0-#ppt_w/2"/>
                                              </p:val>
                                            </p:tav>
                                            <p:tav tm="100000">
                                              <p:val>
                                                <p:strVal val="#ppt_x"/>
                                              </p:val>
                                            </p:tav>
                                          </p:tavLst>
                                        </p:anim>
                                        <p:anim calcmode="lin" valueType="num">
                                          <p:cBhvr additive="base">
                                            <p:cTn id="55" dur="300" fill="hold"/>
                                            <p:tgtEl>
                                              <p:spTgt spid="61"/>
                                            </p:tgtEl>
                                            <p:attrNameLst>
                                              <p:attrName>ppt_y</p:attrName>
                                            </p:attrNameLst>
                                          </p:cBhvr>
                                          <p:tavLst>
                                            <p:tav tm="0">
                                              <p:val>
                                                <p:strVal val="#ppt_y"/>
                                              </p:val>
                                            </p:tav>
                                            <p:tav tm="100000">
                                              <p:val>
                                                <p:strVal val="#ppt_y"/>
                                              </p:val>
                                            </p:tav>
                                          </p:tavLst>
                                        </p:anim>
                                      </p:childTnLst>
                                    </p:cTn>
                                  </p:par>
                                  <p:par>
                                    <p:cTn id="56" presetID="14" presetClass="entr" presetSubtype="10" fill="hold" grpId="0" nodeType="with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randombar(horizontal)">
                                          <p:cBhvr>
                                            <p:cTn id="58" dur="500"/>
                                            <p:tgtEl>
                                              <p:spTgt spid="62"/>
                                            </p:tgtEl>
                                          </p:cBhvr>
                                        </p:animEffect>
                                      </p:childTnLst>
                                    </p:cTn>
                                  </p:par>
                                </p:childTnLst>
                              </p:cTn>
                            </p:par>
                            <p:par>
                              <p:cTn id="59" fill="hold">
                                <p:stCondLst>
                                  <p:cond delay="4200"/>
                                </p:stCondLst>
                                <p:childTnLst>
                                  <p:par>
                                    <p:cTn id="60" presetID="2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down)">
                                          <p:cBhvr>
                                            <p:cTn id="62" dur="500"/>
                                            <p:tgtEl>
                                              <p:spTgt spid="5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down)">
                                          <p:cBhvr>
                                            <p:cTn id="65" dur="500"/>
                                            <p:tgtEl>
                                              <p:spTgt spid="60"/>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wipe(down)">
                                          <p:cBhvr>
                                            <p:cTn id="6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animBg="1"/>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0-#ppt_h/2"/>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right)">
                                          <p:cBhvr>
                                            <p:cTn id="11" dur="500"/>
                                            <p:tgtEl>
                                              <p:spTgt spid="51"/>
                                            </p:tgtEl>
                                          </p:cBhvr>
                                        </p:animEffect>
                                      </p:childTnLst>
                                    </p:cTn>
                                  </p:par>
                                </p:childTnLst>
                              </p:cTn>
                            </p:par>
                            <p:par>
                              <p:cTn id="12" fill="hold">
                                <p:stCondLst>
                                  <p:cond delay="500"/>
                                </p:stCondLst>
                                <p:childTnLst>
                                  <p:par>
                                    <p:cTn id="13" presetID="2" presetClass="entr" presetSubtype="1"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wipe(up)">
                                          <p:cBhvr>
                                            <p:cTn id="20" dur="300"/>
                                            <p:tgtEl>
                                              <p:spTgt spid="52"/>
                                            </p:tgtEl>
                                          </p:cBhvr>
                                        </p:animEffect>
                                      </p:childTnLst>
                                    </p:cTn>
                                  </p:par>
                                </p:childTnLst>
                              </p:cTn>
                            </p:par>
                            <p:par>
                              <p:cTn id="21" fill="hold">
                                <p:stCondLst>
                                  <p:cond delay="1300"/>
                                </p:stCondLst>
                                <p:childTnLst>
                                  <p:par>
                                    <p:cTn id="22" presetID="2" presetClass="entr" presetSubtype="1"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500" fill="hold"/>
                                            <p:tgtEl>
                                              <p:spTgt spid="49"/>
                                            </p:tgtEl>
                                            <p:attrNameLst>
                                              <p:attrName>ppt_x</p:attrName>
                                            </p:attrNameLst>
                                          </p:cBhvr>
                                          <p:tavLst>
                                            <p:tav tm="0">
                                              <p:val>
                                                <p:strVal val="#ppt_x"/>
                                              </p:val>
                                            </p:tav>
                                            <p:tav tm="100000">
                                              <p:val>
                                                <p:strVal val="#ppt_x"/>
                                              </p:val>
                                            </p:tav>
                                          </p:tavLst>
                                        </p:anim>
                                        <p:anim calcmode="lin" valueType="num">
                                          <p:cBhvr additive="base">
                                            <p:cTn id="25" dur="500" fill="hold"/>
                                            <p:tgtEl>
                                              <p:spTgt spid="49"/>
                                            </p:tgtEl>
                                            <p:attrNameLst>
                                              <p:attrName>ppt_y</p:attrName>
                                            </p:attrNameLst>
                                          </p:cBhvr>
                                          <p:tavLst>
                                            <p:tav tm="0">
                                              <p:val>
                                                <p:strVal val="0-#ppt_h/2"/>
                                              </p:val>
                                            </p:tav>
                                            <p:tav tm="100000">
                                              <p:val>
                                                <p:strVal val="#ppt_y"/>
                                              </p:val>
                                            </p:tav>
                                          </p:tavLst>
                                        </p:anim>
                                      </p:childTnLst>
                                    </p:cTn>
                                  </p:par>
                                </p:childTnLst>
                              </p:cTn>
                            </p:par>
                            <p:par>
                              <p:cTn id="26" fill="hold">
                                <p:stCondLst>
                                  <p:cond delay="1800"/>
                                </p:stCondLst>
                                <p:childTnLst>
                                  <p:par>
                                    <p:cTn id="27" presetID="22" presetClass="entr" presetSubtype="8"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wipe(left)">
                                          <p:cBhvr>
                                            <p:cTn id="29" dur="300"/>
                                            <p:tgtEl>
                                              <p:spTgt spid="5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up)">
                                          <p:cBhvr>
                                            <p:cTn id="32" dur="300"/>
                                            <p:tgtEl>
                                              <p:spTgt spid="54"/>
                                            </p:tgtEl>
                                          </p:cBhvr>
                                        </p:animEffect>
                                      </p:childTnLst>
                                    </p:cTn>
                                  </p:par>
                                </p:childTnLst>
                              </p:cTn>
                            </p:par>
                            <p:par>
                              <p:cTn id="33" fill="hold">
                                <p:stCondLst>
                                  <p:cond delay="2100"/>
                                </p:stCondLst>
                                <p:childTnLst>
                                  <p:par>
                                    <p:cTn id="34" presetID="2" presetClass="entr" presetSubtype="1"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0-#ppt_h/2"/>
                                              </p:val>
                                            </p:tav>
                                            <p:tav tm="100000">
                                              <p:val>
                                                <p:strVal val="#ppt_y"/>
                                              </p:val>
                                            </p:tav>
                                          </p:tavLst>
                                        </p:anim>
                                      </p:childTnLst>
                                    </p:cTn>
                                  </p:par>
                                </p:childTnLst>
                              </p:cTn>
                            </p:par>
                            <p:par>
                              <p:cTn id="38" fill="hold">
                                <p:stCondLst>
                                  <p:cond delay="2600"/>
                                </p:stCondLst>
                                <p:childTnLst>
                                  <p:par>
                                    <p:cTn id="39" presetID="22" presetClass="entr" presetSubtype="1"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up)">
                                          <p:cBhvr>
                                            <p:cTn id="41" dur="300"/>
                                            <p:tgtEl>
                                              <p:spTgt spid="55"/>
                                            </p:tgtEl>
                                          </p:cBhvr>
                                        </p:animEffect>
                                      </p:childTnLst>
                                    </p:cTn>
                                  </p:par>
                                </p:childTnLst>
                              </p:cTn>
                            </p:par>
                            <p:par>
                              <p:cTn id="42" fill="hold">
                                <p:stCondLst>
                                  <p:cond delay="2900"/>
                                </p:stCondLst>
                                <p:childTnLst>
                                  <p:par>
                                    <p:cTn id="43" presetID="2" presetClass="entr" presetSubtype="1"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ppt_x"/>
                                              </p:val>
                                            </p:tav>
                                            <p:tav tm="100000">
                                              <p:val>
                                                <p:strVal val="#ppt_x"/>
                                              </p:val>
                                            </p:tav>
                                          </p:tavLst>
                                        </p:anim>
                                        <p:anim calcmode="lin" valueType="num">
                                          <p:cBhvr additive="base">
                                            <p:cTn id="46" dur="500" fill="hold"/>
                                            <p:tgtEl>
                                              <p:spTgt spid="50"/>
                                            </p:tgtEl>
                                            <p:attrNameLst>
                                              <p:attrName>ppt_y</p:attrName>
                                            </p:attrNameLst>
                                          </p:cBhvr>
                                          <p:tavLst>
                                            <p:tav tm="0">
                                              <p:val>
                                                <p:strVal val="0-#ppt_h/2"/>
                                              </p:val>
                                            </p:tav>
                                            <p:tav tm="100000">
                                              <p:val>
                                                <p:strVal val="#ppt_y"/>
                                              </p:val>
                                            </p:tav>
                                          </p:tavLst>
                                        </p:anim>
                                      </p:childTnLst>
                                    </p:cTn>
                                  </p:par>
                                </p:childTnLst>
                              </p:cTn>
                            </p:par>
                            <p:par>
                              <p:cTn id="47" fill="hold">
                                <p:stCondLst>
                                  <p:cond delay="3400"/>
                                </p:stCondLst>
                                <p:childTnLst>
                                  <p:par>
                                    <p:cTn id="48" presetID="22" presetClass="entr" presetSubtype="2"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wipe(right)">
                                          <p:cBhvr>
                                            <p:cTn id="50" dur="300"/>
                                            <p:tgtEl>
                                              <p:spTgt spid="56"/>
                                            </p:tgtEl>
                                          </p:cBhvr>
                                        </p:animEffect>
                                      </p:childTnLst>
                                    </p:cTn>
                                  </p:par>
                                </p:childTnLst>
                              </p:cTn>
                            </p:par>
                            <p:par>
                              <p:cTn id="51" fill="hold">
                                <p:stCondLst>
                                  <p:cond delay="3700"/>
                                </p:stCondLst>
                                <p:childTnLst>
                                  <p:par>
                                    <p:cTn id="52" presetID="2" presetClass="entr" presetSubtype="8"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additive="base">
                                            <p:cTn id="54" dur="300" fill="hold"/>
                                            <p:tgtEl>
                                              <p:spTgt spid="61"/>
                                            </p:tgtEl>
                                            <p:attrNameLst>
                                              <p:attrName>ppt_x</p:attrName>
                                            </p:attrNameLst>
                                          </p:cBhvr>
                                          <p:tavLst>
                                            <p:tav tm="0">
                                              <p:val>
                                                <p:strVal val="0-#ppt_w/2"/>
                                              </p:val>
                                            </p:tav>
                                            <p:tav tm="100000">
                                              <p:val>
                                                <p:strVal val="#ppt_x"/>
                                              </p:val>
                                            </p:tav>
                                          </p:tavLst>
                                        </p:anim>
                                        <p:anim calcmode="lin" valueType="num">
                                          <p:cBhvr additive="base">
                                            <p:cTn id="55" dur="300" fill="hold"/>
                                            <p:tgtEl>
                                              <p:spTgt spid="61"/>
                                            </p:tgtEl>
                                            <p:attrNameLst>
                                              <p:attrName>ppt_y</p:attrName>
                                            </p:attrNameLst>
                                          </p:cBhvr>
                                          <p:tavLst>
                                            <p:tav tm="0">
                                              <p:val>
                                                <p:strVal val="#ppt_y"/>
                                              </p:val>
                                            </p:tav>
                                            <p:tav tm="100000">
                                              <p:val>
                                                <p:strVal val="#ppt_y"/>
                                              </p:val>
                                            </p:tav>
                                          </p:tavLst>
                                        </p:anim>
                                      </p:childTnLst>
                                    </p:cTn>
                                  </p:par>
                                  <p:par>
                                    <p:cTn id="56" presetID="14" presetClass="entr" presetSubtype="10" fill="hold" grpId="0" nodeType="with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randombar(horizontal)">
                                          <p:cBhvr>
                                            <p:cTn id="58" dur="500"/>
                                            <p:tgtEl>
                                              <p:spTgt spid="62"/>
                                            </p:tgtEl>
                                          </p:cBhvr>
                                        </p:animEffect>
                                      </p:childTnLst>
                                    </p:cTn>
                                  </p:par>
                                </p:childTnLst>
                              </p:cTn>
                            </p:par>
                            <p:par>
                              <p:cTn id="59" fill="hold">
                                <p:stCondLst>
                                  <p:cond delay="4200"/>
                                </p:stCondLst>
                                <p:childTnLst>
                                  <p:par>
                                    <p:cTn id="60" presetID="2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down)">
                                          <p:cBhvr>
                                            <p:cTn id="62" dur="500"/>
                                            <p:tgtEl>
                                              <p:spTgt spid="5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down)">
                                          <p:cBhvr>
                                            <p:cTn id="65" dur="500"/>
                                            <p:tgtEl>
                                              <p:spTgt spid="60"/>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wipe(down)">
                                          <p:cBhvr>
                                            <p:cTn id="6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animBg="1"/>
          <p:bldP spid="6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9144001" cy="5157045"/>
            <a:chOff x="0" y="0"/>
            <a:chExt cx="9144001" cy="515704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045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96" y="169516"/>
              <a:ext cx="1542161" cy="1231290"/>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 y="3832968"/>
              <a:ext cx="9143245" cy="1310532"/>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35128" y="2761515"/>
              <a:ext cx="2608873" cy="2395530"/>
            </a:xfrm>
            <a:prstGeom prst="rect">
              <a:avLst/>
            </a:prstGeom>
          </p:spPr>
        </p:pic>
      </p:grpSp>
      <p:sp>
        <p:nvSpPr>
          <p:cNvPr id="9" name="同心圆 11"/>
          <p:cNvSpPr>
            <a:spLocks noChangeArrowheads="1"/>
          </p:cNvSpPr>
          <p:nvPr/>
        </p:nvSpPr>
        <p:spPr bwMode="auto">
          <a:xfrm>
            <a:off x="1562544" y="1506310"/>
            <a:ext cx="1705020" cy="1703069"/>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FFF00"/>
          </a:solidFill>
          <a:ln>
            <a:noFill/>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11" name="文本框 19"/>
          <p:cNvSpPr>
            <a:spLocks noChangeArrowheads="1"/>
          </p:cNvSpPr>
          <p:nvPr/>
        </p:nvSpPr>
        <p:spPr bwMode="auto">
          <a:xfrm>
            <a:off x="1909584" y="1948852"/>
            <a:ext cx="9936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sym typeface="微软雅黑" pitchFamily="34" charset="-122"/>
              </a:rPr>
              <a:t>04</a:t>
            </a:r>
            <a:endParaRPr kumimoji="0" lang="zh-CN" altLang="en-US" sz="48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endParaRPr>
          </a:p>
        </p:txBody>
      </p:sp>
      <p:sp>
        <p:nvSpPr>
          <p:cNvPr id="3" name="文本框 2"/>
          <p:cNvSpPr txBox="1"/>
          <p:nvPr/>
        </p:nvSpPr>
        <p:spPr>
          <a:xfrm>
            <a:off x="3429029" y="1702258"/>
            <a:ext cx="2560001"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第四部分</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429030" y="2357845"/>
            <a:ext cx="4334487"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443834672"/>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3"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15505" y="2037770"/>
            <a:ext cx="1165976" cy="1164870"/>
            <a:chOff x="5305425" y="2638425"/>
            <a:chExt cx="1579563" cy="1577975"/>
          </a:xfrm>
          <a:solidFill>
            <a:srgbClr val="ED4545"/>
          </a:solidFill>
        </p:grpSpPr>
        <p:sp>
          <p:nvSpPr>
            <p:cNvPr id="7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75" name="组合 74"/>
          <p:cNvGrpSpPr/>
          <p:nvPr/>
        </p:nvGrpSpPr>
        <p:grpSpPr>
          <a:xfrm>
            <a:off x="3522817" y="2744079"/>
            <a:ext cx="1463621" cy="1461361"/>
            <a:chOff x="5102225" y="2441575"/>
            <a:chExt cx="1982788" cy="1979613"/>
          </a:xfrm>
          <a:solidFill>
            <a:srgbClr val="ED4545"/>
          </a:solidFill>
        </p:grpSpPr>
        <p:sp>
          <p:nvSpPr>
            <p:cNvPr id="7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78" name="组合 77"/>
          <p:cNvGrpSpPr/>
          <p:nvPr/>
        </p:nvGrpSpPr>
        <p:grpSpPr>
          <a:xfrm>
            <a:off x="4771996" y="2469267"/>
            <a:ext cx="959732" cy="973850"/>
            <a:chOff x="5803900" y="2852738"/>
            <a:chExt cx="1300163" cy="1319212"/>
          </a:xfrm>
          <a:solidFill>
            <a:srgbClr val="ED4545"/>
          </a:solidFill>
        </p:grpSpPr>
        <p:sp>
          <p:nvSpPr>
            <p:cNvPr id="7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8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81" name="组合 80"/>
          <p:cNvGrpSpPr/>
          <p:nvPr/>
        </p:nvGrpSpPr>
        <p:grpSpPr>
          <a:xfrm>
            <a:off x="5598152" y="2647396"/>
            <a:ext cx="1165976" cy="1164870"/>
            <a:chOff x="5305425" y="2638425"/>
            <a:chExt cx="1579563" cy="1577975"/>
          </a:xfrm>
          <a:solidFill>
            <a:srgbClr val="ED4545"/>
          </a:solidFill>
        </p:grpSpPr>
        <p:sp>
          <p:nvSpPr>
            <p:cNvPr id="8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sp>
        <p:nvSpPr>
          <p:cNvPr id="111" name="TextBox 110"/>
          <p:cNvSpPr txBox="1"/>
          <p:nvPr/>
        </p:nvSpPr>
        <p:spPr>
          <a:xfrm>
            <a:off x="1191244" y="2100575"/>
            <a:ext cx="1370121" cy="365059"/>
          </a:xfrm>
          <a:prstGeom prst="rect">
            <a:avLst/>
          </a:prstGeom>
          <a:noFill/>
        </p:spPr>
        <p:txBody>
          <a:bodyPr wrap="square" lIns="52918" tIns="26459" rIns="52918" bIns="26459" rtlCol="0" anchor="ctr">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en-US" altLang="zh-CN" sz="37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华文黑体" pitchFamily="2" charset="-122"/>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华文黑体" pitchFamily="2" charset="-122"/>
              </a:rPr>
              <a:t>单击添加文本单击添加文本单击添加文本</a:t>
            </a:r>
          </a:p>
        </p:txBody>
      </p:sp>
      <p:sp>
        <p:nvSpPr>
          <p:cNvPr id="112" name="矩形 111"/>
          <p:cNvSpPr/>
          <p:nvPr/>
        </p:nvSpPr>
        <p:spPr>
          <a:xfrm>
            <a:off x="1733043" y="1825395"/>
            <a:ext cx="925418" cy="209311"/>
          </a:xfrm>
          <a:prstGeom prst="rect">
            <a:avLst/>
          </a:prstGeom>
        </p:spPr>
        <p:txBody>
          <a:bodyPr wrap="square" lIns="52918" tIns="26459" rIns="52918" bIns="26459">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endParaRPr kumimoji="0" lang="en-US" altLang="zh-CN" sz="1013"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endParaRPr>
          </a:p>
        </p:txBody>
      </p:sp>
      <p:sp>
        <p:nvSpPr>
          <p:cNvPr id="113" name="TextBox 112"/>
          <p:cNvSpPr txBox="1"/>
          <p:nvPr/>
        </p:nvSpPr>
        <p:spPr>
          <a:xfrm>
            <a:off x="1853441" y="3699912"/>
            <a:ext cx="1290282" cy="492016"/>
          </a:xfrm>
          <a:prstGeom prst="rect">
            <a:avLst/>
          </a:prstGeom>
          <a:noFill/>
        </p:spPr>
        <p:txBody>
          <a:bodyPr wrap="square" lIns="52918" tIns="26459" rIns="52918" bIns="26459" rtlCol="0" anchor="ctr">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en-US" altLang="zh-CN" sz="37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华文黑体" pitchFamily="2" charset="-122"/>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华文黑体" pitchFamily="2" charset="-122"/>
              </a:rPr>
              <a:t>单击添加文本单击添加文本单击添加文本单击添加文本</a:t>
            </a:r>
          </a:p>
        </p:txBody>
      </p:sp>
      <p:sp>
        <p:nvSpPr>
          <p:cNvPr id="114" name="矩形 113"/>
          <p:cNvSpPr/>
          <p:nvPr/>
        </p:nvSpPr>
        <p:spPr>
          <a:xfrm>
            <a:off x="2352799" y="3438719"/>
            <a:ext cx="925418" cy="209311"/>
          </a:xfrm>
          <a:prstGeom prst="rect">
            <a:avLst/>
          </a:prstGeom>
        </p:spPr>
        <p:txBody>
          <a:bodyPr wrap="square" lIns="52918" tIns="26459" rIns="52918" bIns="26459">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13"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endParaRPr kumimoji="0" lang="en-US" altLang="zh-CN" sz="1013"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endParaRPr>
          </a:p>
        </p:txBody>
      </p:sp>
      <p:sp>
        <p:nvSpPr>
          <p:cNvPr id="115" name="TextBox 114"/>
          <p:cNvSpPr txBox="1"/>
          <p:nvPr/>
        </p:nvSpPr>
        <p:spPr>
          <a:xfrm>
            <a:off x="5731725" y="2041183"/>
            <a:ext cx="1245521" cy="365059"/>
          </a:xfrm>
          <a:prstGeom prst="rect">
            <a:avLst/>
          </a:prstGeom>
          <a:noFill/>
        </p:spPr>
        <p:txBody>
          <a:bodyPr wrap="square" lIns="52918" tIns="26459" rIns="52918" bIns="26459" rtlCol="0"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37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华文黑体" pitchFamily="2"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华文黑体" pitchFamily="2" charset="-122"/>
              </a:rPr>
              <a:t>单击添加文本单击添加文本单击添加文本</a:t>
            </a:r>
          </a:p>
        </p:txBody>
      </p:sp>
      <p:sp>
        <p:nvSpPr>
          <p:cNvPr id="116" name="矩形 115"/>
          <p:cNvSpPr/>
          <p:nvPr/>
        </p:nvSpPr>
        <p:spPr>
          <a:xfrm>
            <a:off x="5675573" y="1707654"/>
            <a:ext cx="925418" cy="209311"/>
          </a:xfrm>
          <a:prstGeom prst="rect">
            <a:avLst/>
          </a:prstGeom>
        </p:spPr>
        <p:txBody>
          <a:bodyPr wrap="square" lIns="52918" tIns="26459" rIns="52918" bIns="26459">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endParaRPr kumimoji="0" lang="en-US" altLang="zh-CN" sz="1013"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endParaRPr>
          </a:p>
        </p:txBody>
      </p:sp>
      <p:sp>
        <p:nvSpPr>
          <p:cNvPr id="117" name="TextBox 116"/>
          <p:cNvSpPr txBox="1"/>
          <p:nvPr/>
        </p:nvSpPr>
        <p:spPr>
          <a:xfrm>
            <a:off x="6899554" y="3483888"/>
            <a:ext cx="1292672" cy="492016"/>
          </a:xfrm>
          <a:prstGeom prst="rect">
            <a:avLst/>
          </a:prstGeom>
          <a:noFill/>
        </p:spPr>
        <p:txBody>
          <a:bodyPr wrap="square" lIns="52918" tIns="26459" rIns="52918" bIns="26459" rtlCol="0"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37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华文黑体" pitchFamily="2"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华文黑体" pitchFamily="2" charset="-122"/>
              </a:rPr>
              <a:t>单击添加文本单击添加文本单击添加文本单击添加文本</a:t>
            </a:r>
          </a:p>
        </p:txBody>
      </p:sp>
      <p:sp>
        <p:nvSpPr>
          <p:cNvPr id="118" name="矩形 117"/>
          <p:cNvSpPr/>
          <p:nvPr/>
        </p:nvSpPr>
        <p:spPr>
          <a:xfrm>
            <a:off x="6940408" y="3197268"/>
            <a:ext cx="925418" cy="209311"/>
          </a:xfrm>
          <a:prstGeom prst="rect">
            <a:avLst/>
          </a:prstGeom>
        </p:spPr>
        <p:txBody>
          <a:bodyPr wrap="square" lIns="52918" tIns="26459" rIns="52918" bIns="26459">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13"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endParaRPr kumimoji="0" lang="en-US" altLang="zh-CN" sz="1013"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endParaRPr>
          </a:p>
        </p:txBody>
      </p:sp>
      <p:cxnSp>
        <p:nvCxnSpPr>
          <p:cNvPr id="130" name="肘形连接符 129"/>
          <p:cNvCxnSpPr/>
          <p:nvPr/>
        </p:nvCxnSpPr>
        <p:spPr>
          <a:xfrm rot="10800000" flipV="1">
            <a:off x="1817695" y="2139703"/>
            <a:ext cx="1226957" cy="418907"/>
          </a:xfrm>
          <a:prstGeom prst="bentConnector3">
            <a:avLst>
              <a:gd name="adj1" fmla="val 32626"/>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1" name="肘形连接符 130"/>
          <p:cNvCxnSpPr/>
          <p:nvPr/>
        </p:nvCxnSpPr>
        <p:spPr>
          <a:xfrm rot="10800000">
            <a:off x="2413070" y="3711930"/>
            <a:ext cx="1320788" cy="290056"/>
          </a:xfrm>
          <a:prstGeom prst="bentConnector3">
            <a:avLst>
              <a:gd name="adj1" fmla="val 29965"/>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2" name="肘形连接符 131"/>
          <p:cNvCxnSpPr/>
          <p:nvPr/>
        </p:nvCxnSpPr>
        <p:spPr>
          <a:xfrm rot="10800000" flipV="1">
            <a:off x="5318011" y="2023429"/>
            <a:ext cx="1659237" cy="400564"/>
          </a:xfrm>
          <a:prstGeom prst="bentConnector3">
            <a:avLst>
              <a:gd name="adj1" fmla="val 77024"/>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5" name="肘形连接符 134"/>
          <p:cNvCxnSpPr/>
          <p:nvPr/>
        </p:nvCxnSpPr>
        <p:spPr>
          <a:xfrm rot="10800000" flipH="1">
            <a:off x="6512887" y="3469395"/>
            <a:ext cx="1320788" cy="290056"/>
          </a:xfrm>
          <a:prstGeom prst="bentConnector3">
            <a:avLst>
              <a:gd name="adj1" fmla="val 29965"/>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5" name="矩形 64"/>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6" name="矩形 65"/>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62905904"/>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par>
                                <p:cTn id="8" presetID="8" presetClass="emph" presetSubtype="0" repeatCount="indefinite" fill="hold" nodeType="withEffect">
                                  <p:stCondLst>
                                    <p:cond delay="0"/>
                                  </p:stCondLst>
                                  <p:childTnLst>
                                    <p:animRot by="-86400000">
                                      <p:cBhvr>
                                        <p:cTn id="9" dur="8000" fill="hold"/>
                                        <p:tgtEl>
                                          <p:spTgt spid="72"/>
                                        </p:tgtEl>
                                        <p:attrNameLst>
                                          <p:attrName>r</p:attrName>
                                        </p:attrNameLst>
                                      </p:cBhvr>
                                    </p:animRot>
                                  </p:childTnLst>
                                </p:cTn>
                              </p:par>
                              <p:par>
                                <p:cTn id="10" presetID="22" presetClass="entr" presetSubtype="2" fill="hold" nodeType="withEffect">
                                  <p:stCondLst>
                                    <p:cond delay="0"/>
                                  </p:stCondLst>
                                  <p:childTnLst>
                                    <p:set>
                                      <p:cBhvr>
                                        <p:cTn id="11" dur="1" fill="hold">
                                          <p:stCondLst>
                                            <p:cond delay="0"/>
                                          </p:stCondLst>
                                        </p:cTn>
                                        <p:tgtEl>
                                          <p:spTgt spid="130"/>
                                        </p:tgtEl>
                                        <p:attrNameLst>
                                          <p:attrName>style.visibility</p:attrName>
                                        </p:attrNameLst>
                                      </p:cBhvr>
                                      <p:to>
                                        <p:strVal val="visible"/>
                                      </p:to>
                                    </p:set>
                                    <p:animEffect transition="in" filter="wipe(right)">
                                      <p:cBhvr>
                                        <p:cTn id="12" dur="500"/>
                                        <p:tgtEl>
                                          <p:spTgt spid="13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p:cTn id="15" dur="500" fill="hold"/>
                                        <p:tgtEl>
                                          <p:spTgt spid="111"/>
                                        </p:tgtEl>
                                        <p:attrNameLst>
                                          <p:attrName>ppt_w</p:attrName>
                                        </p:attrNameLst>
                                      </p:cBhvr>
                                      <p:tavLst>
                                        <p:tav tm="0">
                                          <p:val>
                                            <p:fltVal val="0"/>
                                          </p:val>
                                        </p:tav>
                                        <p:tav tm="100000">
                                          <p:val>
                                            <p:strVal val="#ppt_w"/>
                                          </p:val>
                                        </p:tav>
                                      </p:tavLst>
                                    </p:anim>
                                    <p:anim calcmode="lin" valueType="num">
                                      <p:cBhvr>
                                        <p:cTn id="16" dur="500" fill="hold"/>
                                        <p:tgtEl>
                                          <p:spTgt spid="111"/>
                                        </p:tgtEl>
                                        <p:attrNameLst>
                                          <p:attrName>ppt_h</p:attrName>
                                        </p:attrNameLst>
                                      </p:cBhvr>
                                      <p:tavLst>
                                        <p:tav tm="0">
                                          <p:val>
                                            <p:fltVal val="0"/>
                                          </p:val>
                                        </p:tav>
                                        <p:tav tm="100000">
                                          <p:val>
                                            <p:strVal val="#ppt_h"/>
                                          </p:val>
                                        </p:tav>
                                      </p:tavLst>
                                    </p:anim>
                                    <p:animEffect transition="in" filter="fade">
                                      <p:cBhvr>
                                        <p:cTn id="17" dur="500"/>
                                        <p:tgtEl>
                                          <p:spTgt spid="111"/>
                                        </p:tgtEl>
                                      </p:cBhvr>
                                    </p:animEffect>
                                  </p:childTnLst>
                                </p:cTn>
                              </p:par>
                              <p:par>
                                <p:cTn id="18" presetID="47" presetClass="entr" presetSubtype="0" fill="hold" grpId="0" nodeType="withEffect">
                                  <p:stCondLst>
                                    <p:cond delay="500"/>
                                  </p:stCondLst>
                                  <p:childTnLst>
                                    <p:set>
                                      <p:cBhvr>
                                        <p:cTn id="19" dur="1" fill="hold">
                                          <p:stCondLst>
                                            <p:cond delay="0"/>
                                          </p:stCondLst>
                                        </p:cTn>
                                        <p:tgtEl>
                                          <p:spTgt spid="112"/>
                                        </p:tgtEl>
                                        <p:attrNameLst>
                                          <p:attrName>style.visibility</p:attrName>
                                        </p:attrNameLst>
                                      </p:cBhvr>
                                      <p:to>
                                        <p:strVal val="visible"/>
                                      </p:to>
                                    </p:set>
                                    <p:animEffect transition="in" filter="fade">
                                      <p:cBhvr>
                                        <p:cTn id="20" dur="1000"/>
                                        <p:tgtEl>
                                          <p:spTgt spid="112"/>
                                        </p:tgtEl>
                                      </p:cBhvr>
                                    </p:animEffect>
                                    <p:anim calcmode="lin" valueType="num">
                                      <p:cBhvr>
                                        <p:cTn id="21" dur="1000" fill="hold"/>
                                        <p:tgtEl>
                                          <p:spTgt spid="112"/>
                                        </p:tgtEl>
                                        <p:attrNameLst>
                                          <p:attrName>ppt_x</p:attrName>
                                        </p:attrNameLst>
                                      </p:cBhvr>
                                      <p:tavLst>
                                        <p:tav tm="0">
                                          <p:val>
                                            <p:strVal val="#ppt_x"/>
                                          </p:val>
                                        </p:tav>
                                        <p:tav tm="100000">
                                          <p:val>
                                            <p:strVal val="#ppt_x"/>
                                          </p:val>
                                        </p:tav>
                                      </p:tavLst>
                                    </p:anim>
                                    <p:anim calcmode="lin" valueType="num">
                                      <p:cBhvr>
                                        <p:cTn id="22" dur="1000" fill="hold"/>
                                        <p:tgtEl>
                                          <p:spTgt spid="112"/>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50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500"/>
                                        <p:tgtEl>
                                          <p:spTgt spid="75"/>
                                        </p:tgtEl>
                                      </p:cBhvr>
                                    </p:animEffect>
                                  </p:childTnLst>
                                </p:cTn>
                              </p:par>
                              <p:par>
                                <p:cTn id="26" presetID="8" presetClass="emph" presetSubtype="0" repeatCount="indefinite" fill="hold" nodeType="withEffect">
                                  <p:stCondLst>
                                    <p:cond delay="500"/>
                                  </p:stCondLst>
                                  <p:childTnLst>
                                    <p:animRot by="76680000">
                                      <p:cBhvr>
                                        <p:cTn id="27" dur="7500" fill="hold"/>
                                        <p:tgtEl>
                                          <p:spTgt spid="75"/>
                                        </p:tgtEl>
                                        <p:attrNameLst>
                                          <p:attrName>r</p:attrName>
                                        </p:attrNameLst>
                                      </p:cBhvr>
                                    </p:animRot>
                                  </p:childTnLst>
                                </p:cTn>
                              </p:par>
                              <p:par>
                                <p:cTn id="28" presetID="22" presetClass="entr" presetSubtype="2" fill="hold" nodeType="withEffect">
                                  <p:stCondLst>
                                    <p:cond delay="500"/>
                                  </p:stCondLst>
                                  <p:childTnLst>
                                    <p:set>
                                      <p:cBhvr>
                                        <p:cTn id="29" dur="1" fill="hold">
                                          <p:stCondLst>
                                            <p:cond delay="0"/>
                                          </p:stCondLst>
                                        </p:cTn>
                                        <p:tgtEl>
                                          <p:spTgt spid="131"/>
                                        </p:tgtEl>
                                        <p:attrNameLst>
                                          <p:attrName>style.visibility</p:attrName>
                                        </p:attrNameLst>
                                      </p:cBhvr>
                                      <p:to>
                                        <p:strVal val="visible"/>
                                      </p:to>
                                    </p:set>
                                    <p:animEffect transition="in" filter="wipe(right)">
                                      <p:cBhvr>
                                        <p:cTn id="30" dur="500"/>
                                        <p:tgtEl>
                                          <p:spTgt spid="131"/>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13"/>
                                        </p:tgtEl>
                                        <p:attrNameLst>
                                          <p:attrName>style.visibility</p:attrName>
                                        </p:attrNameLst>
                                      </p:cBhvr>
                                      <p:to>
                                        <p:strVal val="visible"/>
                                      </p:to>
                                    </p:set>
                                    <p:anim calcmode="lin" valueType="num">
                                      <p:cBhvr>
                                        <p:cTn id="33" dur="500" fill="hold"/>
                                        <p:tgtEl>
                                          <p:spTgt spid="113"/>
                                        </p:tgtEl>
                                        <p:attrNameLst>
                                          <p:attrName>ppt_w</p:attrName>
                                        </p:attrNameLst>
                                      </p:cBhvr>
                                      <p:tavLst>
                                        <p:tav tm="0">
                                          <p:val>
                                            <p:fltVal val="0"/>
                                          </p:val>
                                        </p:tav>
                                        <p:tav tm="100000">
                                          <p:val>
                                            <p:strVal val="#ppt_w"/>
                                          </p:val>
                                        </p:tav>
                                      </p:tavLst>
                                    </p:anim>
                                    <p:anim calcmode="lin" valueType="num">
                                      <p:cBhvr>
                                        <p:cTn id="34" dur="500" fill="hold"/>
                                        <p:tgtEl>
                                          <p:spTgt spid="113"/>
                                        </p:tgtEl>
                                        <p:attrNameLst>
                                          <p:attrName>ppt_h</p:attrName>
                                        </p:attrNameLst>
                                      </p:cBhvr>
                                      <p:tavLst>
                                        <p:tav tm="0">
                                          <p:val>
                                            <p:fltVal val="0"/>
                                          </p:val>
                                        </p:tav>
                                        <p:tav tm="100000">
                                          <p:val>
                                            <p:strVal val="#ppt_h"/>
                                          </p:val>
                                        </p:tav>
                                      </p:tavLst>
                                    </p:anim>
                                    <p:animEffect transition="in" filter="fade">
                                      <p:cBhvr>
                                        <p:cTn id="35" dur="500"/>
                                        <p:tgtEl>
                                          <p:spTgt spid="113"/>
                                        </p:tgtEl>
                                      </p:cBhvr>
                                    </p:animEffect>
                                  </p:childTnLst>
                                </p:cTn>
                              </p:par>
                              <p:par>
                                <p:cTn id="36" presetID="42" presetClass="entr" presetSubtype="0" fill="hold" grpId="0" nodeType="withEffect">
                                  <p:stCondLst>
                                    <p:cond delay="500"/>
                                  </p:stCondLst>
                                  <p:childTnLst>
                                    <p:set>
                                      <p:cBhvr>
                                        <p:cTn id="37" dur="1" fill="hold">
                                          <p:stCondLst>
                                            <p:cond delay="0"/>
                                          </p:stCondLst>
                                        </p:cTn>
                                        <p:tgtEl>
                                          <p:spTgt spid="114"/>
                                        </p:tgtEl>
                                        <p:attrNameLst>
                                          <p:attrName>style.visibility</p:attrName>
                                        </p:attrNameLst>
                                      </p:cBhvr>
                                      <p:to>
                                        <p:strVal val="visible"/>
                                      </p:to>
                                    </p:set>
                                    <p:animEffect transition="in" filter="fade">
                                      <p:cBhvr>
                                        <p:cTn id="38" dur="1000"/>
                                        <p:tgtEl>
                                          <p:spTgt spid="114"/>
                                        </p:tgtEl>
                                      </p:cBhvr>
                                    </p:animEffect>
                                    <p:anim calcmode="lin" valueType="num">
                                      <p:cBhvr>
                                        <p:cTn id="39" dur="1000" fill="hold"/>
                                        <p:tgtEl>
                                          <p:spTgt spid="114"/>
                                        </p:tgtEl>
                                        <p:attrNameLst>
                                          <p:attrName>ppt_x</p:attrName>
                                        </p:attrNameLst>
                                      </p:cBhvr>
                                      <p:tavLst>
                                        <p:tav tm="0">
                                          <p:val>
                                            <p:strVal val="#ppt_x"/>
                                          </p:val>
                                        </p:tav>
                                        <p:tav tm="100000">
                                          <p:val>
                                            <p:strVal val="#ppt_x"/>
                                          </p:val>
                                        </p:tav>
                                      </p:tavLst>
                                    </p:anim>
                                    <p:anim calcmode="lin" valueType="num">
                                      <p:cBhvr>
                                        <p:cTn id="40" dur="1000" fill="hold"/>
                                        <p:tgtEl>
                                          <p:spTgt spid="114"/>
                                        </p:tgtEl>
                                        <p:attrNameLst>
                                          <p:attrName>ppt_y</p:attrName>
                                        </p:attrNameLst>
                                      </p:cBhvr>
                                      <p:tavLst>
                                        <p:tav tm="0">
                                          <p:val>
                                            <p:strVal val="#ppt_y+.1"/>
                                          </p:val>
                                        </p:tav>
                                        <p:tav tm="100000">
                                          <p:val>
                                            <p:strVal val="#ppt_y"/>
                                          </p:val>
                                        </p:tav>
                                      </p:tavLst>
                                    </p:anim>
                                  </p:childTnLst>
                                </p:cTn>
                              </p:par>
                              <p:par>
                                <p:cTn id="41" presetID="10" presetClass="entr" presetSubtype="0" fill="hold" nodeType="withEffect">
                                  <p:stCondLst>
                                    <p:cond delay="100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childTnLst>
                                </p:cTn>
                              </p:par>
                              <p:par>
                                <p:cTn id="44" presetID="8" presetClass="emph" presetSubtype="0" repeatCount="indefinite" fill="hold" nodeType="withEffect">
                                  <p:stCondLst>
                                    <p:cond delay="1000"/>
                                  </p:stCondLst>
                                  <p:childTnLst>
                                    <p:animRot by="-108000000">
                                      <p:cBhvr>
                                        <p:cTn id="45" dur="7000" fill="hold"/>
                                        <p:tgtEl>
                                          <p:spTgt spid="78"/>
                                        </p:tgtEl>
                                        <p:attrNameLst>
                                          <p:attrName>r</p:attrName>
                                        </p:attrNameLst>
                                      </p:cBhvr>
                                    </p:animRot>
                                  </p:childTnLst>
                                </p:cTn>
                              </p:par>
                              <p:par>
                                <p:cTn id="46" presetID="22" presetClass="entr" presetSubtype="8" fill="hold" nodeType="withEffect">
                                  <p:stCondLst>
                                    <p:cond delay="1000"/>
                                  </p:stCondLst>
                                  <p:childTnLst>
                                    <p:set>
                                      <p:cBhvr>
                                        <p:cTn id="47" dur="1" fill="hold">
                                          <p:stCondLst>
                                            <p:cond delay="0"/>
                                          </p:stCondLst>
                                        </p:cTn>
                                        <p:tgtEl>
                                          <p:spTgt spid="132"/>
                                        </p:tgtEl>
                                        <p:attrNameLst>
                                          <p:attrName>style.visibility</p:attrName>
                                        </p:attrNameLst>
                                      </p:cBhvr>
                                      <p:to>
                                        <p:strVal val="visible"/>
                                      </p:to>
                                    </p:set>
                                    <p:animEffect transition="in" filter="wipe(left)">
                                      <p:cBhvr>
                                        <p:cTn id="48" dur="500"/>
                                        <p:tgtEl>
                                          <p:spTgt spid="132"/>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15"/>
                                        </p:tgtEl>
                                        <p:attrNameLst>
                                          <p:attrName>style.visibility</p:attrName>
                                        </p:attrNameLst>
                                      </p:cBhvr>
                                      <p:to>
                                        <p:strVal val="visible"/>
                                      </p:to>
                                    </p:set>
                                    <p:anim calcmode="lin" valueType="num">
                                      <p:cBhvr>
                                        <p:cTn id="51" dur="500" fill="hold"/>
                                        <p:tgtEl>
                                          <p:spTgt spid="115"/>
                                        </p:tgtEl>
                                        <p:attrNameLst>
                                          <p:attrName>ppt_w</p:attrName>
                                        </p:attrNameLst>
                                      </p:cBhvr>
                                      <p:tavLst>
                                        <p:tav tm="0">
                                          <p:val>
                                            <p:fltVal val="0"/>
                                          </p:val>
                                        </p:tav>
                                        <p:tav tm="100000">
                                          <p:val>
                                            <p:strVal val="#ppt_w"/>
                                          </p:val>
                                        </p:tav>
                                      </p:tavLst>
                                    </p:anim>
                                    <p:anim calcmode="lin" valueType="num">
                                      <p:cBhvr>
                                        <p:cTn id="52" dur="500" fill="hold"/>
                                        <p:tgtEl>
                                          <p:spTgt spid="115"/>
                                        </p:tgtEl>
                                        <p:attrNameLst>
                                          <p:attrName>ppt_h</p:attrName>
                                        </p:attrNameLst>
                                      </p:cBhvr>
                                      <p:tavLst>
                                        <p:tav tm="0">
                                          <p:val>
                                            <p:fltVal val="0"/>
                                          </p:val>
                                        </p:tav>
                                        <p:tav tm="100000">
                                          <p:val>
                                            <p:strVal val="#ppt_h"/>
                                          </p:val>
                                        </p:tav>
                                      </p:tavLst>
                                    </p:anim>
                                    <p:animEffect transition="in" filter="fade">
                                      <p:cBhvr>
                                        <p:cTn id="53" dur="500"/>
                                        <p:tgtEl>
                                          <p:spTgt spid="115"/>
                                        </p:tgtEl>
                                      </p:cBhvr>
                                    </p:animEffect>
                                  </p:childTnLst>
                                </p:cTn>
                              </p:par>
                              <p:par>
                                <p:cTn id="54" presetID="47" presetClass="entr" presetSubtype="0" fill="hold" grpId="0" nodeType="withEffect">
                                  <p:stCondLst>
                                    <p:cond delay="1000"/>
                                  </p:stCondLst>
                                  <p:childTnLst>
                                    <p:set>
                                      <p:cBhvr>
                                        <p:cTn id="55" dur="1" fill="hold">
                                          <p:stCondLst>
                                            <p:cond delay="0"/>
                                          </p:stCondLst>
                                        </p:cTn>
                                        <p:tgtEl>
                                          <p:spTgt spid="116"/>
                                        </p:tgtEl>
                                        <p:attrNameLst>
                                          <p:attrName>style.visibility</p:attrName>
                                        </p:attrNameLst>
                                      </p:cBhvr>
                                      <p:to>
                                        <p:strVal val="visible"/>
                                      </p:to>
                                    </p:set>
                                    <p:animEffect transition="in" filter="fade">
                                      <p:cBhvr>
                                        <p:cTn id="56" dur="1000"/>
                                        <p:tgtEl>
                                          <p:spTgt spid="116"/>
                                        </p:tgtEl>
                                      </p:cBhvr>
                                    </p:animEffect>
                                    <p:anim calcmode="lin" valueType="num">
                                      <p:cBhvr>
                                        <p:cTn id="57" dur="1000" fill="hold"/>
                                        <p:tgtEl>
                                          <p:spTgt spid="116"/>
                                        </p:tgtEl>
                                        <p:attrNameLst>
                                          <p:attrName>ppt_x</p:attrName>
                                        </p:attrNameLst>
                                      </p:cBhvr>
                                      <p:tavLst>
                                        <p:tav tm="0">
                                          <p:val>
                                            <p:strVal val="#ppt_x"/>
                                          </p:val>
                                        </p:tav>
                                        <p:tav tm="100000">
                                          <p:val>
                                            <p:strVal val="#ppt_x"/>
                                          </p:val>
                                        </p:tav>
                                      </p:tavLst>
                                    </p:anim>
                                    <p:anim calcmode="lin" valueType="num">
                                      <p:cBhvr>
                                        <p:cTn id="58" dur="1000" fill="hold"/>
                                        <p:tgtEl>
                                          <p:spTgt spid="116"/>
                                        </p:tgtEl>
                                        <p:attrNameLst>
                                          <p:attrName>ppt_y</p:attrName>
                                        </p:attrNameLst>
                                      </p:cBhvr>
                                      <p:tavLst>
                                        <p:tav tm="0">
                                          <p:val>
                                            <p:strVal val="#ppt_y-.1"/>
                                          </p:val>
                                        </p:tav>
                                        <p:tav tm="100000">
                                          <p:val>
                                            <p:strVal val="#ppt_y"/>
                                          </p:val>
                                        </p:tav>
                                      </p:tavLst>
                                    </p:anim>
                                  </p:childTnLst>
                                </p:cTn>
                              </p:par>
                              <p:par>
                                <p:cTn id="59" presetID="10" presetClass="entr" presetSubtype="0" fill="hold" nodeType="withEffect">
                                  <p:stCondLst>
                                    <p:cond delay="150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par>
                                <p:cTn id="62" presetID="8" presetClass="emph" presetSubtype="0" repeatCount="indefinite" fill="hold" nodeType="withEffect">
                                  <p:stCondLst>
                                    <p:cond delay="1500"/>
                                  </p:stCondLst>
                                  <p:childTnLst>
                                    <p:animRot by="86400000">
                                      <p:cBhvr>
                                        <p:cTn id="63" dur="6500" fill="hold"/>
                                        <p:tgtEl>
                                          <p:spTgt spid="81"/>
                                        </p:tgtEl>
                                        <p:attrNameLst>
                                          <p:attrName>r</p:attrName>
                                        </p:attrNameLst>
                                      </p:cBhvr>
                                    </p:animRot>
                                  </p:childTnLst>
                                </p:cTn>
                              </p:par>
                              <p:par>
                                <p:cTn id="64" presetID="53" presetClass="entr" presetSubtype="16" fill="hold" grpId="0" nodeType="withEffect">
                                  <p:stCondLst>
                                    <p:cond delay="1500"/>
                                  </p:stCondLst>
                                  <p:childTnLst>
                                    <p:set>
                                      <p:cBhvr>
                                        <p:cTn id="65" dur="1" fill="hold">
                                          <p:stCondLst>
                                            <p:cond delay="0"/>
                                          </p:stCondLst>
                                        </p:cTn>
                                        <p:tgtEl>
                                          <p:spTgt spid="117"/>
                                        </p:tgtEl>
                                        <p:attrNameLst>
                                          <p:attrName>style.visibility</p:attrName>
                                        </p:attrNameLst>
                                      </p:cBhvr>
                                      <p:to>
                                        <p:strVal val="visible"/>
                                      </p:to>
                                    </p:set>
                                    <p:anim calcmode="lin" valueType="num">
                                      <p:cBhvr>
                                        <p:cTn id="66" dur="500" fill="hold"/>
                                        <p:tgtEl>
                                          <p:spTgt spid="117"/>
                                        </p:tgtEl>
                                        <p:attrNameLst>
                                          <p:attrName>ppt_w</p:attrName>
                                        </p:attrNameLst>
                                      </p:cBhvr>
                                      <p:tavLst>
                                        <p:tav tm="0">
                                          <p:val>
                                            <p:fltVal val="0"/>
                                          </p:val>
                                        </p:tav>
                                        <p:tav tm="100000">
                                          <p:val>
                                            <p:strVal val="#ppt_w"/>
                                          </p:val>
                                        </p:tav>
                                      </p:tavLst>
                                    </p:anim>
                                    <p:anim calcmode="lin" valueType="num">
                                      <p:cBhvr>
                                        <p:cTn id="67" dur="500" fill="hold"/>
                                        <p:tgtEl>
                                          <p:spTgt spid="117"/>
                                        </p:tgtEl>
                                        <p:attrNameLst>
                                          <p:attrName>ppt_h</p:attrName>
                                        </p:attrNameLst>
                                      </p:cBhvr>
                                      <p:tavLst>
                                        <p:tav tm="0">
                                          <p:val>
                                            <p:fltVal val="0"/>
                                          </p:val>
                                        </p:tav>
                                        <p:tav tm="100000">
                                          <p:val>
                                            <p:strVal val="#ppt_h"/>
                                          </p:val>
                                        </p:tav>
                                      </p:tavLst>
                                    </p:anim>
                                    <p:animEffect transition="in" filter="fade">
                                      <p:cBhvr>
                                        <p:cTn id="68" dur="500"/>
                                        <p:tgtEl>
                                          <p:spTgt spid="117"/>
                                        </p:tgtEl>
                                      </p:cBhvr>
                                    </p:animEffect>
                                  </p:childTnLst>
                                </p:cTn>
                              </p:par>
                              <p:par>
                                <p:cTn id="69" presetID="42" presetClass="entr" presetSubtype="0" fill="hold" grpId="0" nodeType="withEffect">
                                  <p:stCondLst>
                                    <p:cond delay="1500"/>
                                  </p:stCondLst>
                                  <p:childTnLst>
                                    <p:set>
                                      <p:cBhvr>
                                        <p:cTn id="70" dur="1" fill="hold">
                                          <p:stCondLst>
                                            <p:cond delay="0"/>
                                          </p:stCondLst>
                                        </p:cTn>
                                        <p:tgtEl>
                                          <p:spTgt spid="118"/>
                                        </p:tgtEl>
                                        <p:attrNameLst>
                                          <p:attrName>style.visibility</p:attrName>
                                        </p:attrNameLst>
                                      </p:cBhvr>
                                      <p:to>
                                        <p:strVal val="visible"/>
                                      </p:to>
                                    </p:set>
                                    <p:animEffect transition="in" filter="fade">
                                      <p:cBhvr>
                                        <p:cTn id="71" dur="1000"/>
                                        <p:tgtEl>
                                          <p:spTgt spid="118"/>
                                        </p:tgtEl>
                                      </p:cBhvr>
                                    </p:animEffect>
                                    <p:anim calcmode="lin" valueType="num">
                                      <p:cBhvr>
                                        <p:cTn id="72" dur="1000" fill="hold"/>
                                        <p:tgtEl>
                                          <p:spTgt spid="118"/>
                                        </p:tgtEl>
                                        <p:attrNameLst>
                                          <p:attrName>ppt_x</p:attrName>
                                        </p:attrNameLst>
                                      </p:cBhvr>
                                      <p:tavLst>
                                        <p:tav tm="0">
                                          <p:val>
                                            <p:strVal val="#ppt_x"/>
                                          </p:val>
                                        </p:tav>
                                        <p:tav tm="100000">
                                          <p:val>
                                            <p:strVal val="#ppt_x"/>
                                          </p:val>
                                        </p:tav>
                                      </p:tavLst>
                                    </p:anim>
                                    <p:anim calcmode="lin" valueType="num">
                                      <p:cBhvr>
                                        <p:cTn id="73" dur="1000" fill="hold"/>
                                        <p:tgtEl>
                                          <p:spTgt spid="118"/>
                                        </p:tgtEl>
                                        <p:attrNameLst>
                                          <p:attrName>ppt_y</p:attrName>
                                        </p:attrNameLst>
                                      </p:cBhvr>
                                      <p:tavLst>
                                        <p:tav tm="0">
                                          <p:val>
                                            <p:strVal val="#ppt_y+.1"/>
                                          </p:val>
                                        </p:tav>
                                        <p:tav tm="100000">
                                          <p:val>
                                            <p:strVal val="#ppt_y"/>
                                          </p:val>
                                        </p:tav>
                                      </p:tavLst>
                                    </p:anim>
                                  </p:childTnLst>
                                </p:cTn>
                              </p:par>
                              <p:par>
                                <p:cTn id="74" presetID="22" presetClass="entr" presetSubtype="2" fill="hold" nodeType="withEffect">
                                  <p:stCondLst>
                                    <p:cond delay="500"/>
                                  </p:stCondLst>
                                  <p:childTnLst>
                                    <p:set>
                                      <p:cBhvr>
                                        <p:cTn id="75" dur="1" fill="hold">
                                          <p:stCondLst>
                                            <p:cond delay="0"/>
                                          </p:stCondLst>
                                        </p:cTn>
                                        <p:tgtEl>
                                          <p:spTgt spid="135"/>
                                        </p:tgtEl>
                                        <p:attrNameLst>
                                          <p:attrName>style.visibility</p:attrName>
                                        </p:attrNameLst>
                                      </p:cBhvr>
                                      <p:to>
                                        <p:strVal val="visible"/>
                                      </p:to>
                                    </p:set>
                                    <p:animEffect transition="in" filter="wipe(right)">
                                      <p:cBhvr>
                                        <p:cTn id="76"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115" grpId="0"/>
      <p:bldP spid="116" grpId="0"/>
      <p:bldP spid="117" grpId="0"/>
      <p:bldP spid="1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2731" y="1977684"/>
            <a:ext cx="4830312" cy="922147"/>
            <a:chOff x="2922847" y="2636911"/>
            <a:chExt cx="6440416" cy="1229529"/>
          </a:xfrm>
        </p:grpSpPr>
        <p:sp>
          <p:nvSpPr>
            <p:cNvPr id="69" name="直接连接符 5"/>
            <p:cNvSpPr>
              <a:spLocks noChangeShapeType="1"/>
            </p:cNvSpPr>
            <p:nvPr/>
          </p:nvSpPr>
          <p:spPr bwMode="auto">
            <a:xfrm>
              <a:off x="2922847" y="3186087"/>
              <a:ext cx="1839656" cy="680353"/>
            </a:xfrm>
            <a:prstGeom prst="line">
              <a:avLst/>
            </a:prstGeom>
            <a:noFill/>
            <a:ln w="9525" cap="flat" cmpd="sng">
              <a:solidFill>
                <a:schemeClr val="tx1">
                  <a:lumMod val="50000"/>
                  <a:lumOff val="50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0" name="直接连接符 158"/>
            <p:cNvSpPr>
              <a:spLocks noChangeShapeType="1"/>
            </p:cNvSpPr>
            <p:nvPr/>
          </p:nvSpPr>
          <p:spPr bwMode="auto">
            <a:xfrm flipV="1">
              <a:off x="4762503" y="2636911"/>
              <a:ext cx="2628847" cy="1229527"/>
            </a:xfrm>
            <a:prstGeom prst="line">
              <a:avLst/>
            </a:prstGeom>
            <a:noFill/>
            <a:ln w="9525" cap="flat" cmpd="sng">
              <a:solidFill>
                <a:schemeClr val="tx1">
                  <a:lumMod val="50000"/>
                  <a:lumOff val="50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1" name="直接连接符 159"/>
            <p:cNvSpPr>
              <a:spLocks noChangeShapeType="1"/>
            </p:cNvSpPr>
            <p:nvPr/>
          </p:nvSpPr>
          <p:spPr bwMode="auto">
            <a:xfrm>
              <a:off x="7391350" y="2636912"/>
              <a:ext cx="1971913" cy="961472"/>
            </a:xfrm>
            <a:prstGeom prst="line">
              <a:avLst/>
            </a:prstGeom>
            <a:noFill/>
            <a:ln w="9525" cap="flat" cmpd="sng">
              <a:solidFill>
                <a:schemeClr val="tx1">
                  <a:lumMod val="50000"/>
                  <a:lumOff val="50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sp>
        <p:nvSpPr>
          <p:cNvPr id="123" name="TextBox 122"/>
          <p:cNvSpPr txBox="1"/>
          <p:nvPr/>
        </p:nvSpPr>
        <p:spPr>
          <a:xfrm>
            <a:off x="1191746" y="3327998"/>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24" name="TextBox 123"/>
          <p:cNvSpPr txBox="1"/>
          <p:nvPr/>
        </p:nvSpPr>
        <p:spPr>
          <a:xfrm>
            <a:off x="1191746" y="3025293"/>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125" name="TextBox 124"/>
          <p:cNvSpPr txBox="1"/>
          <p:nvPr/>
        </p:nvSpPr>
        <p:spPr>
          <a:xfrm>
            <a:off x="2789802" y="3684545"/>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26" name="TextBox 125"/>
          <p:cNvSpPr txBox="1"/>
          <p:nvPr/>
        </p:nvSpPr>
        <p:spPr>
          <a:xfrm>
            <a:off x="2789802" y="3381840"/>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127" name="TextBox 126"/>
          <p:cNvSpPr txBox="1"/>
          <p:nvPr/>
        </p:nvSpPr>
        <p:spPr>
          <a:xfrm>
            <a:off x="4807467" y="3240082"/>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28" name="TextBox 127"/>
          <p:cNvSpPr txBox="1"/>
          <p:nvPr/>
        </p:nvSpPr>
        <p:spPr>
          <a:xfrm>
            <a:off x="4807467" y="2926492"/>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129" name="TextBox 128"/>
          <p:cNvSpPr txBox="1"/>
          <p:nvPr/>
        </p:nvSpPr>
        <p:spPr>
          <a:xfrm>
            <a:off x="6589665" y="3533412"/>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30" name="TextBox 129"/>
          <p:cNvSpPr txBox="1"/>
          <p:nvPr/>
        </p:nvSpPr>
        <p:spPr>
          <a:xfrm>
            <a:off x="6589665" y="3219822"/>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grpSp>
        <p:nvGrpSpPr>
          <p:cNvPr id="4" name="组合 3"/>
          <p:cNvGrpSpPr/>
          <p:nvPr/>
        </p:nvGrpSpPr>
        <p:grpSpPr>
          <a:xfrm>
            <a:off x="1577178" y="2091909"/>
            <a:ext cx="647700" cy="682228"/>
            <a:chOff x="2102110" y="2789212"/>
            <a:chExt cx="863600" cy="909637"/>
          </a:xfrm>
        </p:grpSpPr>
        <p:sp>
          <p:nvSpPr>
            <p:cNvPr id="78" name="矩形 2"/>
            <p:cNvSpPr>
              <a:spLocks noChangeArrowheads="1"/>
            </p:cNvSpPr>
            <p:nvPr/>
          </p:nvSpPr>
          <p:spPr bwMode="auto">
            <a:xfrm>
              <a:off x="2102110" y="2789212"/>
              <a:ext cx="863600" cy="909637"/>
            </a:xfrm>
            <a:prstGeom prst="rect">
              <a:avLst/>
            </a:prstGeom>
            <a:solidFill>
              <a:srgbClr val="CB1B3D"/>
            </a:solidFill>
            <a:ln>
              <a:noFill/>
            </a:ln>
            <a:effectLst>
              <a:reflection blurRad="6350" stA="52000" endA="300" endPos="35000" dir="5400000" sy="-100000" algn="bl" rotWithShape="0"/>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sp>
          <p:nvSpPr>
            <p:cNvPr id="107" name="文本框 19"/>
            <p:cNvSpPr>
              <a:spLocks noChangeArrowheads="1"/>
            </p:cNvSpPr>
            <p:nvPr/>
          </p:nvSpPr>
          <p:spPr bwMode="auto">
            <a:xfrm>
              <a:off x="2129161" y="2837035"/>
              <a:ext cx="80949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01</a:t>
              </a:r>
              <a:endParaRPr kumimoji="0" lang="zh-CN" alt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endParaRPr>
            </a:p>
          </p:txBody>
        </p:sp>
        <p:sp>
          <p:nvSpPr>
            <p:cNvPr id="2" name="矩形 1"/>
            <p:cNvSpPr/>
            <p:nvPr/>
          </p:nvSpPr>
          <p:spPr>
            <a:xfrm>
              <a:off x="2102110" y="3421809"/>
              <a:ext cx="8636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5" name="组合 4"/>
          <p:cNvGrpSpPr/>
          <p:nvPr/>
        </p:nvGrpSpPr>
        <p:grpSpPr>
          <a:xfrm>
            <a:off x="3103061" y="2197827"/>
            <a:ext cx="892578" cy="933450"/>
            <a:chOff x="4190466" y="3106258"/>
            <a:chExt cx="1190104" cy="1244600"/>
          </a:xfrm>
        </p:grpSpPr>
        <p:sp>
          <p:nvSpPr>
            <p:cNvPr id="82" name="矩形 150"/>
            <p:cNvSpPr>
              <a:spLocks noChangeArrowheads="1"/>
            </p:cNvSpPr>
            <p:nvPr/>
          </p:nvSpPr>
          <p:spPr bwMode="auto">
            <a:xfrm>
              <a:off x="4199470" y="3106258"/>
              <a:ext cx="1181100" cy="1244600"/>
            </a:xfrm>
            <a:prstGeom prst="rect">
              <a:avLst/>
            </a:prstGeom>
            <a:solidFill>
              <a:srgbClr val="CB1B3D"/>
            </a:solidFill>
            <a:ln>
              <a:noFill/>
            </a:ln>
            <a:effectLst>
              <a:reflection blurRad="6350" stA="52000" endA="300" endPos="35000" dir="5400000" sy="-100000" algn="bl" rotWithShape="0"/>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sp>
          <p:nvSpPr>
            <p:cNvPr id="108" name="文本框 19"/>
            <p:cNvSpPr>
              <a:spLocks noChangeArrowheads="1"/>
            </p:cNvSpPr>
            <p:nvPr/>
          </p:nvSpPr>
          <p:spPr bwMode="auto">
            <a:xfrm>
              <a:off x="4216183" y="3272566"/>
              <a:ext cx="112644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02</a:t>
              </a:r>
              <a:endParaRPr kumimoji="0" lang="zh-CN" altLang="en-US" sz="30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endParaRPr>
            </a:p>
          </p:txBody>
        </p:sp>
        <p:sp>
          <p:nvSpPr>
            <p:cNvPr id="131" name="矩形 130"/>
            <p:cNvSpPr/>
            <p:nvPr/>
          </p:nvSpPr>
          <p:spPr>
            <a:xfrm>
              <a:off x="4190466" y="4058588"/>
              <a:ext cx="1190104"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6" name="组合 5"/>
          <p:cNvGrpSpPr/>
          <p:nvPr/>
        </p:nvGrpSpPr>
        <p:grpSpPr>
          <a:xfrm>
            <a:off x="4941362" y="1523385"/>
            <a:ext cx="1074084" cy="1089422"/>
            <a:chOff x="6480176" y="2152171"/>
            <a:chExt cx="1432112" cy="1452562"/>
          </a:xfrm>
        </p:grpSpPr>
        <p:sp>
          <p:nvSpPr>
            <p:cNvPr id="83" name="矩形 156"/>
            <p:cNvSpPr>
              <a:spLocks noChangeArrowheads="1"/>
            </p:cNvSpPr>
            <p:nvPr/>
          </p:nvSpPr>
          <p:spPr bwMode="auto">
            <a:xfrm>
              <a:off x="6534338" y="2152171"/>
              <a:ext cx="1377950" cy="1452562"/>
            </a:xfrm>
            <a:prstGeom prst="rect">
              <a:avLst/>
            </a:prstGeom>
            <a:solidFill>
              <a:srgbClr val="CB1B3D"/>
            </a:solidFill>
            <a:ln>
              <a:noFill/>
            </a:ln>
            <a:effectLst>
              <a:reflection blurRad="6350" stA="52000" endA="300" endPos="35000" dir="5400000" sy="-100000" algn="bl" rotWithShape="0"/>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sp>
          <p:nvSpPr>
            <p:cNvPr id="109" name="文本框 19"/>
            <p:cNvSpPr>
              <a:spLocks noChangeArrowheads="1"/>
            </p:cNvSpPr>
            <p:nvPr/>
          </p:nvSpPr>
          <p:spPr bwMode="auto">
            <a:xfrm>
              <a:off x="6808157" y="2466046"/>
              <a:ext cx="776111"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113"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03</a:t>
              </a:r>
              <a:endParaRPr kumimoji="0" lang="zh-CN" altLang="en-US" sz="1013" b="1" i="0" u="none" strike="noStrike" kern="1200" cap="none" spc="-113"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endParaRPr>
            </a:p>
          </p:txBody>
        </p:sp>
        <p:sp>
          <p:nvSpPr>
            <p:cNvPr id="132" name="矩形 131"/>
            <p:cNvSpPr/>
            <p:nvPr/>
          </p:nvSpPr>
          <p:spPr>
            <a:xfrm>
              <a:off x="6480176" y="3318189"/>
              <a:ext cx="143211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7" name="组合 6"/>
          <p:cNvGrpSpPr/>
          <p:nvPr/>
        </p:nvGrpSpPr>
        <p:grpSpPr>
          <a:xfrm>
            <a:off x="6807780" y="2067767"/>
            <a:ext cx="885825" cy="933450"/>
            <a:chOff x="9036558" y="2991386"/>
            <a:chExt cx="1181100" cy="1244600"/>
          </a:xfrm>
        </p:grpSpPr>
        <p:sp>
          <p:nvSpPr>
            <p:cNvPr id="100" name="矩形 157"/>
            <p:cNvSpPr>
              <a:spLocks noChangeArrowheads="1"/>
            </p:cNvSpPr>
            <p:nvPr/>
          </p:nvSpPr>
          <p:spPr bwMode="auto">
            <a:xfrm>
              <a:off x="9036558" y="2991386"/>
              <a:ext cx="1181100" cy="1244600"/>
            </a:xfrm>
            <a:prstGeom prst="rect">
              <a:avLst/>
            </a:prstGeom>
            <a:solidFill>
              <a:srgbClr val="CB1B3D"/>
            </a:solidFill>
            <a:ln>
              <a:noFill/>
            </a:ln>
            <a:effectLst>
              <a:reflection blurRad="6350" stA="52000" endA="300" endPos="35000" dir="5400000" sy="-100000" algn="bl" rotWithShape="0"/>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sp>
          <p:nvSpPr>
            <p:cNvPr id="110" name="文本框 19"/>
            <p:cNvSpPr>
              <a:spLocks noChangeArrowheads="1"/>
            </p:cNvSpPr>
            <p:nvPr/>
          </p:nvSpPr>
          <p:spPr bwMode="auto">
            <a:xfrm>
              <a:off x="9204649" y="3220109"/>
              <a:ext cx="81475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04</a:t>
              </a:r>
              <a:endParaRPr kumimoji="0" lang="zh-CN" altLang="en-US" sz="1013"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endParaRPr>
            </a:p>
          </p:txBody>
        </p:sp>
        <p:sp>
          <p:nvSpPr>
            <p:cNvPr id="133" name="矩形 132"/>
            <p:cNvSpPr/>
            <p:nvPr/>
          </p:nvSpPr>
          <p:spPr>
            <a:xfrm>
              <a:off x="9036558" y="3897848"/>
              <a:ext cx="11811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59" name="矩形 58"/>
          <p:cNvSpPr/>
          <p:nvPr/>
        </p:nvSpPr>
        <p:spPr>
          <a:xfrm>
            <a:off x="-33115" y="4938282"/>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0" name="矩形 59"/>
          <p:cNvSpPr/>
          <p:nvPr/>
        </p:nvSpPr>
        <p:spPr>
          <a:xfrm>
            <a:off x="3027061" y="4938282"/>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1" name="矩形 60"/>
          <p:cNvSpPr/>
          <p:nvPr/>
        </p:nvSpPr>
        <p:spPr>
          <a:xfrm>
            <a:off x="6084104" y="4938282"/>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36722972"/>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p:tgtEl>
                                          <p:spTgt spid="4"/>
                                        </p:tgtEl>
                                        <p:attrNameLst>
                                          <p:attrName>ppt_y</p:attrName>
                                        </p:attrNameLst>
                                      </p:cBhvr>
                                      <p:tavLst>
                                        <p:tav tm="0">
                                          <p:val>
                                            <p:strVal val="#ppt_y+#ppt_h*1.125000"/>
                                          </p:val>
                                        </p:tav>
                                        <p:tav tm="100000">
                                          <p:val>
                                            <p:strVal val="#ppt_y"/>
                                          </p:val>
                                        </p:tav>
                                      </p:tavLst>
                                    </p:anim>
                                    <p:animEffect transition="in" filter="wipe(up)">
                                      <p:cBhvr>
                                        <p:cTn id="8" dur="300"/>
                                        <p:tgtEl>
                                          <p:spTgt spid="4"/>
                                        </p:tgtEl>
                                      </p:cBhvr>
                                    </p:animEffect>
                                  </p:childTnLst>
                                </p:cTn>
                              </p:par>
                              <p:par>
                                <p:cTn id="9" presetID="1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p:tgtEl>
                                          <p:spTgt spid="5"/>
                                        </p:tgtEl>
                                        <p:attrNameLst>
                                          <p:attrName>ppt_y</p:attrName>
                                        </p:attrNameLst>
                                      </p:cBhvr>
                                      <p:tavLst>
                                        <p:tav tm="0">
                                          <p:val>
                                            <p:strVal val="#ppt_y+#ppt_h*1.125000"/>
                                          </p:val>
                                        </p:tav>
                                        <p:tav tm="100000">
                                          <p:val>
                                            <p:strVal val="#ppt_y"/>
                                          </p:val>
                                        </p:tav>
                                      </p:tavLst>
                                    </p:anim>
                                    <p:animEffect transition="in" filter="wipe(up)">
                                      <p:cBhvr>
                                        <p:cTn id="12" dur="300"/>
                                        <p:tgtEl>
                                          <p:spTgt spid="5"/>
                                        </p:tgtEl>
                                      </p:cBhvr>
                                    </p:animEffect>
                                  </p:childTnLst>
                                </p:cTn>
                              </p:par>
                              <p:par>
                                <p:cTn id="13" presetID="12" presetClass="entr" presetSubtype="4" fill="hold"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300"/>
                                        <p:tgtEl>
                                          <p:spTgt spid="6"/>
                                        </p:tgtEl>
                                        <p:attrNameLst>
                                          <p:attrName>ppt_y</p:attrName>
                                        </p:attrNameLst>
                                      </p:cBhvr>
                                      <p:tavLst>
                                        <p:tav tm="0">
                                          <p:val>
                                            <p:strVal val="#ppt_y+#ppt_h*1.125000"/>
                                          </p:val>
                                        </p:tav>
                                        <p:tav tm="100000">
                                          <p:val>
                                            <p:strVal val="#ppt_y"/>
                                          </p:val>
                                        </p:tav>
                                      </p:tavLst>
                                    </p:anim>
                                    <p:animEffect transition="in" filter="wipe(up)">
                                      <p:cBhvr>
                                        <p:cTn id="16" dur="300"/>
                                        <p:tgtEl>
                                          <p:spTgt spid="6"/>
                                        </p:tgtEl>
                                      </p:cBhvr>
                                    </p:animEffect>
                                  </p:childTnLst>
                                </p:cTn>
                              </p:par>
                              <p:par>
                                <p:cTn id="17" presetID="1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300"/>
                                        <p:tgtEl>
                                          <p:spTgt spid="7"/>
                                        </p:tgtEl>
                                        <p:attrNameLst>
                                          <p:attrName>ppt_y</p:attrName>
                                        </p:attrNameLst>
                                      </p:cBhvr>
                                      <p:tavLst>
                                        <p:tav tm="0">
                                          <p:val>
                                            <p:strVal val="#ppt_y+#ppt_h*1.125000"/>
                                          </p:val>
                                        </p:tav>
                                        <p:tav tm="100000">
                                          <p:val>
                                            <p:strVal val="#ppt_y"/>
                                          </p:val>
                                        </p:tav>
                                      </p:tavLst>
                                    </p:anim>
                                    <p:animEffect transition="in" filter="wipe(up)">
                                      <p:cBhvr>
                                        <p:cTn id="20" dur="300"/>
                                        <p:tgtEl>
                                          <p:spTgt spid="7"/>
                                        </p:tgtEl>
                                      </p:cBhvr>
                                    </p:animEffect>
                                  </p:childTnLst>
                                </p:cTn>
                              </p:par>
                              <p:par>
                                <p:cTn id="21" presetID="22" presetClass="entr" presetSubtype="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1000"/>
                                        <p:tgtEl>
                                          <p:spTgt spid="3"/>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124"/>
                                        </p:tgtEl>
                                        <p:attrNameLst>
                                          <p:attrName>style.visibility</p:attrName>
                                        </p:attrNameLst>
                                      </p:cBhvr>
                                      <p:to>
                                        <p:strVal val="visible"/>
                                      </p:to>
                                    </p:set>
                                    <p:animEffect transition="in" filter="fade">
                                      <p:cBhvr>
                                        <p:cTn id="27" dur="500"/>
                                        <p:tgtEl>
                                          <p:spTgt spid="124"/>
                                        </p:tgtEl>
                                      </p:cBhvr>
                                    </p:animEffect>
                                    <p:anim calcmode="lin" valueType="num">
                                      <p:cBhvr>
                                        <p:cTn id="28" dur="500" fill="hold"/>
                                        <p:tgtEl>
                                          <p:spTgt spid="124"/>
                                        </p:tgtEl>
                                        <p:attrNameLst>
                                          <p:attrName>ppt_x</p:attrName>
                                        </p:attrNameLst>
                                      </p:cBhvr>
                                      <p:tavLst>
                                        <p:tav tm="0">
                                          <p:val>
                                            <p:strVal val="#ppt_x"/>
                                          </p:val>
                                        </p:tav>
                                        <p:tav tm="100000">
                                          <p:val>
                                            <p:strVal val="#ppt_x"/>
                                          </p:val>
                                        </p:tav>
                                      </p:tavLst>
                                    </p:anim>
                                    <p:anim calcmode="lin" valueType="num">
                                      <p:cBhvr>
                                        <p:cTn id="29" dur="500" fill="hold"/>
                                        <p:tgtEl>
                                          <p:spTgt spid="124"/>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4" presetClass="entr" presetSubtype="10" fill="hold" grpId="0" nodeType="afterEffect">
                                  <p:stCondLst>
                                    <p:cond delay="0"/>
                                  </p:stCondLst>
                                  <p:childTnLst>
                                    <p:set>
                                      <p:cBhvr>
                                        <p:cTn id="32" dur="1" fill="hold">
                                          <p:stCondLst>
                                            <p:cond delay="0"/>
                                          </p:stCondLst>
                                        </p:cTn>
                                        <p:tgtEl>
                                          <p:spTgt spid="123"/>
                                        </p:tgtEl>
                                        <p:attrNameLst>
                                          <p:attrName>style.visibility</p:attrName>
                                        </p:attrNameLst>
                                      </p:cBhvr>
                                      <p:to>
                                        <p:strVal val="visible"/>
                                      </p:to>
                                    </p:set>
                                    <p:animEffect transition="in" filter="randombar(horizontal)">
                                      <p:cBhvr>
                                        <p:cTn id="33" dur="500"/>
                                        <p:tgtEl>
                                          <p:spTgt spid="123"/>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126"/>
                                        </p:tgtEl>
                                        <p:attrNameLst>
                                          <p:attrName>style.visibility</p:attrName>
                                        </p:attrNameLst>
                                      </p:cBhvr>
                                      <p:to>
                                        <p:strVal val="visible"/>
                                      </p:to>
                                    </p:set>
                                    <p:animEffect transition="in" filter="fade">
                                      <p:cBhvr>
                                        <p:cTn id="37" dur="500"/>
                                        <p:tgtEl>
                                          <p:spTgt spid="126"/>
                                        </p:tgtEl>
                                      </p:cBhvr>
                                    </p:animEffect>
                                    <p:anim calcmode="lin" valueType="num">
                                      <p:cBhvr>
                                        <p:cTn id="38" dur="500" fill="hold"/>
                                        <p:tgtEl>
                                          <p:spTgt spid="126"/>
                                        </p:tgtEl>
                                        <p:attrNameLst>
                                          <p:attrName>ppt_x</p:attrName>
                                        </p:attrNameLst>
                                      </p:cBhvr>
                                      <p:tavLst>
                                        <p:tav tm="0">
                                          <p:val>
                                            <p:strVal val="#ppt_x"/>
                                          </p:val>
                                        </p:tav>
                                        <p:tav tm="100000">
                                          <p:val>
                                            <p:strVal val="#ppt_x"/>
                                          </p:val>
                                        </p:tav>
                                      </p:tavLst>
                                    </p:anim>
                                    <p:anim calcmode="lin" valueType="num">
                                      <p:cBhvr>
                                        <p:cTn id="39" dur="500" fill="hold"/>
                                        <p:tgtEl>
                                          <p:spTgt spid="12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14" presetClass="entr" presetSubtype="10" fill="hold" grpId="0" nodeType="after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randombar(horizontal)">
                                      <p:cBhvr>
                                        <p:cTn id="43" dur="500"/>
                                        <p:tgtEl>
                                          <p:spTgt spid="125"/>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fade">
                                      <p:cBhvr>
                                        <p:cTn id="47" dur="500"/>
                                        <p:tgtEl>
                                          <p:spTgt spid="128"/>
                                        </p:tgtEl>
                                      </p:cBhvr>
                                    </p:animEffect>
                                    <p:anim calcmode="lin" valueType="num">
                                      <p:cBhvr>
                                        <p:cTn id="48" dur="500" fill="hold"/>
                                        <p:tgtEl>
                                          <p:spTgt spid="128"/>
                                        </p:tgtEl>
                                        <p:attrNameLst>
                                          <p:attrName>ppt_x</p:attrName>
                                        </p:attrNameLst>
                                      </p:cBhvr>
                                      <p:tavLst>
                                        <p:tav tm="0">
                                          <p:val>
                                            <p:strVal val="#ppt_x"/>
                                          </p:val>
                                        </p:tav>
                                        <p:tav tm="100000">
                                          <p:val>
                                            <p:strVal val="#ppt_x"/>
                                          </p:val>
                                        </p:tav>
                                      </p:tavLst>
                                    </p:anim>
                                    <p:anim calcmode="lin" valueType="num">
                                      <p:cBhvr>
                                        <p:cTn id="49" dur="500" fill="hold"/>
                                        <p:tgtEl>
                                          <p:spTgt spid="128"/>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127"/>
                                        </p:tgtEl>
                                        <p:attrNameLst>
                                          <p:attrName>style.visibility</p:attrName>
                                        </p:attrNameLst>
                                      </p:cBhvr>
                                      <p:to>
                                        <p:strVal val="visible"/>
                                      </p:to>
                                    </p:set>
                                    <p:animEffect transition="in" filter="randombar(horizontal)">
                                      <p:cBhvr>
                                        <p:cTn id="53" dur="500"/>
                                        <p:tgtEl>
                                          <p:spTgt spid="127"/>
                                        </p:tgtEl>
                                      </p:cBhvr>
                                    </p:animEffect>
                                  </p:childTnLst>
                                </p:cTn>
                              </p:par>
                            </p:childTnLst>
                          </p:cTn>
                        </p:par>
                        <p:par>
                          <p:cTn id="54" fill="hold">
                            <p:stCondLst>
                              <p:cond delay="4000"/>
                            </p:stCondLst>
                            <p:childTnLst>
                              <p:par>
                                <p:cTn id="55" presetID="42" presetClass="entr" presetSubtype="0" fill="hold" grpId="0" nodeType="afterEffect">
                                  <p:stCondLst>
                                    <p:cond delay="0"/>
                                  </p:stCondLst>
                                  <p:childTnLst>
                                    <p:set>
                                      <p:cBhvr>
                                        <p:cTn id="56" dur="1" fill="hold">
                                          <p:stCondLst>
                                            <p:cond delay="0"/>
                                          </p:stCondLst>
                                        </p:cTn>
                                        <p:tgtEl>
                                          <p:spTgt spid="130"/>
                                        </p:tgtEl>
                                        <p:attrNameLst>
                                          <p:attrName>style.visibility</p:attrName>
                                        </p:attrNameLst>
                                      </p:cBhvr>
                                      <p:to>
                                        <p:strVal val="visible"/>
                                      </p:to>
                                    </p:set>
                                    <p:animEffect transition="in" filter="fade">
                                      <p:cBhvr>
                                        <p:cTn id="57" dur="500"/>
                                        <p:tgtEl>
                                          <p:spTgt spid="130"/>
                                        </p:tgtEl>
                                      </p:cBhvr>
                                    </p:animEffect>
                                    <p:anim calcmode="lin" valueType="num">
                                      <p:cBhvr>
                                        <p:cTn id="58" dur="500" fill="hold"/>
                                        <p:tgtEl>
                                          <p:spTgt spid="130"/>
                                        </p:tgtEl>
                                        <p:attrNameLst>
                                          <p:attrName>ppt_x</p:attrName>
                                        </p:attrNameLst>
                                      </p:cBhvr>
                                      <p:tavLst>
                                        <p:tav tm="0">
                                          <p:val>
                                            <p:strVal val="#ppt_x"/>
                                          </p:val>
                                        </p:tav>
                                        <p:tav tm="100000">
                                          <p:val>
                                            <p:strVal val="#ppt_x"/>
                                          </p:val>
                                        </p:tav>
                                      </p:tavLst>
                                    </p:anim>
                                    <p:anim calcmode="lin" valueType="num">
                                      <p:cBhvr>
                                        <p:cTn id="59" dur="500" fill="hold"/>
                                        <p:tgtEl>
                                          <p:spTgt spid="130"/>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14" presetClass="entr" presetSubtype="10" fill="hold" grpId="0" nodeType="afterEffect">
                                  <p:stCondLst>
                                    <p:cond delay="0"/>
                                  </p:stCondLst>
                                  <p:childTnLst>
                                    <p:set>
                                      <p:cBhvr>
                                        <p:cTn id="62" dur="1" fill="hold">
                                          <p:stCondLst>
                                            <p:cond delay="0"/>
                                          </p:stCondLst>
                                        </p:cTn>
                                        <p:tgtEl>
                                          <p:spTgt spid="129"/>
                                        </p:tgtEl>
                                        <p:attrNameLst>
                                          <p:attrName>style.visibility</p:attrName>
                                        </p:attrNameLst>
                                      </p:cBhvr>
                                      <p:to>
                                        <p:strVal val="visible"/>
                                      </p:to>
                                    </p:set>
                                    <p:animEffect transition="in" filter="randombar(horizontal)">
                                      <p:cBhvr>
                                        <p:cTn id="6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P spid="126" grpId="0"/>
      <p:bldP spid="127" grpId="0"/>
      <p:bldP spid="128" grpId="0"/>
      <p:bldP spid="129" grpId="0"/>
      <p:bldP spid="1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 name="图表 69"/>
          <p:cNvGraphicFramePr/>
          <p:nvPr>
            <p:extLst/>
          </p:nvPr>
        </p:nvGraphicFramePr>
        <p:xfrm flipH="1">
          <a:off x="3230013" y="1491630"/>
          <a:ext cx="2856350" cy="2663802"/>
        </p:xfrm>
        <a:graphic>
          <a:graphicData uri="http://schemas.openxmlformats.org/drawingml/2006/chart">
            <c:chart xmlns:c="http://schemas.openxmlformats.org/drawingml/2006/chart" xmlns:r="http://schemas.openxmlformats.org/officeDocument/2006/relationships" r:id="rId3"/>
          </a:graphicData>
        </a:graphic>
      </p:graphicFrame>
      <p:sp>
        <p:nvSpPr>
          <p:cNvPr id="71" name="椭圆 70"/>
          <p:cNvSpPr/>
          <p:nvPr/>
        </p:nvSpPr>
        <p:spPr>
          <a:xfrm>
            <a:off x="3976620" y="2141924"/>
            <a:ext cx="1363139" cy="1363217"/>
          </a:xfrm>
          <a:prstGeom prst="ellipse">
            <a:avLst/>
          </a:prstGeom>
          <a:noFill/>
          <a:ln>
            <a:solidFill>
              <a:srgbClr val="CB1B3D"/>
            </a:solid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3"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mn-cs"/>
              </a:rPr>
              <a:t>添加标题</a:t>
            </a:r>
          </a:p>
        </p:txBody>
      </p:sp>
      <p:sp>
        <p:nvSpPr>
          <p:cNvPr id="72" name="TextBox 71"/>
          <p:cNvSpPr txBox="1"/>
          <p:nvPr/>
        </p:nvSpPr>
        <p:spPr>
          <a:xfrm>
            <a:off x="1689057" y="1831092"/>
            <a:ext cx="520444" cy="54972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25" b="0" i="0" u="none" strike="noStrike" kern="1200" cap="none" spc="0" normalizeH="0" baseline="0" noProof="0" dirty="0">
                <a:ln>
                  <a:noFill/>
                </a:ln>
                <a:solidFill>
                  <a:srgbClr val="CB1B3D"/>
                </a:solidFill>
                <a:effectLst/>
                <a:uLnTx/>
                <a:uFillTx/>
                <a:latin typeface="Bebas" pitchFamily="2" charset="0"/>
                <a:ea typeface="等线" panose="02010600030101010101" pitchFamily="2" charset="-122"/>
                <a:cs typeface="+mn-cs"/>
              </a:rPr>
              <a:t>12</a:t>
            </a:r>
            <a:endParaRPr kumimoji="0" lang="zh-CN" altLang="en-US" sz="3225" b="0" i="0" u="none" strike="noStrike" kern="1200" cap="none" spc="0" normalizeH="0" baseline="0" noProof="0" dirty="0">
              <a:ln>
                <a:noFill/>
              </a:ln>
              <a:solidFill>
                <a:srgbClr val="CB1B3D"/>
              </a:solidFill>
              <a:effectLst/>
              <a:uLnTx/>
              <a:uFillTx/>
              <a:latin typeface="Bebas" pitchFamily="2" charset="0"/>
              <a:ea typeface="等线" panose="02010600030101010101" pitchFamily="2" charset="-122"/>
              <a:cs typeface="+mn-cs"/>
            </a:endParaRPr>
          </a:p>
        </p:txBody>
      </p:sp>
      <p:sp>
        <p:nvSpPr>
          <p:cNvPr id="73" name="TextBox 72"/>
          <p:cNvSpPr txBox="1"/>
          <p:nvPr/>
        </p:nvSpPr>
        <p:spPr>
          <a:xfrm>
            <a:off x="5825152" y="1831092"/>
            <a:ext cx="520444" cy="54972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25" b="0" i="0" u="none" strike="noStrike" kern="1200" cap="none" spc="0" normalizeH="0" baseline="0" noProof="0" dirty="0">
                <a:ln>
                  <a:noFill/>
                </a:ln>
                <a:solidFill>
                  <a:prstClr val="black">
                    <a:lumMod val="50000"/>
                    <a:lumOff val="50000"/>
                  </a:prstClr>
                </a:solidFill>
                <a:effectLst/>
                <a:uLnTx/>
                <a:uFillTx/>
                <a:latin typeface="Bebas" pitchFamily="2" charset="0"/>
                <a:ea typeface="等线" panose="02010600030101010101" pitchFamily="2" charset="-122"/>
                <a:cs typeface="+mn-cs"/>
              </a:rPr>
              <a:t>03</a:t>
            </a:r>
            <a:endParaRPr kumimoji="0" lang="zh-CN" altLang="en-US" sz="3225" b="0" i="0" u="none" strike="noStrike" kern="1200" cap="none" spc="0" normalizeH="0" baseline="0" noProof="0" dirty="0">
              <a:ln>
                <a:noFill/>
              </a:ln>
              <a:solidFill>
                <a:prstClr val="black">
                  <a:lumMod val="50000"/>
                  <a:lumOff val="50000"/>
                </a:prstClr>
              </a:solidFill>
              <a:effectLst/>
              <a:uLnTx/>
              <a:uFillTx/>
              <a:latin typeface="Bebas" pitchFamily="2" charset="0"/>
              <a:ea typeface="等线" panose="02010600030101010101" pitchFamily="2" charset="-122"/>
              <a:cs typeface="+mn-cs"/>
            </a:endParaRPr>
          </a:p>
        </p:txBody>
      </p:sp>
      <p:sp>
        <p:nvSpPr>
          <p:cNvPr id="74" name="TextBox 73"/>
          <p:cNvSpPr txBox="1"/>
          <p:nvPr/>
        </p:nvSpPr>
        <p:spPr>
          <a:xfrm>
            <a:off x="1689059" y="3181505"/>
            <a:ext cx="520444" cy="549724"/>
          </a:xfrm>
          <a:prstGeom prst="rect">
            <a:avLst/>
          </a:prstGeom>
          <a:noFill/>
          <a:ln>
            <a:solidFill>
              <a:schemeClr val="bg1"/>
            </a:solidFill>
          </a:ln>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25" b="0" i="0" u="none" strike="noStrike" kern="1200" cap="none" spc="0" normalizeH="0" baseline="0" noProof="0" dirty="0">
                <a:ln>
                  <a:noFill/>
                </a:ln>
                <a:solidFill>
                  <a:prstClr val="white">
                    <a:lumMod val="50000"/>
                  </a:prstClr>
                </a:solidFill>
                <a:effectLst/>
                <a:uLnTx/>
                <a:uFillTx/>
                <a:latin typeface="Bebas" pitchFamily="2" charset="0"/>
                <a:ea typeface="等线" panose="02010600030101010101" pitchFamily="2" charset="-122"/>
                <a:cs typeface="+mn-cs"/>
              </a:rPr>
              <a:t>20</a:t>
            </a:r>
            <a:endParaRPr kumimoji="0" lang="zh-CN" altLang="en-US" sz="3225" b="0" i="0" u="none" strike="noStrike" kern="1200" cap="none" spc="0" normalizeH="0" baseline="0" noProof="0" dirty="0">
              <a:ln>
                <a:noFill/>
              </a:ln>
              <a:solidFill>
                <a:prstClr val="white">
                  <a:lumMod val="50000"/>
                </a:prstClr>
              </a:solidFill>
              <a:effectLst/>
              <a:uLnTx/>
              <a:uFillTx/>
              <a:latin typeface="Bebas" pitchFamily="2" charset="0"/>
              <a:ea typeface="等线" panose="02010600030101010101" pitchFamily="2" charset="-122"/>
              <a:cs typeface="+mn-cs"/>
            </a:endParaRPr>
          </a:p>
        </p:txBody>
      </p:sp>
      <p:sp>
        <p:nvSpPr>
          <p:cNvPr id="78" name="TextBox 77"/>
          <p:cNvSpPr txBox="1"/>
          <p:nvPr/>
        </p:nvSpPr>
        <p:spPr>
          <a:xfrm>
            <a:off x="5825152" y="3181505"/>
            <a:ext cx="520444" cy="54972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25" b="0" i="0" u="none" strike="noStrike" kern="1200" cap="none" spc="0" normalizeH="0" baseline="0" noProof="0" dirty="0">
                <a:ln>
                  <a:noFill/>
                </a:ln>
                <a:solidFill>
                  <a:srgbClr val="CB1B3D"/>
                </a:solidFill>
                <a:effectLst/>
                <a:uLnTx/>
                <a:uFillTx/>
                <a:latin typeface="Bebas" pitchFamily="2" charset="0"/>
                <a:ea typeface="等线" panose="02010600030101010101" pitchFamily="2" charset="-122"/>
                <a:cs typeface="+mn-cs"/>
              </a:rPr>
              <a:t>90</a:t>
            </a:r>
            <a:endParaRPr kumimoji="0" lang="zh-CN" altLang="en-US" sz="3225" b="0" i="0" u="none" strike="noStrike" kern="1200" cap="none" spc="0" normalizeH="0" baseline="0" noProof="0" dirty="0">
              <a:ln>
                <a:noFill/>
              </a:ln>
              <a:solidFill>
                <a:srgbClr val="CB1B3D"/>
              </a:solidFill>
              <a:effectLst/>
              <a:uLnTx/>
              <a:uFillTx/>
              <a:latin typeface="Bebas" pitchFamily="2" charset="0"/>
              <a:ea typeface="等线" panose="02010600030101010101" pitchFamily="2" charset="-122"/>
              <a:cs typeface="+mn-cs"/>
            </a:endParaRPr>
          </a:p>
        </p:txBody>
      </p:sp>
      <p:sp>
        <p:nvSpPr>
          <p:cNvPr id="79" name="TextBox 78"/>
          <p:cNvSpPr txBox="1"/>
          <p:nvPr/>
        </p:nvSpPr>
        <p:spPr>
          <a:xfrm>
            <a:off x="2182880" y="2133214"/>
            <a:ext cx="1266666" cy="458546"/>
          </a:xfrm>
          <a:prstGeom prst="rect">
            <a:avLst/>
          </a:prstGeom>
          <a:noFill/>
        </p:spPr>
        <p:txBody>
          <a:bodyPr wrap="square" lIns="52918" tIns="26459" rIns="52918" bIns="26459"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67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80" name="TextBox 79"/>
          <p:cNvSpPr txBox="1"/>
          <p:nvPr/>
        </p:nvSpPr>
        <p:spPr>
          <a:xfrm>
            <a:off x="2182882" y="1865994"/>
            <a:ext cx="1026926" cy="276999"/>
          </a:xfrm>
          <a:prstGeom prst="rect">
            <a:avLst/>
          </a:prstGeom>
          <a:noFill/>
        </p:spPr>
        <p:txBody>
          <a:bodyPr wrap="square" lIns="52918" tIns="0" rIns="52918"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点击添加标题</a:t>
            </a:r>
          </a:p>
        </p:txBody>
      </p:sp>
      <p:sp>
        <p:nvSpPr>
          <p:cNvPr id="81" name="TextBox 80"/>
          <p:cNvSpPr txBox="1"/>
          <p:nvPr/>
        </p:nvSpPr>
        <p:spPr>
          <a:xfrm>
            <a:off x="6360230" y="2133214"/>
            <a:ext cx="1266666" cy="458546"/>
          </a:xfrm>
          <a:prstGeom prst="rect">
            <a:avLst/>
          </a:prstGeom>
          <a:noFill/>
        </p:spPr>
        <p:txBody>
          <a:bodyPr wrap="square" lIns="52918" tIns="26459" rIns="52918" bIns="26459"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67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82" name="TextBox 81"/>
          <p:cNvSpPr txBox="1"/>
          <p:nvPr/>
        </p:nvSpPr>
        <p:spPr>
          <a:xfrm>
            <a:off x="6360229" y="1865994"/>
            <a:ext cx="1026926" cy="276999"/>
          </a:xfrm>
          <a:prstGeom prst="rect">
            <a:avLst/>
          </a:prstGeom>
          <a:noFill/>
        </p:spPr>
        <p:txBody>
          <a:bodyPr wrap="square" lIns="52918" tIns="0" rIns="52918"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华文黑体" pitchFamily="2" charset="-122"/>
              </a:rPr>
              <a:t>点击添加标题</a:t>
            </a:r>
          </a:p>
        </p:txBody>
      </p:sp>
      <p:sp>
        <p:nvSpPr>
          <p:cNvPr id="89" name="TextBox 88"/>
          <p:cNvSpPr txBox="1"/>
          <p:nvPr/>
        </p:nvSpPr>
        <p:spPr>
          <a:xfrm>
            <a:off x="2182880" y="3523599"/>
            <a:ext cx="1266666" cy="458546"/>
          </a:xfrm>
          <a:prstGeom prst="rect">
            <a:avLst/>
          </a:prstGeom>
          <a:noFill/>
        </p:spPr>
        <p:txBody>
          <a:bodyPr wrap="square" lIns="52918" tIns="26459" rIns="52918" bIns="26459"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67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90" name="TextBox 89"/>
          <p:cNvSpPr txBox="1"/>
          <p:nvPr/>
        </p:nvSpPr>
        <p:spPr>
          <a:xfrm>
            <a:off x="2182882" y="3256379"/>
            <a:ext cx="1026926" cy="276999"/>
          </a:xfrm>
          <a:prstGeom prst="rect">
            <a:avLst/>
          </a:prstGeom>
          <a:noFill/>
        </p:spPr>
        <p:txBody>
          <a:bodyPr wrap="square" lIns="52918" tIns="0" rIns="52918"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华文黑体" pitchFamily="2" charset="-122"/>
              </a:rPr>
              <a:t>点击添加标题</a:t>
            </a:r>
          </a:p>
        </p:txBody>
      </p:sp>
      <p:sp>
        <p:nvSpPr>
          <p:cNvPr id="96" name="TextBox 95"/>
          <p:cNvSpPr txBox="1"/>
          <p:nvPr/>
        </p:nvSpPr>
        <p:spPr>
          <a:xfrm>
            <a:off x="6360230" y="3523599"/>
            <a:ext cx="1266666" cy="458546"/>
          </a:xfrm>
          <a:prstGeom prst="rect">
            <a:avLst/>
          </a:prstGeom>
          <a:noFill/>
        </p:spPr>
        <p:txBody>
          <a:bodyPr wrap="square" lIns="52918" tIns="26459" rIns="52918" bIns="26459"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675"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97" name="TextBox 96"/>
          <p:cNvSpPr txBox="1"/>
          <p:nvPr/>
        </p:nvSpPr>
        <p:spPr>
          <a:xfrm>
            <a:off x="6360229" y="3256379"/>
            <a:ext cx="1026926" cy="276999"/>
          </a:xfrm>
          <a:prstGeom prst="rect">
            <a:avLst/>
          </a:prstGeom>
          <a:noFill/>
        </p:spPr>
        <p:txBody>
          <a:bodyPr wrap="square" lIns="52918" tIns="0" rIns="52918"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点击添加标题</a:t>
            </a:r>
          </a:p>
        </p:txBody>
      </p:sp>
      <p:sp>
        <p:nvSpPr>
          <p:cNvPr id="53" name="矩形 52"/>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4" name="矩形 53"/>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5" name="矩形 54"/>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471238158"/>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300" fill="hold"/>
                                        <p:tgtEl>
                                          <p:spTgt spid="70"/>
                                        </p:tgtEl>
                                        <p:attrNameLst>
                                          <p:attrName>ppt_w</p:attrName>
                                        </p:attrNameLst>
                                      </p:cBhvr>
                                      <p:tavLst>
                                        <p:tav tm="0">
                                          <p:val>
                                            <p:fltVal val="0"/>
                                          </p:val>
                                        </p:tav>
                                        <p:tav tm="100000">
                                          <p:val>
                                            <p:strVal val="#ppt_w"/>
                                          </p:val>
                                        </p:tav>
                                      </p:tavLst>
                                    </p:anim>
                                    <p:anim calcmode="lin" valueType="num">
                                      <p:cBhvr>
                                        <p:cTn id="14" dur="300" fill="hold"/>
                                        <p:tgtEl>
                                          <p:spTgt spid="70"/>
                                        </p:tgtEl>
                                        <p:attrNameLst>
                                          <p:attrName>ppt_h</p:attrName>
                                        </p:attrNameLst>
                                      </p:cBhvr>
                                      <p:tavLst>
                                        <p:tav tm="0">
                                          <p:val>
                                            <p:fltVal val="0"/>
                                          </p:val>
                                        </p:tav>
                                        <p:tav tm="100000">
                                          <p:val>
                                            <p:strVal val="#ppt_h"/>
                                          </p:val>
                                        </p:tav>
                                      </p:tavLst>
                                    </p:anim>
                                    <p:animEffect transition="in" filter="fade">
                                      <p:cBhvr>
                                        <p:cTn id="15" dur="300"/>
                                        <p:tgtEl>
                                          <p:spTgt spid="70"/>
                                        </p:tgtEl>
                                      </p:cBhvr>
                                    </p:animEffect>
                                  </p:childTnLst>
                                </p:cTn>
                              </p:par>
                            </p:childTnLst>
                          </p:cTn>
                        </p:par>
                        <p:par>
                          <p:cTn id="16" fill="hold">
                            <p:stCondLst>
                              <p:cond delay="800"/>
                            </p:stCondLst>
                            <p:childTnLst>
                              <p:par>
                                <p:cTn id="17" presetID="53" presetClass="entr" presetSubtype="16" fill="hold" grpId="1"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300" fill="hold"/>
                                        <p:tgtEl>
                                          <p:spTgt spid="70"/>
                                        </p:tgtEl>
                                        <p:attrNameLst>
                                          <p:attrName>ppt_w</p:attrName>
                                        </p:attrNameLst>
                                      </p:cBhvr>
                                      <p:tavLst>
                                        <p:tav tm="0">
                                          <p:val>
                                            <p:fltVal val="0"/>
                                          </p:val>
                                        </p:tav>
                                        <p:tav tm="100000">
                                          <p:val>
                                            <p:strVal val="#ppt_w"/>
                                          </p:val>
                                        </p:tav>
                                      </p:tavLst>
                                    </p:anim>
                                    <p:anim calcmode="lin" valueType="num">
                                      <p:cBhvr>
                                        <p:cTn id="20" dur="300" fill="hold"/>
                                        <p:tgtEl>
                                          <p:spTgt spid="70"/>
                                        </p:tgtEl>
                                        <p:attrNameLst>
                                          <p:attrName>ppt_h</p:attrName>
                                        </p:attrNameLst>
                                      </p:cBhvr>
                                      <p:tavLst>
                                        <p:tav tm="0">
                                          <p:val>
                                            <p:fltVal val="0"/>
                                          </p:val>
                                        </p:tav>
                                        <p:tav tm="100000">
                                          <p:val>
                                            <p:strVal val="#ppt_h"/>
                                          </p:val>
                                        </p:tav>
                                      </p:tavLst>
                                    </p:anim>
                                    <p:animEffect transition="in" filter="fade">
                                      <p:cBhvr>
                                        <p:cTn id="21" dur="300"/>
                                        <p:tgtEl>
                                          <p:spTgt spid="70"/>
                                        </p:tgtEl>
                                      </p:cBhvr>
                                    </p:animEffect>
                                  </p:childTnLst>
                                </p:cTn>
                              </p:par>
                            </p:childTnLst>
                          </p:cTn>
                        </p:par>
                        <p:par>
                          <p:cTn id="22" fill="hold">
                            <p:stCondLst>
                              <p:cond delay="1100"/>
                            </p:stCondLst>
                            <p:childTnLst>
                              <p:par>
                                <p:cTn id="23" presetID="12" presetClass="entr" presetSubtype="4" fill="hold" grpId="0" nodeType="afterEffect">
                                  <p:stCondLst>
                                    <p:cond delay="0"/>
                                  </p:stCondLst>
                                  <p:iterate type="lt">
                                    <p:tmPct val="30000"/>
                                  </p:iterate>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500"/>
                                        <p:tgtEl>
                                          <p:spTgt spid="72"/>
                                        </p:tgtEl>
                                        <p:attrNameLst>
                                          <p:attrName>ppt_y</p:attrName>
                                        </p:attrNameLst>
                                      </p:cBhvr>
                                      <p:tavLst>
                                        <p:tav tm="0">
                                          <p:val>
                                            <p:strVal val="#ppt_y+#ppt_h*1.125000"/>
                                          </p:val>
                                        </p:tav>
                                        <p:tav tm="100000">
                                          <p:val>
                                            <p:strVal val="#ppt_y"/>
                                          </p:val>
                                        </p:tav>
                                      </p:tavLst>
                                    </p:anim>
                                    <p:animEffect transition="in" filter="wipe(up)">
                                      <p:cBhvr>
                                        <p:cTn id="26" dur="500"/>
                                        <p:tgtEl>
                                          <p:spTgt spid="72"/>
                                        </p:tgtEl>
                                      </p:cBhvr>
                                    </p:animEffect>
                                  </p:childTnLst>
                                </p:cTn>
                              </p:par>
                              <p:par>
                                <p:cTn id="27" presetID="12" presetClass="entr" presetSubtype="4" fill="hold" grpId="0" nodeType="withEffect">
                                  <p:stCondLst>
                                    <p:cond delay="0"/>
                                  </p:stCondLst>
                                  <p:iterate type="lt">
                                    <p:tmPct val="30000"/>
                                  </p:iterate>
                                  <p:childTnLst>
                                    <p:set>
                                      <p:cBhvr>
                                        <p:cTn id="28" dur="1" fill="hold">
                                          <p:stCondLst>
                                            <p:cond delay="0"/>
                                          </p:stCondLst>
                                        </p:cTn>
                                        <p:tgtEl>
                                          <p:spTgt spid="73"/>
                                        </p:tgtEl>
                                        <p:attrNameLst>
                                          <p:attrName>style.visibility</p:attrName>
                                        </p:attrNameLst>
                                      </p:cBhvr>
                                      <p:to>
                                        <p:strVal val="visible"/>
                                      </p:to>
                                    </p:set>
                                    <p:anim calcmode="lin" valueType="num">
                                      <p:cBhvr additive="base">
                                        <p:cTn id="29" dur="500"/>
                                        <p:tgtEl>
                                          <p:spTgt spid="73"/>
                                        </p:tgtEl>
                                        <p:attrNameLst>
                                          <p:attrName>ppt_y</p:attrName>
                                        </p:attrNameLst>
                                      </p:cBhvr>
                                      <p:tavLst>
                                        <p:tav tm="0">
                                          <p:val>
                                            <p:strVal val="#ppt_y+#ppt_h*1.125000"/>
                                          </p:val>
                                        </p:tav>
                                        <p:tav tm="100000">
                                          <p:val>
                                            <p:strVal val="#ppt_y"/>
                                          </p:val>
                                        </p:tav>
                                      </p:tavLst>
                                    </p:anim>
                                    <p:animEffect transition="in" filter="wipe(up)">
                                      <p:cBhvr>
                                        <p:cTn id="30" dur="500"/>
                                        <p:tgtEl>
                                          <p:spTgt spid="73"/>
                                        </p:tgtEl>
                                      </p:cBhvr>
                                    </p:animEffect>
                                  </p:childTnLst>
                                </p:cTn>
                              </p:par>
                              <p:par>
                                <p:cTn id="31" presetID="12" presetClass="entr" presetSubtype="4" fill="hold" grpId="0" nodeType="withEffect">
                                  <p:stCondLst>
                                    <p:cond delay="0"/>
                                  </p:stCondLst>
                                  <p:iterate type="lt">
                                    <p:tmPct val="30000"/>
                                  </p:iterate>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500"/>
                                        <p:tgtEl>
                                          <p:spTgt spid="74"/>
                                        </p:tgtEl>
                                        <p:attrNameLst>
                                          <p:attrName>ppt_y</p:attrName>
                                        </p:attrNameLst>
                                      </p:cBhvr>
                                      <p:tavLst>
                                        <p:tav tm="0">
                                          <p:val>
                                            <p:strVal val="#ppt_y+#ppt_h*1.125000"/>
                                          </p:val>
                                        </p:tav>
                                        <p:tav tm="100000">
                                          <p:val>
                                            <p:strVal val="#ppt_y"/>
                                          </p:val>
                                        </p:tav>
                                      </p:tavLst>
                                    </p:anim>
                                    <p:animEffect transition="in" filter="wipe(up)">
                                      <p:cBhvr>
                                        <p:cTn id="34" dur="500"/>
                                        <p:tgtEl>
                                          <p:spTgt spid="74"/>
                                        </p:tgtEl>
                                      </p:cBhvr>
                                    </p:animEffect>
                                  </p:childTnLst>
                                </p:cTn>
                              </p:par>
                              <p:par>
                                <p:cTn id="35" presetID="12" presetClass="entr" presetSubtype="4" fill="hold" grpId="0" nodeType="withEffect">
                                  <p:stCondLst>
                                    <p:cond delay="0"/>
                                  </p:stCondLst>
                                  <p:iterate type="lt">
                                    <p:tmPct val="30000"/>
                                  </p:iterate>
                                  <p:childTnLst>
                                    <p:set>
                                      <p:cBhvr>
                                        <p:cTn id="36" dur="1" fill="hold">
                                          <p:stCondLst>
                                            <p:cond delay="0"/>
                                          </p:stCondLst>
                                        </p:cTn>
                                        <p:tgtEl>
                                          <p:spTgt spid="78"/>
                                        </p:tgtEl>
                                        <p:attrNameLst>
                                          <p:attrName>style.visibility</p:attrName>
                                        </p:attrNameLst>
                                      </p:cBhvr>
                                      <p:to>
                                        <p:strVal val="visible"/>
                                      </p:to>
                                    </p:set>
                                    <p:anim calcmode="lin" valueType="num">
                                      <p:cBhvr additive="base">
                                        <p:cTn id="37" dur="500"/>
                                        <p:tgtEl>
                                          <p:spTgt spid="78"/>
                                        </p:tgtEl>
                                        <p:attrNameLst>
                                          <p:attrName>ppt_y</p:attrName>
                                        </p:attrNameLst>
                                      </p:cBhvr>
                                      <p:tavLst>
                                        <p:tav tm="0">
                                          <p:val>
                                            <p:strVal val="#ppt_y+#ppt_h*1.125000"/>
                                          </p:val>
                                        </p:tav>
                                        <p:tav tm="100000">
                                          <p:val>
                                            <p:strVal val="#ppt_y"/>
                                          </p:val>
                                        </p:tav>
                                      </p:tavLst>
                                    </p:anim>
                                    <p:animEffect transition="in" filter="wipe(up)">
                                      <p:cBhvr>
                                        <p:cTn id="38" dur="500"/>
                                        <p:tgtEl>
                                          <p:spTgt spid="78"/>
                                        </p:tgtEl>
                                      </p:cBhvr>
                                    </p:animEffect>
                                  </p:childTnLst>
                                </p:cTn>
                              </p:par>
                            </p:childTnLst>
                          </p:cTn>
                        </p:par>
                        <p:par>
                          <p:cTn id="39" fill="hold">
                            <p:stCondLst>
                              <p:cond delay="1750"/>
                            </p:stCondLst>
                            <p:childTnLst>
                              <p:par>
                                <p:cTn id="40" presetID="22" presetClass="entr" presetSubtype="8" fill="hold" grpId="0" nodeType="after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wipe(left)">
                                      <p:cBhvr>
                                        <p:cTn id="42" dur="500"/>
                                        <p:tgtEl>
                                          <p:spTgt spid="8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left)">
                                      <p:cBhvr>
                                        <p:cTn id="45" dur="500"/>
                                        <p:tgtEl>
                                          <p:spTgt spid="7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left)">
                                      <p:cBhvr>
                                        <p:cTn id="48" dur="500"/>
                                        <p:tgtEl>
                                          <p:spTgt spid="8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left)">
                                      <p:cBhvr>
                                        <p:cTn id="51" dur="500"/>
                                        <p:tgtEl>
                                          <p:spTgt spid="8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wipe(left)">
                                      <p:cBhvr>
                                        <p:cTn id="54" dur="500"/>
                                        <p:tgtEl>
                                          <p:spTgt spid="9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wipe(left)">
                                      <p:cBhvr>
                                        <p:cTn id="57" dur="500"/>
                                        <p:tgtEl>
                                          <p:spTgt spid="8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97"/>
                                        </p:tgtEl>
                                        <p:attrNameLst>
                                          <p:attrName>style.visibility</p:attrName>
                                        </p:attrNameLst>
                                      </p:cBhvr>
                                      <p:to>
                                        <p:strVal val="visible"/>
                                      </p:to>
                                    </p:set>
                                    <p:animEffect transition="in" filter="wipe(left)">
                                      <p:cBhvr>
                                        <p:cTn id="60" dur="500"/>
                                        <p:tgtEl>
                                          <p:spTgt spid="9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left)">
                                      <p:cBhvr>
                                        <p:cTn id="63"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0" grpId="0">
        <p:bldAsOne/>
      </p:bldGraphic>
      <p:bldGraphic spid="70" grpId="1">
        <p:bldAsOne/>
      </p:bldGraphic>
      <p:bldP spid="71" grpId="0" animBg="1"/>
      <p:bldP spid="72" grpId="0"/>
      <p:bldP spid="73" grpId="0"/>
      <p:bldP spid="74" grpId="0" animBg="1"/>
      <p:bldP spid="78" grpId="0"/>
      <p:bldP spid="79" grpId="0"/>
      <p:bldP spid="80" grpId="0"/>
      <p:bldP spid="81" grpId="0"/>
      <p:bldP spid="82" grpId="0"/>
      <p:bldP spid="89" grpId="0"/>
      <p:bldP spid="90" grpId="0"/>
      <p:bldP spid="96" grpId="0"/>
      <p:bldP spid="9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648647" y="2957410"/>
            <a:ext cx="1021516" cy="961847"/>
            <a:chOff x="2197402" y="3943213"/>
            <a:chExt cx="1362021" cy="1282462"/>
          </a:xfrm>
        </p:grpSpPr>
        <p:sp>
          <p:nvSpPr>
            <p:cNvPr id="79" name="Oval 4"/>
            <p:cNvSpPr>
              <a:spLocks noChangeArrowheads="1"/>
            </p:cNvSpPr>
            <p:nvPr/>
          </p:nvSpPr>
          <p:spPr bwMode="auto">
            <a:xfrm>
              <a:off x="2197402" y="3943213"/>
              <a:ext cx="1362021" cy="1282462"/>
            </a:xfrm>
            <a:prstGeom prst="ellipse">
              <a:avLst/>
            </a:pr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80" name="Oval 5"/>
            <p:cNvSpPr>
              <a:spLocks noChangeArrowheads="1"/>
            </p:cNvSpPr>
            <p:nvPr/>
          </p:nvSpPr>
          <p:spPr bwMode="auto">
            <a:xfrm>
              <a:off x="2289284" y="4031000"/>
              <a:ext cx="1179608" cy="1110704"/>
            </a:xfrm>
            <a:prstGeom prst="ellipse">
              <a:avLst/>
            </a:prstGeom>
            <a:solidFill>
              <a:schemeClr val="bg1"/>
            </a:solidFill>
            <a:ln w="9525">
              <a:noFill/>
              <a:round/>
              <a:headEnd/>
              <a:tailEnd/>
            </a:ln>
          </p:spPr>
          <p:txBody>
            <a:bodyPr wrap="none" anchor="ctr"/>
            <a:lstStyle/>
            <a:p>
              <a:pPr marL="0" marR="0" lvl="0" indent="0" algn="ctr" defTabSz="685800"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人员</a:t>
              </a:r>
              <a:endParaRPr kumimoji="0" lang="en-US" altLang="zh-CN" sz="15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ctr" defTabSz="685800"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分配</a:t>
              </a:r>
            </a:p>
          </p:txBody>
        </p:sp>
      </p:grpSp>
      <p:grpSp>
        <p:nvGrpSpPr>
          <p:cNvPr id="16" name="组合 15"/>
          <p:cNvGrpSpPr/>
          <p:nvPr/>
        </p:nvGrpSpPr>
        <p:grpSpPr>
          <a:xfrm>
            <a:off x="3740323" y="3174016"/>
            <a:ext cx="1424852" cy="1341623"/>
            <a:chOff x="4986303" y="4232021"/>
            <a:chExt cx="1899803" cy="1788831"/>
          </a:xfrm>
        </p:grpSpPr>
        <p:sp>
          <p:nvSpPr>
            <p:cNvPr id="81" name="Oval 6"/>
            <p:cNvSpPr>
              <a:spLocks noChangeArrowheads="1"/>
            </p:cNvSpPr>
            <p:nvPr/>
          </p:nvSpPr>
          <p:spPr bwMode="auto">
            <a:xfrm>
              <a:off x="4986303" y="4232021"/>
              <a:ext cx="1899803" cy="1788831"/>
            </a:xfrm>
            <a:prstGeom prst="ellipse">
              <a:avLst/>
            </a:pr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84" name="Oval 7"/>
            <p:cNvSpPr>
              <a:spLocks noChangeArrowheads="1"/>
            </p:cNvSpPr>
            <p:nvPr/>
          </p:nvSpPr>
          <p:spPr bwMode="auto">
            <a:xfrm>
              <a:off x="5114668" y="4355433"/>
              <a:ext cx="1645776" cy="154836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0" fontAlgn="auto" latinLnBrk="0" hangingPunct="0">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团队</a:t>
              </a:r>
              <a:endParaRPr kumimoji="0" lang="en-US" altLang="zh-CN" sz="24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ctr" defTabSz="685800" rtl="0" eaLnBrk="0" fontAlgn="auto" latinLnBrk="0" hangingPunct="0">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力量</a:t>
              </a:r>
            </a:p>
          </p:txBody>
        </p:sp>
      </p:grpSp>
      <p:grpSp>
        <p:nvGrpSpPr>
          <p:cNvPr id="14" name="组合 13"/>
          <p:cNvGrpSpPr/>
          <p:nvPr/>
        </p:nvGrpSpPr>
        <p:grpSpPr>
          <a:xfrm>
            <a:off x="3852811" y="2458357"/>
            <a:ext cx="599938" cy="565848"/>
            <a:chOff x="5136287" y="3277809"/>
            <a:chExt cx="799917" cy="754464"/>
          </a:xfrm>
        </p:grpSpPr>
        <p:sp>
          <p:nvSpPr>
            <p:cNvPr id="85" name="Oval 8"/>
            <p:cNvSpPr>
              <a:spLocks noChangeArrowheads="1"/>
            </p:cNvSpPr>
            <p:nvPr/>
          </p:nvSpPr>
          <p:spPr bwMode="auto">
            <a:xfrm>
              <a:off x="5136287" y="3277809"/>
              <a:ext cx="799917" cy="754464"/>
            </a:xfrm>
            <a:prstGeom prst="ellipse">
              <a:avLst/>
            </a:pr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86" name="Oval 9"/>
            <p:cNvSpPr>
              <a:spLocks noChangeArrowheads="1"/>
            </p:cNvSpPr>
            <p:nvPr/>
          </p:nvSpPr>
          <p:spPr bwMode="auto">
            <a:xfrm>
              <a:off x="5190336" y="3329972"/>
              <a:ext cx="693172" cy="65140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0" fontAlgn="auto" latinLnBrk="0" hangingPunct="0">
                <a:lnSpc>
                  <a:spcPct val="100000"/>
                </a:lnSpc>
                <a:spcBef>
                  <a:spcPts val="0"/>
                </a:spcBef>
                <a:spcAft>
                  <a:spcPts val="0"/>
                </a:spcAft>
                <a:buClrTx/>
                <a:buSzTx/>
                <a:buFontTx/>
                <a:buNone/>
                <a:tabLst/>
                <a:defRPr/>
              </a:pPr>
              <a:r>
                <a:rPr kumimoji="0" lang="zh-CN" altLang="en-US" sz="1013"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学习</a:t>
              </a:r>
            </a:p>
          </p:txBody>
        </p:sp>
      </p:grpSp>
      <p:grpSp>
        <p:nvGrpSpPr>
          <p:cNvPr id="17" name="组合 16"/>
          <p:cNvGrpSpPr/>
          <p:nvPr/>
        </p:nvGrpSpPr>
        <p:grpSpPr>
          <a:xfrm>
            <a:off x="2159405" y="1368824"/>
            <a:ext cx="4496699" cy="2476004"/>
            <a:chOff x="2878413" y="1825099"/>
            <a:chExt cx="5995598" cy="3301338"/>
          </a:xfrm>
        </p:grpSpPr>
        <p:cxnSp>
          <p:nvCxnSpPr>
            <p:cNvPr id="87" name="AutoShape 10"/>
            <p:cNvCxnSpPr>
              <a:cxnSpLocks noChangeShapeType="1"/>
              <a:stCxn id="79" idx="0"/>
              <a:endCxn id="105" idx="0"/>
            </p:cNvCxnSpPr>
            <p:nvPr/>
          </p:nvCxnSpPr>
          <p:spPr bwMode="auto">
            <a:xfrm flipV="1">
              <a:off x="2878413" y="1825099"/>
              <a:ext cx="830932" cy="2118114"/>
            </a:xfrm>
            <a:prstGeom prst="straightConnector1">
              <a:avLst/>
            </a:prstGeom>
            <a:noFill/>
            <a:ln w="22225" cap="rnd" cmpd="sng">
              <a:solidFill>
                <a:schemeClr val="tx1">
                  <a:lumMod val="50000"/>
                  <a:lumOff val="50000"/>
                </a:schemeClr>
              </a:solidFill>
              <a:prstDash val="sysDot"/>
              <a:round/>
              <a:headEnd/>
              <a:tailEnd/>
            </a:ln>
            <a:extLst>
              <a:ext uri="{909E8E84-426E-40DD-AFC4-6F175D3DCCD1}">
                <a14:hiddenFill xmlns:a14="http://schemas.microsoft.com/office/drawing/2010/main">
                  <a:noFill/>
                </a14:hiddenFill>
              </a:ext>
            </a:extLst>
          </p:spPr>
        </p:cxnSp>
        <p:cxnSp>
          <p:nvCxnSpPr>
            <p:cNvPr id="88" name="AutoShape 11"/>
            <p:cNvCxnSpPr>
              <a:cxnSpLocks noChangeShapeType="1"/>
              <a:stCxn id="79" idx="7"/>
              <a:endCxn id="85" idx="2"/>
            </p:cNvCxnSpPr>
            <p:nvPr/>
          </p:nvCxnSpPr>
          <p:spPr bwMode="auto">
            <a:xfrm flipV="1">
              <a:off x="3359444" y="3654404"/>
              <a:ext cx="1776843" cy="477106"/>
            </a:xfrm>
            <a:prstGeom prst="straightConnector1">
              <a:avLst/>
            </a:prstGeom>
            <a:noFill/>
            <a:ln w="22225" cap="rnd" cmpd="sng">
              <a:solidFill>
                <a:schemeClr val="tx1">
                  <a:lumMod val="50000"/>
                  <a:lumOff val="50000"/>
                </a:schemeClr>
              </a:solidFill>
              <a:prstDash val="sysDot"/>
              <a:round/>
              <a:headEnd/>
              <a:tailEnd/>
            </a:ln>
            <a:extLst>
              <a:ext uri="{909E8E84-426E-40DD-AFC4-6F175D3DCCD1}">
                <a14:hiddenFill xmlns:a14="http://schemas.microsoft.com/office/drawing/2010/main">
                  <a:noFill/>
                </a14:hiddenFill>
              </a:ext>
            </a:extLst>
          </p:spPr>
        </p:cxnSp>
        <p:cxnSp>
          <p:nvCxnSpPr>
            <p:cNvPr id="89" name="AutoShape 12"/>
            <p:cNvCxnSpPr>
              <a:cxnSpLocks noChangeShapeType="1"/>
              <a:stCxn id="79" idx="5"/>
              <a:endCxn id="81" idx="2"/>
            </p:cNvCxnSpPr>
            <p:nvPr/>
          </p:nvCxnSpPr>
          <p:spPr bwMode="auto">
            <a:xfrm>
              <a:off x="3359444" y="5037377"/>
              <a:ext cx="1626859" cy="89060"/>
            </a:xfrm>
            <a:prstGeom prst="straightConnector1">
              <a:avLst/>
            </a:prstGeom>
            <a:noFill/>
            <a:ln w="22225" cap="rnd" cmpd="sng">
              <a:solidFill>
                <a:schemeClr val="tx1">
                  <a:lumMod val="50000"/>
                  <a:lumOff val="50000"/>
                </a:schemeClr>
              </a:solidFill>
              <a:prstDash val="sysDot"/>
              <a:round/>
              <a:headEnd/>
              <a:tailEnd/>
            </a:ln>
            <a:extLst>
              <a:ext uri="{909E8E84-426E-40DD-AFC4-6F175D3DCCD1}">
                <a14:hiddenFill xmlns:a14="http://schemas.microsoft.com/office/drawing/2010/main">
                  <a:noFill/>
                </a14:hiddenFill>
              </a:ext>
            </a:extLst>
          </p:spPr>
        </p:cxnSp>
        <p:cxnSp>
          <p:nvCxnSpPr>
            <p:cNvPr id="90" name="AutoShape 13"/>
            <p:cNvCxnSpPr>
              <a:cxnSpLocks noChangeShapeType="1"/>
              <a:stCxn id="85" idx="6"/>
              <a:endCxn id="101" idx="2"/>
            </p:cNvCxnSpPr>
            <p:nvPr/>
          </p:nvCxnSpPr>
          <p:spPr bwMode="auto">
            <a:xfrm>
              <a:off x="5936204" y="3655041"/>
              <a:ext cx="2752440" cy="237916"/>
            </a:xfrm>
            <a:prstGeom prst="straightConnector1">
              <a:avLst/>
            </a:prstGeom>
            <a:noFill/>
            <a:ln w="22225" cap="rnd" cmpd="sng">
              <a:solidFill>
                <a:schemeClr val="tx1">
                  <a:lumMod val="50000"/>
                  <a:lumOff val="50000"/>
                </a:schemeClr>
              </a:solidFill>
              <a:prstDash val="sysDot"/>
              <a:round/>
              <a:headEnd/>
              <a:tailEnd/>
            </a:ln>
            <a:extLst>
              <a:ext uri="{909E8E84-426E-40DD-AFC4-6F175D3DCCD1}">
                <a14:hiddenFill xmlns:a14="http://schemas.microsoft.com/office/drawing/2010/main">
                  <a:noFill/>
                </a14:hiddenFill>
              </a:ext>
            </a:extLst>
          </p:spPr>
        </p:cxnSp>
        <p:cxnSp>
          <p:nvCxnSpPr>
            <p:cNvPr id="96" name="AutoShape 14"/>
            <p:cNvCxnSpPr>
              <a:cxnSpLocks noChangeShapeType="1"/>
              <a:stCxn id="81" idx="6"/>
              <a:endCxn id="101" idx="3"/>
            </p:cNvCxnSpPr>
            <p:nvPr/>
          </p:nvCxnSpPr>
          <p:spPr bwMode="auto">
            <a:xfrm flipV="1">
              <a:off x="6886106" y="4209631"/>
              <a:ext cx="1941846" cy="916806"/>
            </a:xfrm>
            <a:prstGeom prst="straightConnector1">
              <a:avLst/>
            </a:prstGeom>
            <a:noFill/>
            <a:ln w="22225" cap="rnd" cmpd="sng">
              <a:solidFill>
                <a:schemeClr val="tx1">
                  <a:lumMod val="50000"/>
                  <a:lumOff val="50000"/>
                </a:schemeClr>
              </a:solidFill>
              <a:prstDash val="sysDot"/>
              <a:round/>
              <a:headEnd/>
              <a:tailEnd/>
            </a:ln>
            <a:extLst>
              <a:ext uri="{909E8E84-426E-40DD-AFC4-6F175D3DCCD1}">
                <a14:hiddenFill xmlns:a14="http://schemas.microsoft.com/office/drawing/2010/main">
                  <a:noFill/>
                </a14:hiddenFill>
              </a:ext>
            </a:extLst>
          </p:spPr>
        </p:cxnSp>
        <p:cxnSp>
          <p:nvCxnSpPr>
            <p:cNvPr id="97" name="AutoShape 15"/>
            <p:cNvCxnSpPr>
              <a:cxnSpLocks noChangeShapeType="1"/>
              <a:stCxn id="81" idx="1"/>
              <a:endCxn id="105" idx="3"/>
            </p:cNvCxnSpPr>
            <p:nvPr/>
          </p:nvCxnSpPr>
          <p:spPr bwMode="auto">
            <a:xfrm flipH="1" flipV="1">
              <a:off x="4283215" y="3128835"/>
              <a:ext cx="981308" cy="1365154"/>
            </a:xfrm>
            <a:prstGeom prst="straightConnector1">
              <a:avLst/>
            </a:prstGeom>
            <a:noFill/>
            <a:ln w="22225" cap="rnd" cmpd="sng">
              <a:solidFill>
                <a:schemeClr val="tx1">
                  <a:lumMod val="50000"/>
                  <a:lumOff val="50000"/>
                </a:schemeClr>
              </a:solidFill>
              <a:prstDash val="sysDot"/>
              <a:round/>
              <a:headEnd/>
              <a:tailEnd/>
            </a:ln>
            <a:extLst>
              <a:ext uri="{909E8E84-426E-40DD-AFC4-6F175D3DCCD1}">
                <a14:hiddenFill xmlns:a14="http://schemas.microsoft.com/office/drawing/2010/main">
                  <a:noFill/>
                </a14:hiddenFill>
              </a:ext>
            </a:extLst>
          </p:spPr>
        </p:cxnSp>
        <p:cxnSp>
          <p:nvCxnSpPr>
            <p:cNvPr id="98" name="AutoShape 16"/>
            <p:cNvCxnSpPr>
              <a:cxnSpLocks noChangeShapeType="1"/>
              <a:stCxn id="85" idx="1"/>
              <a:endCxn id="105" idx="7"/>
            </p:cNvCxnSpPr>
            <p:nvPr/>
          </p:nvCxnSpPr>
          <p:spPr bwMode="auto">
            <a:xfrm flipH="1" flipV="1">
              <a:off x="3135476" y="2048785"/>
              <a:ext cx="2117956" cy="1339513"/>
            </a:xfrm>
            <a:prstGeom prst="straightConnector1">
              <a:avLst/>
            </a:prstGeom>
            <a:noFill/>
            <a:ln w="22225" cap="rnd" cmpd="sng">
              <a:solidFill>
                <a:schemeClr val="tx1">
                  <a:lumMod val="50000"/>
                  <a:lumOff val="50000"/>
                </a:schemeClr>
              </a:solidFill>
              <a:prstDash val="sysDot"/>
              <a:round/>
              <a:headEnd/>
              <a:tailEnd/>
            </a:ln>
            <a:extLst>
              <a:ext uri="{909E8E84-426E-40DD-AFC4-6F175D3DCCD1}">
                <a14:hiddenFill xmlns:a14="http://schemas.microsoft.com/office/drawing/2010/main">
                  <a:noFill/>
                </a14:hiddenFill>
              </a:ext>
            </a:extLst>
          </p:spPr>
        </p:cxnSp>
        <p:cxnSp>
          <p:nvCxnSpPr>
            <p:cNvPr id="99" name="AutoShape 17"/>
            <p:cNvCxnSpPr>
              <a:cxnSpLocks noChangeShapeType="1"/>
              <a:stCxn id="103" idx="1"/>
              <a:endCxn id="105" idx="2"/>
            </p:cNvCxnSpPr>
            <p:nvPr/>
          </p:nvCxnSpPr>
          <p:spPr bwMode="auto">
            <a:xfrm flipH="1" flipV="1">
              <a:off x="4520919" y="2588810"/>
              <a:ext cx="4353092" cy="1031028"/>
            </a:xfrm>
            <a:prstGeom prst="straightConnector1">
              <a:avLst/>
            </a:prstGeom>
            <a:noFill/>
            <a:ln w="22225" cap="rnd" cmpd="sng">
              <a:solidFill>
                <a:schemeClr val="tx1">
                  <a:lumMod val="50000"/>
                  <a:lumOff val="50000"/>
                </a:schemeClr>
              </a:solidFill>
              <a:prstDash val="sysDot"/>
              <a:round/>
              <a:headEnd/>
              <a:tailEnd/>
            </a:ln>
            <a:extLst>
              <a:ext uri="{909E8E84-426E-40DD-AFC4-6F175D3DCCD1}">
                <a14:hiddenFill xmlns:a14="http://schemas.microsoft.com/office/drawing/2010/main">
                  <a:noFill/>
                </a14:hiddenFill>
              </a:ext>
            </a:extLst>
          </p:spPr>
        </p:cxnSp>
      </p:grpSp>
      <p:grpSp>
        <p:nvGrpSpPr>
          <p:cNvPr id="10" name="组合 9"/>
          <p:cNvGrpSpPr/>
          <p:nvPr/>
        </p:nvGrpSpPr>
        <p:grpSpPr>
          <a:xfrm>
            <a:off x="6517079" y="2583835"/>
            <a:ext cx="713440" cy="671766"/>
            <a:chOff x="8662949" y="3394859"/>
            <a:chExt cx="951253" cy="895688"/>
          </a:xfrm>
        </p:grpSpPr>
        <p:sp>
          <p:nvSpPr>
            <p:cNvPr id="101" name="Oval 22"/>
            <p:cNvSpPr>
              <a:spLocks noChangeArrowheads="1"/>
            </p:cNvSpPr>
            <p:nvPr/>
          </p:nvSpPr>
          <p:spPr bwMode="auto">
            <a:xfrm>
              <a:off x="8662949" y="3394859"/>
              <a:ext cx="951253" cy="895688"/>
            </a:xfrm>
            <a:prstGeom prst="ellipse">
              <a:avLst/>
            </a:pr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Calibri" pitchFamily="34" charset="0"/>
                <a:ea typeface="等线" panose="02010600030101010101" pitchFamily="2" charset="-122"/>
                <a:cs typeface="+mn-cs"/>
                <a:sym typeface="宋体" pitchFamily="2" charset="-122"/>
              </a:endParaRPr>
            </a:p>
          </p:txBody>
        </p:sp>
        <p:sp>
          <p:nvSpPr>
            <p:cNvPr id="103" name="Oval 23"/>
            <p:cNvSpPr>
              <a:spLocks noChangeArrowheads="1"/>
            </p:cNvSpPr>
            <p:nvPr/>
          </p:nvSpPr>
          <p:spPr bwMode="auto">
            <a:xfrm>
              <a:off x="8727807" y="3455928"/>
              <a:ext cx="822888" cy="77609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0" fontAlgn="auto" latinLnBrk="0" hangingPunct="0">
                <a:lnSpc>
                  <a:spcPct val="100000"/>
                </a:lnSpc>
                <a:spcBef>
                  <a:spcPts val="0"/>
                </a:spcBef>
                <a:spcAft>
                  <a:spcPts val="0"/>
                </a:spcAft>
                <a:buClrTx/>
                <a:buSzTx/>
                <a:buFontTx/>
                <a:buNone/>
                <a:tabLst/>
                <a:defRPr/>
              </a:pPr>
              <a:r>
                <a:rPr kumimoji="0" lang="zh-CN" altLang="en-US" sz="1013"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严谨</a:t>
              </a:r>
            </a:p>
          </p:txBody>
        </p:sp>
      </p:grpSp>
      <p:grpSp>
        <p:nvGrpSpPr>
          <p:cNvPr id="6" name="组合 5"/>
          <p:cNvGrpSpPr/>
          <p:nvPr/>
        </p:nvGrpSpPr>
        <p:grpSpPr>
          <a:xfrm>
            <a:off x="2159405" y="1368824"/>
            <a:ext cx="1231880" cy="1145567"/>
            <a:chOff x="2878412" y="1825099"/>
            <a:chExt cx="1642507" cy="1527422"/>
          </a:xfrm>
        </p:grpSpPr>
        <p:sp>
          <p:nvSpPr>
            <p:cNvPr id="105" name="Oval 20"/>
            <p:cNvSpPr>
              <a:spLocks noChangeArrowheads="1"/>
            </p:cNvSpPr>
            <p:nvPr/>
          </p:nvSpPr>
          <p:spPr bwMode="auto">
            <a:xfrm flipH="1">
              <a:off x="2897772" y="1825099"/>
              <a:ext cx="1623147" cy="1527422"/>
            </a:xfrm>
            <a:prstGeom prst="ellipse">
              <a:avLst/>
            </a:prstGeom>
            <a:solidFill>
              <a:srgbClr val="000000">
                <a:alpha val="50000"/>
              </a:srgbClr>
            </a:solidFill>
            <a:ln w="19050" cmpd="sng">
              <a:solidFill>
                <a:schemeClr val="bg1"/>
              </a:solidFill>
              <a:round/>
              <a:headEnd/>
              <a:tailEnd/>
            </a:ln>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Verdana" pitchFamily="34" charset="0"/>
                  <a:ea typeface="굴림" pitchFamily="34" charset="-127"/>
                  <a:cs typeface="+mn-cs"/>
                  <a:sym typeface="Verdana" pitchFamily="34" charset="0"/>
                </a:rPr>
                <a:t>Subtitle</a:t>
              </a:r>
              <a:endParaRPr kumimoji="0" lang="zh-CN" altLang="en-US" sz="1013"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8412" y="1847648"/>
              <a:ext cx="1623147" cy="1504873"/>
            </a:xfrm>
            <a:prstGeom prst="ellipse">
              <a:avLst/>
            </a:prstGeom>
            <a:ln w="44450">
              <a:solidFill>
                <a:schemeClr val="bg1"/>
              </a:solidFill>
            </a:ln>
            <a:effectLst>
              <a:outerShdw blurRad="63500" sx="102000" sy="102000" algn="ctr" rotWithShape="0">
                <a:prstClr val="black">
                  <a:alpha val="40000"/>
                </a:prstClr>
              </a:outerShdw>
            </a:effectLst>
          </p:spPr>
        </p:pic>
      </p:grpSp>
      <p:sp>
        <p:nvSpPr>
          <p:cNvPr id="136" name="TextBox 135"/>
          <p:cNvSpPr txBox="1"/>
          <p:nvPr/>
        </p:nvSpPr>
        <p:spPr>
          <a:xfrm>
            <a:off x="5575752" y="4086147"/>
            <a:ext cx="2983256" cy="60939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您的内容打在这里，或者通过复制您的内容，您的内容打在这里，或者通过复制您的内容，</a:t>
            </a:r>
          </a:p>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endParaRPr>
          </a:p>
        </p:txBody>
      </p:sp>
      <p:sp>
        <p:nvSpPr>
          <p:cNvPr id="137" name="TextBox 136"/>
          <p:cNvSpPr txBox="1"/>
          <p:nvPr/>
        </p:nvSpPr>
        <p:spPr>
          <a:xfrm>
            <a:off x="5340833" y="3742111"/>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138" name="TextBox 137"/>
          <p:cNvSpPr txBox="1"/>
          <p:nvPr/>
        </p:nvSpPr>
        <p:spPr>
          <a:xfrm>
            <a:off x="6467333" y="1948494"/>
            <a:ext cx="2011566" cy="60939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您的内容打在这里，或者通过复制您的内容，您的内容打在这里，或者通过复制您的内容，</a:t>
            </a:r>
          </a:p>
        </p:txBody>
      </p:sp>
      <p:sp>
        <p:nvSpPr>
          <p:cNvPr id="139" name="TextBox 138"/>
          <p:cNvSpPr txBox="1"/>
          <p:nvPr/>
        </p:nvSpPr>
        <p:spPr>
          <a:xfrm>
            <a:off x="6249495" y="1599447"/>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63" name="矩形 62"/>
          <p:cNvSpPr/>
          <p:nvPr/>
        </p:nvSpPr>
        <p:spPr>
          <a:xfrm>
            <a:off x="-33115" y="4946963"/>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4" name="矩形 63"/>
          <p:cNvSpPr/>
          <p:nvPr/>
        </p:nvSpPr>
        <p:spPr>
          <a:xfrm>
            <a:off x="3027061" y="4946963"/>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5" name="矩形 64"/>
          <p:cNvSpPr/>
          <p:nvPr/>
        </p:nvSpPr>
        <p:spPr>
          <a:xfrm>
            <a:off x="6084104" y="4946963"/>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041895215"/>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500" fill="hold"/>
                                        <p:tgtEl>
                                          <p:spTgt spid="6"/>
                                        </p:tgtEl>
                                        <p:attrNameLst>
                                          <p:attrName>r</p:attrName>
                                        </p:attrNameLst>
                                      </p:cBhvr>
                                    </p:animRo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37"/>
                                        </p:tgtEl>
                                        <p:attrNameLst>
                                          <p:attrName>style.visibility</p:attrName>
                                        </p:attrNameLst>
                                      </p:cBhvr>
                                      <p:to>
                                        <p:strVal val="visible"/>
                                      </p:to>
                                    </p:set>
                                    <p:animEffect transition="in" filter="fade">
                                      <p:cBhvr>
                                        <p:cTn id="38" dur="500"/>
                                        <p:tgtEl>
                                          <p:spTgt spid="137"/>
                                        </p:tgtEl>
                                      </p:cBhvr>
                                    </p:animEffect>
                                    <p:anim calcmode="lin" valueType="num">
                                      <p:cBhvr>
                                        <p:cTn id="39" dur="500" fill="hold"/>
                                        <p:tgtEl>
                                          <p:spTgt spid="137"/>
                                        </p:tgtEl>
                                        <p:attrNameLst>
                                          <p:attrName>ppt_x</p:attrName>
                                        </p:attrNameLst>
                                      </p:cBhvr>
                                      <p:tavLst>
                                        <p:tav tm="0">
                                          <p:val>
                                            <p:strVal val="#ppt_x"/>
                                          </p:val>
                                        </p:tav>
                                        <p:tav tm="100000">
                                          <p:val>
                                            <p:strVal val="#ppt_x"/>
                                          </p:val>
                                        </p:tav>
                                      </p:tavLst>
                                    </p:anim>
                                    <p:anim calcmode="lin" valueType="num">
                                      <p:cBhvr>
                                        <p:cTn id="40" dur="500" fill="hold"/>
                                        <p:tgtEl>
                                          <p:spTgt spid="137"/>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14" presetClass="entr" presetSubtype="10" fill="hold" grpId="0" nodeType="afterEffect">
                                  <p:stCondLst>
                                    <p:cond delay="0"/>
                                  </p:stCondLst>
                                  <p:childTnLst>
                                    <p:set>
                                      <p:cBhvr>
                                        <p:cTn id="43" dur="1" fill="hold">
                                          <p:stCondLst>
                                            <p:cond delay="0"/>
                                          </p:stCondLst>
                                        </p:cTn>
                                        <p:tgtEl>
                                          <p:spTgt spid="136"/>
                                        </p:tgtEl>
                                        <p:attrNameLst>
                                          <p:attrName>style.visibility</p:attrName>
                                        </p:attrNameLst>
                                      </p:cBhvr>
                                      <p:to>
                                        <p:strVal val="visible"/>
                                      </p:to>
                                    </p:set>
                                    <p:animEffect transition="in" filter="randombar(horizontal)">
                                      <p:cBhvr>
                                        <p:cTn id="44" dur="500"/>
                                        <p:tgtEl>
                                          <p:spTgt spid="136"/>
                                        </p:tgtEl>
                                      </p:cBhvr>
                                    </p:animEffect>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39"/>
                                        </p:tgtEl>
                                        <p:attrNameLst>
                                          <p:attrName>style.visibility</p:attrName>
                                        </p:attrNameLst>
                                      </p:cBhvr>
                                      <p:to>
                                        <p:strVal val="visible"/>
                                      </p:to>
                                    </p:set>
                                    <p:animEffect transition="in" filter="fade">
                                      <p:cBhvr>
                                        <p:cTn id="48" dur="500"/>
                                        <p:tgtEl>
                                          <p:spTgt spid="139"/>
                                        </p:tgtEl>
                                      </p:cBhvr>
                                    </p:animEffect>
                                    <p:anim calcmode="lin" valueType="num">
                                      <p:cBhvr>
                                        <p:cTn id="49" dur="500" fill="hold"/>
                                        <p:tgtEl>
                                          <p:spTgt spid="139"/>
                                        </p:tgtEl>
                                        <p:attrNameLst>
                                          <p:attrName>ppt_x</p:attrName>
                                        </p:attrNameLst>
                                      </p:cBhvr>
                                      <p:tavLst>
                                        <p:tav tm="0">
                                          <p:val>
                                            <p:strVal val="#ppt_x"/>
                                          </p:val>
                                        </p:tav>
                                        <p:tav tm="100000">
                                          <p:val>
                                            <p:strVal val="#ppt_x"/>
                                          </p:val>
                                        </p:tav>
                                      </p:tavLst>
                                    </p:anim>
                                    <p:anim calcmode="lin" valueType="num">
                                      <p:cBhvr>
                                        <p:cTn id="50" dur="500" fill="hold"/>
                                        <p:tgtEl>
                                          <p:spTgt spid="139"/>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14" presetClass="entr" presetSubtype="10" fill="hold" grpId="0" nodeType="after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randombar(horizontal)">
                                      <p:cBhvr>
                                        <p:cTn id="54"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045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96" y="169516"/>
            <a:ext cx="1542161" cy="123129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66214" y="785161"/>
            <a:ext cx="3212327" cy="1627498"/>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6" y="3816581"/>
            <a:ext cx="9143245" cy="1310532"/>
          </a:xfrm>
          <a:prstGeom prst="rect">
            <a:avLst/>
          </a:prstGeom>
        </p:spPr>
      </p:pic>
      <p:pic>
        <p:nvPicPr>
          <p:cNvPr id="16" name="图片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35128" y="2731583"/>
            <a:ext cx="2608873" cy="2395530"/>
          </a:xfrm>
          <a:prstGeom prst="rect">
            <a:avLst/>
          </a:prstGeom>
        </p:spPr>
      </p:pic>
      <p:sp>
        <p:nvSpPr>
          <p:cNvPr id="2" name="TextBox 1"/>
          <p:cNvSpPr txBox="1"/>
          <p:nvPr/>
        </p:nvSpPr>
        <p:spPr>
          <a:xfrm>
            <a:off x="2900363" y="2479803"/>
            <a:ext cx="3164969" cy="1323439"/>
          </a:xfrm>
          <a:prstGeom prst="rect">
            <a:avLst/>
          </a:prstGeom>
          <a:noFill/>
        </p:spPr>
        <p:txBody>
          <a:bodyPr wrap="none" rtlCol="0">
            <a:spAutoFit/>
          </a:bodyPr>
          <a:lstStyle/>
          <a:p>
            <a:pPr algn="ctr"/>
            <a:r>
              <a:rPr lang="en-US" altLang="zh-CN" sz="4000" dirty="0">
                <a:solidFill>
                  <a:srgbClr val="FFC000"/>
                </a:solidFill>
                <a:latin typeface="BinnerD" pitchFamily="34" charset="0"/>
              </a:rPr>
              <a:t>THANK YOU</a:t>
            </a:r>
          </a:p>
          <a:p>
            <a:pPr algn="ctr"/>
            <a:r>
              <a:rPr lang="zh-CN" altLang="en-US" sz="4000" dirty="0">
                <a:solidFill>
                  <a:schemeClr val="bg1"/>
                </a:solidFill>
                <a:latin typeface="方正粗圆简体" pitchFamily="65" charset="-122"/>
                <a:ea typeface="方正粗圆简体" pitchFamily="65" charset="-122"/>
                <a:cs typeface="经典综艺体简" pitchFamily="49" charset="-122"/>
              </a:rPr>
              <a:t>感谢您聆听</a:t>
            </a:r>
            <a:endParaRPr lang="zh-CN" altLang="en-US" sz="4000" dirty="0">
              <a:solidFill>
                <a:schemeClr val="bg1"/>
              </a:solidFill>
              <a:latin typeface="方正粗圆简体" pitchFamily="65" charset="-122"/>
              <a:ea typeface="方正粗圆简体" pitchFamily="65" charset="-122"/>
              <a:cs typeface="经典综艺体简" pitchFamily="49" charset="-122"/>
            </a:endParaRPr>
          </a:p>
        </p:txBody>
      </p:sp>
    </p:spTree>
    <p:custDataLst>
      <p:tags r:id="rId1"/>
    </p:custData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par>
                          <p:cTn id="18" fill="hold">
                            <p:stCondLst>
                              <p:cond delay="2000"/>
                            </p:stCondLst>
                            <p:childTnLst>
                              <p:par>
                                <p:cTn id="19" presetID="23" presetClass="entr" presetSubtype="36"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6*min(max(#ppt_w*#ppt_h,.3),1)-7.4)/-.7*#ppt_w"/>
                                          </p:val>
                                        </p:tav>
                                        <p:tav tm="100000">
                                          <p:val>
                                            <p:strVal val="#ppt_w"/>
                                          </p:val>
                                        </p:tav>
                                      </p:tavLst>
                                    </p:anim>
                                    <p:anim calcmode="lin" valueType="num">
                                      <p:cBhvr>
                                        <p:cTn id="22" dur="500" fill="hold"/>
                                        <p:tgtEl>
                                          <p:spTgt spid="13"/>
                                        </p:tgtEl>
                                        <p:attrNameLst>
                                          <p:attrName>ppt_h</p:attrName>
                                        </p:attrNameLst>
                                      </p:cBhvr>
                                      <p:tavLst>
                                        <p:tav tm="0">
                                          <p:val>
                                            <p:strVal val="(6*min(max(#ppt_w*#ppt_h,.3),1)-7.4)/-.7*#ppt_h"/>
                                          </p:val>
                                        </p:tav>
                                        <p:tav tm="100000">
                                          <p:val>
                                            <p:strVal val="#ppt_h"/>
                                          </p:val>
                                        </p:tav>
                                      </p:tavLst>
                                    </p:anim>
                                    <p:anim calcmode="lin" valueType="num">
                                      <p:cBhvr>
                                        <p:cTn id="23" dur="500" fill="hold"/>
                                        <p:tgtEl>
                                          <p:spTgt spid="13"/>
                                        </p:tgtEl>
                                        <p:attrNameLst>
                                          <p:attrName>ppt_x</p:attrName>
                                        </p:attrNameLst>
                                      </p:cBhvr>
                                      <p:tavLst>
                                        <p:tav tm="0">
                                          <p:val>
                                            <p:fltVal val="0.5"/>
                                          </p:val>
                                        </p:tav>
                                        <p:tav tm="100000">
                                          <p:val>
                                            <p:strVal val="#ppt_x"/>
                                          </p:val>
                                        </p:tav>
                                      </p:tavLst>
                                    </p:anim>
                                    <p:anim calcmode="lin" valueType="num">
                                      <p:cBhvr>
                                        <p:cTn id="24"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9144001" cy="5157045"/>
            <a:chOff x="0" y="0"/>
            <a:chExt cx="9144001" cy="515704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045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96" y="169516"/>
              <a:ext cx="1542161" cy="1231290"/>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 y="3832968"/>
              <a:ext cx="9143245" cy="1310532"/>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35128" y="2761515"/>
              <a:ext cx="2608873" cy="2395530"/>
            </a:xfrm>
            <a:prstGeom prst="rect">
              <a:avLst/>
            </a:prstGeom>
          </p:spPr>
        </p:pic>
      </p:grpSp>
      <p:sp>
        <p:nvSpPr>
          <p:cNvPr id="9" name="同心圆 11"/>
          <p:cNvSpPr>
            <a:spLocks noChangeArrowheads="1"/>
          </p:cNvSpPr>
          <p:nvPr/>
        </p:nvSpPr>
        <p:spPr bwMode="auto">
          <a:xfrm>
            <a:off x="1066892" y="1276384"/>
            <a:ext cx="1041797" cy="1040605"/>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FFF00"/>
          </a:solidFill>
          <a:ln>
            <a:noFill/>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11" name="文本框 19"/>
          <p:cNvSpPr>
            <a:spLocks noChangeArrowheads="1"/>
          </p:cNvSpPr>
          <p:nvPr/>
        </p:nvSpPr>
        <p:spPr bwMode="auto">
          <a:xfrm>
            <a:off x="1292016" y="1566681"/>
            <a:ext cx="607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rPr>
              <a:t>01</a:t>
            </a:r>
            <a:endParaRPr kumimoji="0" lang="zh-CN" altLang="en-US"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endParaRPr>
          </a:p>
        </p:txBody>
      </p:sp>
      <p:sp>
        <p:nvSpPr>
          <p:cNvPr id="3" name="文本框 2"/>
          <p:cNvSpPr txBox="1"/>
          <p:nvPr/>
        </p:nvSpPr>
        <p:spPr>
          <a:xfrm>
            <a:off x="979182" y="2398925"/>
            <a:ext cx="1107996"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第一部分</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100" y="2730467"/>
            <a:ext cx="1569660"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单击添加文字</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86449" y="3117944"/>
            <a:ext cx="1493462" cy="415498"/>
          </a:xfrm>
          <a:prstGeom prst="rect">
            <a:avLst/>
          </a:prstGeom>
          <a:noFill/>
        </p:spPr>
        <p:txBody>
          <a:bodyPr wrap="square" rtlCol="0">
            <a:spAutoFit/>
          </a:bodyPr>
          <a:lstStyle/>
          <a:p>
            <a:pPr lvl="0" algn="just"/>
            <a:r>
              <a:rPr lang="zh-CN" altLang="en-US" sz="1050" dirty="0">
                <a:solidFill>
                  <a:prstClr val="black">
                    <a:lumMod val="95000"/>
                    <a:lumOff val="5000"/>
                  </a:prstClr>
                </a:solidFill>
                <a:latin typeface="微软雅黑" pitchFamily="34" charset="-122"/>
                <a:ea typeface="微软雅黑" pitchFamily="34" charset="-122"/>
              </a:rPr>
              <a:t>您的内容打在</a:t>
            </a:r>
            <a:r>
              <a:rPr lang="zh-CN" altLang="en-US" sz="1050" dirty="0" smtClean="0">
                <a:solidFill>
                  <a:prstClr val="black">
                    <a:lumMod val="95000"/>
                    <a:lumOff val="5000"/>
                  </a:prstClr>
                </a:solidFill>
                <a:latin typeface="微软雅黑" pitchFamily="34" charset="-122"/>
                <a:ea typeface="微软雅黑" pitchFamily="34" charset="-122"/>
              </a:rPr>
              <a:t>这里或者</a:t>
            </a:r>
            <a:r>
              <a:rPr lang="zh-CN" altLang="en-US" sz="1050" dirty="0">
                <a:solidFill>
                  <a:prstClr val="black">
                    <a:lumMod val="95000"/>
                    <a:lumOff val="5000"/>
                  </a:prstClr>
                </a:solidFill>
                <a:latin typeface="微软雅黑" pitchFamily="34" charset="-122"/>
                <a:ea typeface="微软雅黑" pitchFamily="34" charset="-122"/>
              </a:rPr>
              <a:t>通过复制您</a:t>
            </a:r>
            <a:r>
              <a:rPr lang="zh-CN" altLang="en-US" sz="1050" dirty="0" smtClean="0">
                <a:solidFill>
                  <a:prstClr val="black">
                    <a:lumMod val="95000"/>
                    <a:lumOff val="5000"/>
                  </a:prstClr>
                </a:solidFill>
                <a:latin typeface="微软雅黑" pitchFamily="34" charset="-122"/>
                <a:ea typeface="微软雅黑" pitchFamily="34" charset="-122"/>
              </a:rPr>
              <a:t>的文字</a:t>
            </a:r>
            <a:endParaRPr lang="zh-CN" altLang="en-US" sz="1050" dirty="0"/>
          </a:p>
        </p:txBody>
      </p:sp>
      <p:sp>
        <p:nvSpPr>
          <p:cNvPr id="17" name="同心圆 11"/>
          <p:cNvSpPr>
            <a:spLocks noChangeArrowheads="1"/>
          </p:cNvSpPr>
          <p:nvPr/>
        </p:nvSpPr>
        <p:spPr bwMode="auto">
          <a:xfrm>
            <a:off x="2743248" y="1276384"/>
            <a:ext cx="1041797" cy="1040605"/>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FFF00"/>
          </a:solidFill>
          <a:ln>
            <a:noFill/>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20" name="文本框 19"/>
          <p:cNvSpPr>
            <a:spLocks noChangeArrowheads="1"/>
          </p:cNvSpPr>
          <p:nvPr/>
        </p:nvSpPr>
        <p:spPr bwMode="auto">
          <a:xfrm>
            <a:off x="2968372" y="1566681"/>
            <a:ext cx="607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sym typeface="微软雅黑" pitchFamily="34" charset="-122"/>
              </a:rPr>
              <a:t>02</a:t>
            </a:r>
            <a:endParaRPr kumimoji="0" lang="zh-CN" altLang="en-US"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endParaRPr>
          </a:p>
        </p:txBody>
      </p:sp>
      <p:sp>
        <p:nvSpPr>
          <p:cNvPr id="21" name="文本框 20"/>
          <p:cNvSpPr txBox="1"/>
          <p:nvPr/>
        </p:nvSpPr>
        <p:spPr>
          <a:xfrm>
            <a:off x="2655538" y="2398925"/>
            <a:ext cx="1107996"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第二部分</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2438456" y="2730467"/>
            <a:ext cx="1569660"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单击添加文字</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462805" y="3117944"/>
            <a:ext cx="1493462" cy="415498"/>
          </a:xfrm>
          <a:prstGeom prst="rect">
            <a:avLst/>
          </a:prstGeom>
          <a:noFill/>
        </p:spPr>
        <p:txBody>
          <a:bodyPr wrap="square" rtlCol="0">
            <a:spAutoFit/>
          </a:bodyPr>
          <a:lstStyle/>
          <a:p>
            <a:pPr lvl="0" algn="just"/>
            <a:r>
              <a:rPr lang="zh-CN" altLang="en-US" sz="1050" dirty="0">
                <a:solidFill>
                  <a:prstClr val="black">
                    <a:lumMod val="95000"/>
                    <a:lumOff val="5000"/>
                  </a:prstClr>
                </a:solidFill>
                <a:latin typeface="微软雅黑" pitchFamily="34" charset="-122"/>
                <a:ea typeface="微软雅黑" pitchFamily="34" charset="-122"/>
              </a:rPr>
              <a:t>您的内容打在</a:t>
            </a:r>
            <a:r>
              <a:rPr lang="zh-CN" altLang="en-US" sz="1050" dirty="0" smtClean="0">
                <a:solidFill>
                  <a:prstClr val="black">
                    <a:lumMod val="95000"/>
                    <a:lumOff val="5000"/>
                  </a:prstClr>
                </a:solidFill>
                <a:latin typeface="微软雅黑" pitchFamily="34" charset="-122"/>
                <a:ea typeface="微软雅黑" pitchFamily="34" charset="-122"/>
              </a:rPr>
              <a:t>这里或者</a:t>
            </a:r>
            <a:r>
              <a:rPr lang="zh-CN" altLang="en-US" sz="1050" dirty="0">
                <a:solidFill>
                  <a:prstClr val="black">
                    <a:lumMod val="95000"/>
                    <a:lumOff val="5000"/>
                  </a:prstClr>
                </a:solidFill>
                <a:latin typeface="微软雅黑" pitchFamily="34" charset="-122"/>
                <a:ea typeface="微软雅黑" pitchFamily="34" charset="-122"/>
              </a:rPr>
              <a:t>通过复制您</a:t>
            </a:r>
            <a:r>
              <a:rPr lang="zh-CN" altLang="en-US" sz="1050" dirty="0" smtClean="0">
                <a:solidFill>
                  <a:prstClr val="black">
                    <a:lumMod val="95000"/>
                    <a:lumOff val="5000"/>
                  </a:prstClr>
                </a:solidFill>
                <a:latin typeface="微软雅黑" pitchFamily="34" charset="-122"/>
                <a:ea typeface="微软雅黑" pitchFamily="34" charset="-122"/>
              </a:rPr>
              <a:t>的文字</a:t>
            </a:r>
            <a:endParaRPr lang="zh-CN" altLang="en-US" sz="1050" dirty="0"/>
          </a:p>
        </p:txBody>
      </p:sp>
      <p:sp>
        <p:nvSpPr>
          <p:cNvPr id="24" name="同心圆 11"/>
          <p:cNvSpPr>
            <a:spLocks noChangeArrowheads="1"/>
          </p:cNvSpPr>
          <p:nvPr/>
        </p:nvSpPr>
        <p:spPr bwMode="auto">
          <a:xfrm>
            <a:off x="4648198" y="1276384"/>
            <a:ext cx="1041797" cy="1040605"/>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FFF00"/>
          </a:solidFill>
          <a:ln>
            <a:noFill/>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25" name="文本框 19"/>
          <p:cNvSpPr>
            <a:spLocks noChangeArrowheads="1"/>
          </p:cNvSpPr>
          <p:nvPr/>
        </p:nvSpPr>
        <p:spPr bwMode="auto">
          <a:xfrm>
            <a:off x="4873322" y="1566681"/>
            <a:ext cx="607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sym typeface="微软雅黑" pitchFamily="34" charset="-122"/>
              </a:rPr>
              <a:t>03</a:t>
            </a:r>
            <a:endParaRPr kumimoji="0" lang="zh-CN" altLang="en-US"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endParaRPr>
          </a:p>
        </p:txBody>
      </p:sp>
      <p:sp>
        <p:nvSpPr>
          <p:cNvPr id="26" name="文本框 25"/>
          <p:cNvSpPr txBox="1"/>
          <p:nvPr/>
        </p:nvSpPr>
        <p:spPr>
          <a:xfrm>
            <a:off x="4560488" y="2398925"/>
            <a:ext cx="1107996"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第</a:t>
            </a:r>
            <a:r>
              <a:rPr lang="zh-CN" altLang="en-US" b="1" dirty="0">
                <a:solidFill>
                  <a:schemeClr val="bg1"/>
                </a:solidFill>
                <a:latin typeface="微软雅黑" panose="020B0503020204020204" pitchFamily="34" charset="-122"/>
                <a:ea typeface="微软雅黑" panose="020B0503020204020204" pitchFamily="34" charset="-122"/>
              </a:rPr>
              <a:t>三</a:t>
            </a:r>
            <a:r>
              <a:rPr lang="zh-CN" altLang="en-US" b="1" dirty="0" smtClean="0">
                <a:solidFill>
                  <a:schemeClr val="bg1"/>
                </a:solidFill>
                <a:latin typeface="微软雅黑" panose="020B0503020204020204" pitchFamily="34" charset="-122"/>
                <a:ea typeface="微软雅黑" panose="020B0503020204020204" pitchFamily="34" charset="-122"/>
              </a:rPr>
              <a:t>部分</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343406" y="2730467"/>
            <a:ext cx="1569660"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单击添加文字</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367755" y="3117944"/>
            <a:ext cx="1493462" cy="415498"/>
          </a:xfrm>
          <a:prstGeom prst="rect">
            <a:avLst/>
          </a:prstGeom>
          <a:noFill/>
        </p:spPr>
        <p:txBody>
          <a:bodyPr wrap="square" rtlCol="0">
            <a:spAutoFit/>
          </a:bodyPr>
          <a:lstStyle/>
          <a:p>
            <a:pPr lvl="0" algn="just"/>
            <a:r>
              <a:rPr lang="zh-CN" altLang="en-US" sz="1050" dirty="0">
                <a:solidFill>
                  <a:prstClr val="black">
                    <a:lumMod val="95000"/>
                    <a:lumOff val="5000"/>
                  </a:prstClr>
                </a:solidFill>
                <a:latin typeface="微软雅黑" pitchFamily="34" charset="-122"/>
                <a:ea typeface="微软雅黑" pitchFamily="34" charset="-122"/>
              </a:rPr>
              <a:t>您的内容打在</a:t>
            </a:r>
            <a:r>
              <a:rPr lang="zh-CN" altLang="en-US" sz="1050" dirty="0" smtClean="0">
                <a:solidFill>
                  <a:prstClr val="black">
                    <a:lumMod val="95000"/>
                    <a:lumOff val="5000"/>
                  </a:prstClr>
                </a:solidFill>
                <a:latin typeface="微软雅黑" pitchFamily="34" charset="-122"/>
                <a:ea typeface="微软雅黑" pitchFamily="34" charset="-122"/>
              </a:rPr>
              <a:t>这里或者</a:t>
            </a:r>
            <a:r>
              <a:rPr lang="zh-CN" altLang="en-US" sz="1050" dirty="0">
                <a:solidFill>
                  <a:prstClr val="black">
                    <a:lumMod val="95000"/>
                    <a:lumOff val="5000"/>
                  </a:prstClr>
                </a:solidFill>
                <a:latin typeface="微软雅黑" pitchFamily="34" charset="-122"/>
                <a:ea typeface="微软雅黑" pitchFamily="34" charset="-122"/>
              </a:rPr>
              <a:t>通过复制您</a:t>
            </a:r>
            <a:r>
              <a:rPr lang="zh-CN" altLang="en-US" sz="1050" dirty="0" smtClean="0">
                <a:solidFill>
                  <a:prstClr val="black">
                    <a:lumMod val="95000"/>
                    <a:lumOff val="5000"/>
                  </a:prstClr>
                </a:solidFill>
                <a:latin typeface="微软雅黑" pitchFamily="34" charset="-122"/>
                <a:ea typeface="微软雅黑" pitchFamily="34" charset="-122"/>
              </a:rPr>
              <a:t>的文字</a:t>
            </a:r>
            <a:endParaRPr lang="zh-CN" altLang="en-US" sz="1050" dirty="0"/>
          </a:p>
        </p:txBody>
      </p:sp>
      <p:sp>
        <p:nvSpPr>
          <p:cNvPr id="29" name="同心圆 11"/>
          <p:cNvSpPr>
            <a:spLocks noChangeArrowheads="1"/>
          </p:cNvSpPr>
          <p:nvPr/>
        </p:nvSpPr>
        <p:spPr bwMode="auto">
          <a:xfrm>
            <a:off x="6333707" y="1276384"/>
            <a:ext cx="1041797" cy="1040605"/>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FFF00"/>
          </a:solidFill>
          <a:ln>
            <a:noFill/>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30" name="文本框 19"/>
          <p:cNvSpPr>
            <a:spLocks noChangeArrowheads="1"/>
          </p:cNvSpPr>
          <p:nvPr/>
        </p:nvSpPr>
        <p:spPr bwMode="auto">
          <a:xfrm>
            <a:off x="6558831" y="1566681"/>
            <a:ext cx="607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sym typeface="微软雅黑" pitchFamily="34" charset="-122"/>
              </a:rPr>
              <a:t>04</a:t>
            </a:r>
            <a:endParaRPr kumimoji="0" lang="zh-CN" altLang="en-US"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endParaRPr>
          </a:p>
        </p:txBody>
      </p:sp>
      <p:sp>
        <p:nvSpPr>
          <p:cNvPr id="31" name="文本框 30"/>
          <p:cNvSpPr txBox="1"/>
          <p:nvPr/>
        </p:nvSpPr>
        <p:spPr>
          <a:xfrm>
            <a:off x="6245997" y="2398925"/>
            <a:ext cx="1107996"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第四部分</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028915" y="2730467"/>
            <a:ext cx="1569660"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单击添加文字</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053264" y="3117944"/>
            <a:ext cx="1493462" cy="415498"/>
          </a:xfrm>
          <a:prstGeom prst="rect">
            <a:avLst/>
          </a:prstGeom>
          <a:noFill/>
        </p:spPr>
        <p:txBody>
          <a:bodyPr wrap="square" rtlCol="0">
            <a:spAutoFit/>
          </a:bodyPr>
          <a:lstStyle/>
          <a:p>
            <a:pPr lvl="0" algn="just"/>
            <a:r>
              <a:rPr lang="zh-CN" altLang="en-US" sz="1050" dirty="0">
                <a:solidFill>
                  <a:prstClr val="black">
                    <a:lumMod val="95000"/>
                    <a:lumOff val="5000"/>
                  </a:prstClr>
                </a:solidFill>
                <a:latin typeface="微软雅黑" pitchFamily="34" charset="-122"/>
                <a:ea typeface="微软雅黑" pitchFamily="34" charset="-122"/>
              </a:rPr>
              <a:t>您的内容打在</a:t>
            </a:r>
            <a:r>
              <a:rPr lang="zh-CN" altLang="en-US" sz="1050" dirty="0" smtClean="0">
                <a:solidFill>
                  <a:prstClr val="black">
                    <a:lumMod val="95000"/>
                    <a:lumOff val="5000"/>
                  </a:prstClr>
                </a:solidFill>
                <a:latin typeface="微软雅黑" pitchFamily="34" charset="-122"/>
                <a:ea typeface="微软雅黑" pitchFamily="34" charset="-122"/>
              </a:rPr>
              <a:t>这里或者</a:t>
            </a:r>
            <a:r>
              <a:rPr lang="zh-CN" altLang="en-US" sz="1050" dirty="0">
                <a:solidFill>
                  <a:prstClr val="black">
                    <a:lumMod val="95000"/>
                    <a:lumOff val="5000"/>
                  </a:prstClr>
                </a:solidFill>
                <a:latin typeface="微软雅黑" pitchFamily="34" charset="-122"/>
                <a:ea typeface="微软雅黑" pitchFamily="34" charset="-122"/>
              </a:rPr>
              <a:t>通过复制您</a:t>
            </a:r>
            <a:r>
              <a:rPr lang="zh-CN" altLang="en-US" sz="1050" dirty="0" smtClean="0">
                <a:solidFill>
                  <a:prstClr val="black">
                    <a:lumMod val="95000"/>
                    <a:lumOff val="5000"/>
                  </a:prstClr>
                </a:solidFill>
                <a:latin typeface="微软雅黑" pitchFamily="34" charset="-122"/>
                <a:ea typeface="微软雅黑" pitchFamily="34" charset="-122"/>
              </a:rPr>
              <a:t>的文字</a:t>
            </a:r>
            <a:endParaRPr lang="zh-CN" altLang="en-US" sz="1050" dirty="0"/>
          </a:p>
        </p:txBody>
      </p:sp>
    </p:spTree>
    <p:custDataLst>
      <p:tags r:id="rId1"/>
    </p:custDataLst>
    <p:extLst>
      <p:ext uri="{BB962C8B-B14F-4D97-AF65-F5344CB8AC3E}">
        <p14:creationId xmlns:p14="http://schemas.microsoft.com/office/powerpoint/2010/main" val="151267972"/>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heel(1)">
                                      <p:cBhvr>
                                        <p:cTn id="28" dur="500"/>
                                        <p:tgtEl>
                                          <p:spTgt spid="17"/>
                                        </p:tgtEl>
                                      </p:cBhvr>
                                    </p:animEffect>
                                  </p:childTnLst>
                                </p:cTn>
                              </p:par>
                            </p:childTnLst>
                          </p:cTn>
                        </p:par>
                        <p:par>
                          <p:cTn id="29" fill="hold">
                            <p:stCondLst>
                              <p:cond delay="3000"/>
                            </p:stCondLst>
                            <p:childTnLst>
                              <p:par>
                                <p:cTn id="30" presetID="14" presetClass="entr" presetSubtype="1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randombar(horizontal)">
                                      <p:cBhvr>
                                        <p:cTn id="32" dur="500"/>
                                        <p:tgtEl>
                                          <p:spTgt spid="20"/>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heel(1)">
                                      <p:cBhvr>
                                        <p:cTn id="49" dur="500"/>
                                        <p:tgtEl>
                                          <p:spTgt spid="24"/>
                                        </p:tgtEl>
                                      </p:cBhvr>
                                    </p:animEffect>
                                  </p:childTnLst>
                                </p:cTn>
                              </p:par>
                            </p:childTnLst>
                          </p:cTn>
                        </p:par>
                        <p:par>
                          <p:cTn id="50" fill="hold">
                            <p:stCondLst>
                              <p:cond delay="5500"/>
                            </p:stCondLst>
                            <p:childTnLst>
                              <p:par>
                                <p:cTn id="51" presetID="14" presetClass="entr" presetSubtype="1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heel(1)">
                                      <p:cBhvr>
                                        <p:cTn id="70" dur="500"/>
                                        <p:tgtEl>
                                          <p:spTgt spid="29"/>
                                        </p:tgtEl>
                                      </p:cBhvr>
                                    </p:animEffect>
                                  </p:childTnLst>
                                </p:cTn>
                              </p:par>
                            </p:childTnLst>
                          </p:cTn>
                        </p:par>
                        <p:par>
                          <p:cTn id="71" fill="hold">
                            <p:stCondLst>
                              <p:cond delay="8000"/>
                            </p:stCondLst>
                            <p:childTnLst>
                              <p:par>
                                <p:cTn id="72" presetID="14" presetClass="entr" presetSubtype="10"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randombar(horizontal)">
                                      <p:cBhvr>
                                        <p:cTn id="74" dur="500"/>
                                        <p:tgtEl>
                                          <p:spTgt spid="30"/>
                                        </p:tgtEl>
                                      </p:cBhvr>
                                    </p:animEffect>
                                  </p:childTnLst>
                                </p:cTn>
                              </p:par>
                            </p:childTnLst>
                          </p:cTn>
                        </p:par>
                        <p:par>
                          <p:cTn id="75" fill="hold">
                            <p:stCondLst>
                              <p:cond delay="8500"/>
                            </p:stCondLst>
                            <p:childTnLst>
                              <p:par>
                                <p:cTn id="76" presetID="42"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anim calcmode="lin" valueType="num">
                                      <p:cBhvr>
                                        <p:cTn id="79" dur="1000" fill="hold"/>
                                        <p:tgtEl>
                                          <p:spTgt spid="31"/>
                                        </p:tgtEl>
                                        <p:attrNameLst>
                                          <p:attrName>ppt_x</p:attrName>
                                        </p:attrNameLst>
                                      </p:cBhvr>
                                      <p:tavLst>
                                        <p:tav tm="0">
                                          <p:val>
                                            <p:strVal val="#ppt_x"/>
                                          </p:val>
                                        </p:tav>
                                        <p:tav tm="100000">
                                          <p:val>
                                            <p:strVal val="#ppt_x"/>
                                          </p:val>
                                        </p:tav>
                                      </p:tavLst>
                                    </p:anim>
                                    <p:anim calcmode="lin" valueType="num">
                                      <p:cBhvr>
                                        <p:cTn id="80" dur="1000" fill="hold"/>
                                        <p:tgtEl>
                                          <p:spTgt spid="31"/>
                                        </p:tgtEl>
                                        <p:attrNameLst>
                                          <p:attrName>ppt_y</p:attrName>
                                        </p:attrNameLst>
                                      </p:cBhvr>
                                      <p:tavLst>
                                        <p:tav tm="0">
                                          <p:val>
                                            <p:strVal val="#ppt_y+.1"/>
                                          </p:val>
                                        </p:tav>
                                        <p:tav tm="100000">
                                          <p:val>
                                            <p:strVal val="#ppt_y"/>
                                          </p:val>
                                        </p:tav>
                                      </p:tavLst>
                                    </p:anim>
                                  </p:childTnLst>
                                </p:cTn>
                              </p:par>
                            </p:childTnLst>
                          </p:cTn>
                        </p:par>
                        <p:par>
                          <p:cTn id="81" fill="hold">
                            <p:stCondLst>
                              <p:cond delay="9500"/>
                            </p:stCondLst>
                            <p:childTnLst>
                              <p:par>
                                <p:cTn id="82" presetID="22" presetClass="entr" presetSubtype="8"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childTnLst>
                          </p:cTn>
                        </p:par>
                        <p:par>
                          <p:cTn id="85" fill="hold">
                            <p:stCondLst>
                              <p:cond delay="10000"/>
                            </p:stCondLst>
                            <p:childTnLst>
                              <p:par>
                                <p:cTn id="86" presetID="10" presetClass="entr" presetSubtype="0" fill="hold" grpId="0"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3" grpId="0"/>
      <p:bldP spid="13" grpId="0"/>
      <p:bldP spid="4" grpId="0"/>
      <p:bldP spid="17" grpId="0" animBg="1"/>
      <p:bldP spid="20" grpId="0"/>
      <p:bldP spid="21" grpId="0"/>
      <p:bldP spid="22" grpId="0"/>
      <p:bldP spid="23" grpId="0"/>
      <p:bldP spid="24" grpId="0" animBg="1"/>
      <p:bldP spid="25" grpId="0"/>
      <p:bldP spid="26" grpId="0"/>
      <p:bldP spid="27" grpId="0"/>
      <p:bldP spid="28" grpId="0"/>
      <p:bldP spid="29" grpId="0" animBg="1"/>
      <p:bldP spid="30" grpId="0"/>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9144001" cy="5157045"/>
            <a:chOff x="0" y="0"/>
            <a:chExt cx="9144001" cy="515704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045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96" y="169516"/>
              <a:ext cx="1542161" cy="1231290"/>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 y="3832968"/>
              <a:ext cx="9143245" cy="1310532"/>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35128" y="2761515"/>
              <a:ext cx="2608873" cy="2395530"/>
            </a:xfrm>
            <a:prstGeom prst="rect">
              <a:avLst/>
            </a:prstGeom>
          </p:spPr>
        </p:pic>
      </p:grpSp>
      <p:sp>
        <p:nvSpPr>
          <p:cNvPr id="9" name="同心圆 11"/>
          <p:cNvSpPr>
            <a:spLocks noChangeArrowheads="1"/>
          </p:cNvSpPr>
          <p:nvPr/>
        </p:nvSpPr>
        <p:spPr bwMode="auto">
          <a:xfrm>
            <a:off x="1562544" y="1506310"/>
            <a:ext cx="1705020" cy="1703069"/>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FFF00"/>
          </a:solidFill>
          <a:ln>
            <a:noFill/>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11" name="文本框 19"/>
          <p:cNvSpPr>
            <a:spLocks noChangeArrowheads="1"/>
          </p:cNvSpPr>
          <p:nvPr/>
        </p:nvSpPr>
        <p:spPr bwMode="auto">
          <a:xfrm>
            <a:off x="1909584" y="1948852"/>
            <a:ext cx="9936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rPr>
              <a:t>01</a:t>
            </a:r>
            <a:endParaRPr kumimoji="0" lang="zh-CN" altLang="en-US" sz="48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微软雅黑" pitchFamily="34" charset="-122"/>
            </a:endParaRPr>
          </a:p>
        </p:txBody>
      </p:sp>
      <p:sp>
        <p:nvSpPr>
          <p:cNvPr id="3" name="文本框 2"/>
          <p:cNvSpPr txBox="1"/>
          <p:nvPr/>
        </p:nvSpPr>
        <p:spPr>
          <a:xfrm>
            <a:off x="3429029" y="1702258"/>
            <a:ext cx="2560001"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第一部分</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429030" y="2357845"/>
            <a:ext cx="4334487"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498345995"/>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3"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stCxn id="101" idx="3"/>
          </p:cNvCxnSpPr>
          <p:nvPr/>
        </p:nvCxnSpPr>
        <p:spPr>
          <a:xfrm>
            <a:off x="2366870" y="2801461"/>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3845064" y="2801461"/>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5318384" y="2801461"/>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774692" y="2801461"/>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1663881" y="3803185"/>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04" name="TextBox 103"/>
          <p:cNvSpPr txBox="1"/>
          <p:nvPr/>
        </p:nvSpPr>
        <p:spPr>
          <a:xfrm>
            <a:off x="1663881" y="3500481"/>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sp>
        <p:nvSpPr>
          <p:cNvPr id="105" name="TextBox 104"/>
          <p:cNvSpPr txBox="1"/>
          <p:nvPr/>
        </p:nvSpPr>
        <p:spPr>
          <a:xfrm>
            <a:off x="3140388" y="3800421"/>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06" name="TextBox 105"/>
          <p:cNvSpPr txBox="1"/>
          <p:nvPr/>
        </p:nvSpPr>
        <p:spPr>
          <a:xfrm>
            <a:off x="3140388" y="3497717"/>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sp>
        <p:nvSpPr>
          <p:cNvPr id="107" name="TextBox 106"/>
          <p:cNvSpPr txBox="1"/>
          <p:nvPr/>
        </p:nvSpPr>
        <p:spPr>
          <a:xfrm>
            <a:off x="4683230" y="3797658"/>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08" name="TextBox 107"/>
          <p:cNvSpPr txBox="1"/>
          <p:nvPr/>
        </p:nvSpPr>
        <p:spPr>
          <a:xfrm>
            <a:off x="4683230" y="3494953"/>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sp>
        <p:nvSpPr>
          <p:cNvPr id="109" name="TextBox 108"/>
          <p:cNvSpPr txBox="1"/>
          <p:nvPr/>
        </p:nvSpPr>
        <p:spPr>
          <a:xfrm>
            <a:off x="6163784" y="3794894"/>
            <a:ext cx="1330707"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a:t>
            </a:r>
          </a:p>
        </p:txBody>
      </p:sp>
      <p:sp>
        <p:nvSpPr>
          <p:cNvPr id="110" name="TextBox 109"/>
          <p:cNvSpPr txBox="1"/>
          <p:nvPr/>
        </p:nvSpPr>
        <p:spPr>
          <a:xfrm>
            <a:off x="6163784" y="3492189"/>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添加标题</a:t>
            </a:r>
          </a:p>
        </p:txBody>
      </p:sp>
      <p:sp>
        <p:nvSpPr>
          <p:cNvPr id="57" name="梯形 2"/>
          <p:cNvSpPr>
            <a:spLocks noChangeArrowheads="1"/>
          </p:cNvSpPr>
          <p:nvPr/>
        </p:nvSpPr>
        <p:spPr bwMode="auto">
          <a:xfrm flipV="1">
            <a:off x="1239524" y="2760568"/>
            <a:ext cx="6696075" cy="270272"/>
          </a:xfrm>
          <a:custGeom>
            <a:avLst/>
            <a:gdLst>
              <a:gd name="G0" fmla="+- 1116 0 0"/>
              <a:gd name="G1" fmla="+- 21600 0 1116"/>
              <a:gd name="G2" fmla="*/ 1116 1 2"/>
              <a:gd name="G3" fmla="+- 21600 0 G2"/>
              <a:gd name="G4" fmla="+/ 1116 21600 2"/>
              <a:gd name="G5" fmla="+/ G1 0 2"/>
              <a:gd name="G6" fmla="*/ 21600 21600 1116"/>
              <a:gd name="G7" fmla="*/ G6 1 2"/>
              <a:gd name="G8" fmla="+- 21600 0 G7"/>
              <a:gd name="G9" fmla="*/ 21600 1 2"/>
              <a:gd name="G10" fmla="+- 1116 0 G9"/>
              <a:gd name="G11" fmla="?: G10 G8 0"/>
              <a:gd name="G12" fmla="?: G10 G7 21600"/>
              <a:gd name="T0" fmla="*/ 21042 w 21600"/>
              <a:gd name="T1" fmla="*/ 10800 h 21600"/>
              <a:gd name="T2" fmla="*/ 10800 w 21600"/>
              <a:gd name="T3" fmla="*/ 21600 h 21600"/>
              <a:gd name="T4" fmla="*/ 558 w 21600"/>
              <a:gd name="T5" fmla="*/ 10800 h 21600"/>
              <a:gd name="T6" fmla="*/ 10800 w 21600"/>
              <a:gd name="T7" fmla="*/ 0 h 21600"/>
              <a:gd name="T8" fmla="*/ 2358 w 21600"/>
              <a:gd name="T9" fmla="*/ 2358 h 21600"/>
              <a:gd name="T10" fmla="*/ 19242 w 21600"/>
              <a:gd name="T11" fmla="*/ 19242 h 21600"/>
            </a:gdLst>
            <a:ahLst/>
            <a:cxnLst>
              <a:cxn ang="0">
                <a:pos x="T0" y="T1"/>
              </a:cxn>
              <a:cxn ang="0">
                <a:pos x="T2" y="T3"/>
              </a:cxn>
              <a:cxn ang="0">
                <a:pos x="T4" y="T5"/>
              </a:cxn>
              <a:cxn ang="0">
                <a:pos x="T6" y="T7"/>
              </a:cxn>
            </a:cxnLst>
            <a:rect l="T8" t="T9" r="T10" b="T11"/>
            <a:pathLst>
              <a:path w="21600" h="21600">
                <a:moveTo>
                  <a:pt x="0" y="0"/>
                </a:moveTo>
                <a:lnTo>
                  <a:pt x="1116" y="21600"/>
                </a:lnTo>
                <a:lnTo>
                  <a:pt x="20484" y="21600"/>
                </a:lnTo>
                <a:lnTo>
                  <a:pt x="21600" y="0"/>
                </a:lnTo>
                <a:close/>
              </a:path>
            </a:pathLst>
          </a:custGeom>
          <a:solidFill>
            <a:schemeClr val="bg1">
              <a:lumMod val="65000"/>
              <a:alpha val="50000"/>
            </a:schemeClr>
          </a:solid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FFFFFF"/>
              </a:solidFill>
              <a:effectLst/>
              <a:uLnTx/>
              <a:uFillTx/>
              <a:latin typeface="宋体" pitchFamily="2" charset="-122"/>
              <a:ea typeface="等线" panose="02010600030101010101" pitchFamily="2" charset="-122"/>
              <a:cs typeface="+mn-cs"/>
              <a:sym typeface="宋体" pitchFamily="2" charset="-122"/>
            </a:endParaRPr>
          </a:p>
        </p:txBody>
      </p:sp>
      <p:grpSp>
        <p:nvGrpSpPr>
          <p:cNvPr id="64" name="组合 9"/>
          <p:cNvGrpSpPr>
            <a:grpSpLocks/>
          </p:cNvGrpSpPr>
          <p:nvPr/>
        </p:nvGrpSpPr>
        <p:grpSpPr bwMode="auto">
          <a:xfrm>
            <a:off x="4813781" y="1842466"/>
            <a:ext cx="1041797" cy="1040606"/>
            <a:chOff x="0" y="0"/>
            <a:chExt cx="1387872" cy="1387872"/>
          </a:xfrm>
        </p:grpSpPr>
        <p:sp>
          <p:nvSpPr>
            <p:cNvPr id="65"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CB1B3D"/>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66"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FF0000">
                <a:alpha val="38000"/>
              </a:srgb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grpSp>
      <p:grpSp>
        <p:nvGrpSpPr>
          <p:cNvPr id="67" name="组合 13"/>
          <p:cNvGrpSpPr>
            <a:grpSpLocks/>
          </p:cNvGrpSpPr>
          <p:nvPr/>
        </p:nvGrpSpPr>
        <p:grpSpPr bwMode="auto">
          <a:xfrm>
            <a:off x="6261581" y="1842466"/>
            <a:ext cx="1041797" cy="1040606"/>
            <a:chOff x="0" y="0"/>
            <a:chExt cx="1387872" cy="1387872"/>
          </a:xfrm>
        </p:grpSpPr>
        <p:sp>
          <p:nvSpPr>
            <p:cNvPr id="68"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CB1B3D"/>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69"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19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grpSp>
      <p:grpSp>
        <p:nvGrpSpPr>
          <p:cNvPr id="89" name="组合 13"/>
          <p:cNvGrpSpPr>
            <a:grpSpLocks/>
          </p:cNvGrpSpPr>
          <p:nvPr/>
        </p:nvGrpSpPr>
        <p:grpSpPr bwMode="auto">
          <a:xfrm>
            <a:off x="3328060" y="1842466"/>
            <a:ext cx="1041797" cy="1040606"/>
            <a:chOff x="0" y="0"/>
            <a:chExt cx="1387872" cy="1387872"/>
          </a:xfrm>
        </p:grpSpPr>
        <p:sp>
          <p:nvSpPr>
            <p:cNvPr id="90"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CB1B3D"/>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96"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16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grpSp>
      <p:grpSp>
        <p:nvGrpSpPr>
          <p:cNvPr id="99" name="组合 9"/>
          <p:cNvGrpSpPr>
            <a:grpSpLocks/>
          </p:cNvGrpSpPr>
          <p:nvPr/>
        </p:nvGrpSpPr>
        <p:grpSpPr bwMode="auto">
          <a:xfrm>
            <a:off x="1845972" y="1842466"/>
            <a:ext cx="1041797" cy="1040606"/>
            <a:chOff x="0" y="0"/>
            <a:chExt cx="1387872" cy="1387872"/>
          </a:xfrm>
        </p:grpSpPr>
        <p:sp>
          <p:nvSpPr>
            <p:cNvPr id="100"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CB1B3D"/>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sp>
          <p:nvSpPr>
            <p:cNvPr id="101"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FF0000">
                <a:alpha val="46000"/>
              </a:srgb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prstClr val="white"/>
                </a:solidFill>
                <a:effectLst/>
                <a:uLnTx/>
                <a:uFillTx/>
                <a:latin typeface="宋体" pitchFamily="2" charset="-122"/>
                <a:ea typeface="等线" panose="02010600030101010101" pitchFamily="2" charset="-122"/>
                <a:cs typeface="+mn-cs"/>
                <a:sym typeface="宋体" pitchFamily="2" charset="-122"/>
              </a:endParaRPr>
            </a:p>
          </p:txBody>
        </p:sp>
      </p:grpSp>
      <p:sp>
        <p:nvSpPr>
          <p:cNvPr id="119" name="文本框 19"/>
          <p:cNvSpPr>
            <a:spLocks noChangeArrowheads="1"/>
          </p:cNvSpPr>
          <p:nvPr/>
        </p:nvSpPr>
        <p:spPr bwMode="auto">
          <a:xfrm>
            <a:off x="2071096" y="2132763"/>
            <a:ext cx="607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01</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120" name="文本框 19"/>
          <p:cNvSpPr>
            <a:spLocks noChangeArrowheads="1"/>
          </p:cNvSpPr>
          <p:nvPr/>
        </p:nvSpPr>
        <p:spPr bwMode="auto">
          <a:xfrm>
            <a:off x="5054148" y="2143479"/>
            <a:ext cx="607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03</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121" name="文本框 19"/>
          <p:cNvSpPr>
            <a:spLocks noChangeArrowheads="1"/>
          </p:cNvSpPr>
          <p:nvPr/>
        </p:nvSpPr>
        <p:spPr bwMode="auto">
          <a:xfrm>
            <a:off x="6483133" y="2132763"/>
            <a:ext cx="607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04</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122" name="文本框 19"/>
          <p:cNvSpPr>
            <a:spLocks noChangeArrowheads="1"/>
          </p:cNvSpPr>
          <p:nvPr/>
        </p:nvSpPr>
        <p:spPr bwMode="auto">
          <a:xfrm>
            <a:off x="3556577" y="2147403"/>
            <a:ext cx="607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02</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54" name="矩形 53"/>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5" name="矩形 54"/>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7" name="矩形 76"/>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212388318"/>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p:cBhvr>
                                        <p:cTn id="7" dur="900"/>
                                        <p:tgtEl>
                                          <p:spTgt spid="57"/>
                                        </p:tgtEl>
                                      </p:cBhvr>
                                    </p:animEffect>
                                  </p:childTnLst>
                                </p:cTn>
                              </p:par>
                              <p:par>
                                <p:cTn id="8" presetID="2" presetClass="entr" presetSubtype="8" fill="hold" nodeType="withEffect">
                                  <p:stCondLst>
                                    <p:cond delay="200"/>
                                  </p:stCondLst>
                                  <p:childTnLst>
                                    <p:set>
                                      <p:cBhvr>
                                        <p:cTn id="9" dur="1" fill="hold">
                                          <p:stCondLst>
                                            <p:cond delay="0"/>
                                          </p:stCondLst>
                                        </p:cTn>
                                        <p:tgtEl>
                                          <p:spTgt spid="64"/>
                                        </p:tgtEl>
                                        <p:attrNameLst>
                                          <p:attrName>style.visibility</p:attrName>
                                        </p:attrNameLst>
                                      </p:cBhvr>
                                      <p:to>
                                        <p:strVal val="visible"/>
                                      </p:to>
                                    </p:set>
                                    <p:anim calcmode="lin" valueType="num">
                                      <p:cBhvr>
                                        <p:cTn id="10" dur="500" fill="hold"/>
                                        <p:tgtEl>
                                          <p:spTgt spid="64"/>
                                        </p:tgtEl>
                                        <p:attrNameLst>
                                          <p:attrName>ppt_x</p:attrName>
                                        </p:attrNameLst>
                                      </p:cBhvr>
                                      <p:tavLst>
                                        <p:tav tm="0">
                                          <p:val>
                                            <p:strVal val="0-#ppt_w/2"/>
                                          </p:val>
                                        </p:tav>
                                        <p:tav tm="100000">
                                          <p:val>
                                            <p:strVal val="#ppt_x"/>
                                          </p:val>
                                        </p:tav>
                                      </p:tavLst>
                                    </p:anim>
                                    <p:anim calcmode="lin" valueType="num">
                                      <p:cBhvr>
                                        <p:cTn id="11" dur="500" fill="hold"/>
                                        <p:tgtEl>
                                          <p:spTgt spid="64"/>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00"/>
                                  </p:stCondLst>
                                  <p:childTnLst>
                                    <p:set>
                                      <p:cBhvr>
                                        <p:cTn id="13" dur="1" fill="hold">
                                          <p:stCondLst>
                                            <p:cond delay="0"/>
                                          </p:stCondLst>
                                        </p:cTn>
                                        <p:tgtEl>
                                          <p:spTgt spid="67"/>
                                        </p:tgtEl>
                                        <p:attrNameLst>
                                          <p:attrName>style.visibility</p:attrName>
                                        </p:attrNameLst>
                                      </p:cBhvr>
                                      <p:to>
                                        <p:strVal val="visible"/>
                                      </p:to>
                                    </p:set>
                                    <p:anim calcmode="lin" valueType="num">
                                      <p:cBhvr>
                                        <p:cTn id="14" dur="500" fill="hold"/>
                                        <p:tgtEl>
                                          <p:spTgt spid="67"/>
                                        </p:tgtEl>
                                        <p:attrNameLst>
                                          <p:attrName>ppt_x</p:attrName>
                                        </p:attrNameLst>
                                      </p:cBhvr>
                                      <p:tavLst>
                                        <p:tav tm="0">
                                          <p:val>
                                            <p:strVal val="0-#ppt_w/2"/>
                                          </p:val>
                                        </p:tav>
                                        <p:tav tm="100000">
                                          <p:val>
                                            <p:strVal val="#ppt_x"/>
                                          </p:val>
                                        </p:tav>
                                      </p:tavLst>
                                    </p:anim>
                                    <p:anim calcmode="lin" valueType="num">
                                      <p:cBhvr>
                                        <p:cTn id="15" dur="500" fill="hold"/>
                                        <p:tgtEl>
                                          <p:spTgt spid="67"/>
                                        </p:tgtEl>
                                        <p:attrNameLst>
                                          <p:attrName>ppt_y</p:attrName>
                                        </p:attrNameLst>
                                      </p:cBhvr>
                                      <p:tavLst>
                                        <p:tav tm="0">
                                          <p:val>
                                            <p:strVal val="#ppt_y"/>
                                          </p:val>
                                        </p:tav>
                                        <p:tav tm="100000">
                                          <p:val>
                                            <p:strVal val="#ppt_y"/>
                                          </p:val>
                                        </p:tav>
                                      </p:tavLst>
                                    </p:anim>
                                  </p:childTnLst>
                                </p:cTn>
                              </p:par>
                              <p:par>
                                <p:cTn id="16" presetID="32" presetClass="emph" presetSubtype="0" fill="hold" nodeType="withEffect">
                                  <p:stCondLst>
                                    <p:cond delay="0"/>
                                  </p:stCondLst>
                                  <p:childTnLst>
                                    <p:animRot by="120000">
                                      <p:cBhvr>
                                        <p:cTn id="17" dur="100" fill="hold">
                                          <p:stCondLst>
                                            <p:cond delay="0"/>
                                          </p:stCondLst>
                                        </p:cTn>
                                        <p:tgtEl>
                                          <p:spTgt spid="64"/>
                                        </p:tgtEl>
                                        <p:attrNameLst>
                                          <p:attrName>r</p:attrName>
                                        </p:attrNameLst>
                                      </p:cBhvr>
                                    </p:animRot>
                                    <p:animRot by="-240000">
                                      <p:cBhvr>
                                        <p:cTn id="18" dur="200" fill="hold">
                                          <p:stCondLst>
                                            <p:cond delay="200"/>
                                          </p:stCondLst>
                                        </p:cTn>
                                        <p:tgtEl>
                                          <p:spTgt spid="64"/>
                                        </p:tgtEl>
                                        <p:attrNameLst>
                                          <p:attrName>r</p:attrName>
                                        </p:attrNameLst>
                                      </p:cBhvr>
                                    </p:animRot>
                                    <p:animRot by="240000">
                                      <p:cBhvr>
                                        <p:cTn id="19" dur="200" fill="hold">
                                          <p:stCondLst>
                                            <p:cond delay="400"/>
                                          </p:stCondLst>
                                        </p:cTn>
                                        <p:tgtEl>
                                          <p:spTgt spid="64"/>
                                        </p:tgtEl>
                                        <p:attrNameLst>
                                          <p:attrName>r</p:attrName>
                                        </p:attrNameLst>
                                      </p:cBhvr>
                                    </p:animRot>
                                    <p:animRot by="-240000">
                                      <p:cBhvr>
                                        <p:cTn id="20" dur="200" fill="hold">
                                          <p:stCondLst>
                                            <p:cond delay="600"/>
                                          </p:stCondLst>
                                        </p:cTn>
                                        <p:tgtEl>
                                          <p:spTgt spid="64"/>
                                        </p:tgtEl>
                                        <p:attrNameLst>
                                          <p:attrName>r</p:attrName>
                                        </p:attrNameLst>
                                      </p:cBhvr>
                                    </p:animRot>
                                    <p:animRot by="120000">
                                      <p:cBhvr>
                                        <p:cTn id="21" dur="200" fill="hold">
                                          <p:stCondLst>
                                            <p:cond delay="800"/>
                                          </p:stCondLst>
                                        </p:cTn>
                                        <p:tgtEl>
                                          <p:spTgt spid="64"/>
                                        </p:tgtEl>
                                        <p:attrNameLst>
                                          <p:attrName>r</p:attrName>
                                        </p:attrNameLst>
                                      </p:cBhvr>
                                    </p:animRot>
                                  </p:childTnLst>
                                </p:cTn>
                              </p:par>
                              <p:par>
                                <p:cTn id="22" presetID="32" presetClass="emph" presetSubtype="0" fill="hold" nodeType="withEffect">
                                  <p:stCondLst>
                                    <p:cond delay="0"/>
                                  </p:stCondLst>
                                  <p:childTnLst>
                                    <p:animRot by="120000">
                                      <p:cBhvr>
                                        <p:cTn id="23" dur="100" fill="hold">
                                          <p:stCondLst>
                                            <p:cond delay="0"/>
                                          </p:stCondLst>
                                        </p:cTn>
                                        <p:tgtEl>
                                          <p:spTgt spid="67"/>
                                        </p:tgtEl>
                                        <p:attrNameLst>
                                          <p:attrName>r</p:attrName>
                                        </p:attrNameLst>
                                      </p:cBhvr>
                                    </p:animRot>
                                    <p:animRot by="-240000">
                                      <p:cBhvr>
                                        <p:cTn id="24" dur="200" fill="hold">
                                          <p:stCondLst>
                                            <p:cond delay="200"/>
                                          </p:stCondLst>
                                        </p:cTn>
                                        <p:tgtEl>
                                          <p:spTgt spid="67"/>
                                        </p:tgtEl>
                                        <p:attrNameLst>
                                          <p:attrName>r</p:attrName>
                                        </p:attrNameLst>
                                      </p:cBhvr>
                                    </p:animRot>
                                    <p:animRot by="240000">
                                      <p:cBhvr>
                                        <p:cTn id="25" dur="200" fill="hold">
                                          <p:stCondLst>
                                            <p:cond delay="400"/>
                                          </p:stCondLst>
                                        </p:cTn>
                                        <p:tgtEl>
                                          <p:spTgt spid="67"/>
                                        </p:tgtEl>
                                        <p:attrNameLst>
                                          <p:attrName>r</p:attrName>
                                        </p:attrNameLst>
                                      </p:cBhvr>
                                    </p:animRot>
                                    <p:animRot by="-240000">
                                      <p:cBhvr>
                                        <p:cTn id="26" dur="200" fill="hold">
                                          <p:stCondLst>
                                            <p:cond delay="600"/>
                                          </p:stCondLst>
                                        </p:cTn>
                                        <p:tgtEl>
                                          <p:spTgt spid="67"/>
                                        </p:tgtEl>
                                        <p:attrNameLst>
                                          <p:attrName>r</p:attrName>
                                        </p:attrNameLst>
                                      </p:cBhvr>
                                    </p:animRot>
                                    <p:animRot by="120000">
                                      <p:cBhvr>
                                        <p:cTn id="27" dur="200" fill="hold">
                                          <p:stCondLst>
                                            <p:cond delay="800"/>
                                          </p:stCondLst>
                                        </p:cTn>
                                        <p:tgtEl>
                                          <p:spTgt spid="67"/>
                                        </p:tgtEl>
                                        <p:attrNameLst>
                                          <p:attrName>r</p:attrName>
                                        </p:attrNameLst>
                                      </p:cBhvr>
                                    </p:animRot>
                                  </p:childTnLst>
                                </p:cTn>
                              </p:par>
                              <p:par>
                                <p:cTn id="28" presetID="2" presetClass="entr" presetSubtype="8" fill="hold" nodeType="withEffect">
                                  <p:stCondLst>
                                    <p:cond delay="200"/>
                                  </p:stCondLst>
                                  <p:childTnLst>
                                    <p:set>
                                      <p:cBhvr>
                                        <p:cTn id="29" dur="1" fill="hold">
                                          <p:stCondLst>
                                            <p:cond delay="0"/>
                                          </p:stCondLst>
                                        </p:cTn>
                                        <p:tgtEl>
                                          <p:spTgt spid="89"/>
                                        </p:tgtEl>
                                        <p:attrNameLst>
                                          <p:attrName>style.visibility</p:attrName>
                                        </p:attrNameLst>
                                      </p:cBhvr>
                                      <p:to>
                                        <p:strVal val="visible"/>
                                      </p:to>
                                    </p:set>
                                    <p:anim calcmode="lin" valueType="num">
                                      <p:cBhvr>
                                        <p:cTn id="30" dur="500" fill="hold"/>
                                        <p:tgtEl>
                                          <p:spTgt spid="89"/>
                                        </p:tgtEl>
                                        <p:attrNameLst>
                                          <p:attrName>ppt_x</p:attrName>
                                        </p:attrNameLst>
                                      </p:cBhvr>
                                      <p:tavLst>
                                        <p:tav tm="0">
                                          <p:val>
                                            <p:strVal val="0-#ppt_w/2"/>
                                          </p:val>
                                        </p:tav>
                                        <p:tav tm="100000">
                                          <p:val>
                                            <p:strVal val="#ppt_x"/>
                                          </p:val>
                                        </p:tav>
                                      </p:tavLst>
                                    </p:anim>
                                    <p:anim calcmode="lin" valueType="num">
                                      <p:cBhvr>
                                        <p:cTn id="31" dur="500" fill="hold"/>
                                        <p:tgtEl>
                                          <p:spTgt spid="89"/>
                                        </p:tgtEl>
                                        <p:attrNameLst>
                                          <p:attrName>ppt_y</p:attrName>
                                        </p:attrNameLst>
                                      </p:cBhvr>
                                      <p:tavLst>
                                        <p:tav tm="0">
                                          <p:val>
                                            <p:strVal val="#ppt_y"/>
                                          </p:val>
                                        </p:tav>
                                        <p:tav tm="100000">
                                          <p:val>
                                            <p:strVal val="#ppt_y"/>
                                          </p:val>
                                        </p:tav>
                                      </p:tavLst>
                                    </p:anim>
                                  </p:childTnLst>
                                </p:cTn>
                              </p:par>
                              <p:par>
                                <p:cTn id="32" presetID="32" presetClass="emph" presetSubtype="0" fill="hold" nodeType="withEffect">
                                  <p:stCondLst>
                                    <p:cond delay="0"/>
                                  </p:stCondLst>
                                  <p:childTnLst>
                                    <p:animRot by="120000">
                                      <p:cBhvr>
                                        <p:cTn id="33" dur="100" fill="hold">
                                          <p:stCondLst>
                                            <p:cond delay="0"/>
                                          </p:stCondLst>
                                        </p:cTn>
                                        <p:tgtEl>
                                          <p:spTgt spid="89"/>
                                        </p:tgtEl>
                                        <p:attrNameLst>
                                          <p:attrName>r</p:attrName>
                                        </p:attrNameLst>
                                      </p:cBhvr>
                                    </p:animRot>
                                    <p:animRot by="-240000">
                                      <p:cBhvr>
                                        <p:cTn id="34" dur="200" fill="hold">
                                          <p:stCondLst>
                                            <p:cond delay="200"/>
                                          </p:stCondLst>
                                        </p:cTn>
                                        <p:tgtEl>
                                          <p:spTgt spid="89"/>
                                        </p:tgtEl>
                                        <p:attrNameLst>
                                          <p:attrName>r</p:attrName>
                                        </p:attrNameLst>
                                      </p:cBhvr>
                                    </p:animRot>
                                    <p:animRot by="240000">
                                      <p:cBhvr>
                                        <p:cTn id="35" dur="200" fill="hold">
                                          <p:stCondLst>
                                            <p:cond delay="400"/>
                                          </p:stCondLst>
                                        </p:cTn>
                                        <p:tgtEl>
                                          <p:spTgt spid="89"/>
                                        </p:tgtEl>
                                        <p:attrNameLst>
                                          <p:attrName>r</p:attrName>
                                        </p:attrNameLst>
                                      </p:cBhvr>
                                    </p:animRot>
                                    <p:animRot by="-240000">
                                      <p:cBhvr>
                                        <p:cTn id="36" dur="200" fill="hold">
                                          <p:stCondLst>
                                            <p:cond delay="600"/>
                                          </p:stCondLst>
                                        </p:cTn>
                                        <p:tgtEl>
                                          <p:spTgt spid="89"/>
                                        </p:tgtEl>
                                        <p:attrNameLst>
                                          <p:attrName>r</p:attrName>
                                        </p:attrNameLst>
                                      </p:cBhvr>
                                    </p:animRot>
                                    <p:animRot by="120000">
                                      <p:cBhvr>
                                        <p:cTn id="37" dur="200" fill="hold">
                                          <p:stCondLst>
                                            <p:cond delay="800"/>
                                          </p:stCondLst>
                                        </p:cTn>
                                        <p:tgtEl>
                                          <p:spTgt spid="89"/>
                                        </p:tgtEl>
                                        <p:attrNameLst>
                                          <p:attrName>r</p:attrName>
                                        </p:attrNameLst>
                                      </p:cBhvr>
                                    </p:animRot>
                                  </p:childTnLst>
                                </p:cTn>
                              </p:par>
                              <p:par>
                                <p:cTn id="38" presetID="2" presetClass="entr" presetSubtype="8" fill="hold" nodeType="withEffect">
                                  <p:stCondLst>
                                    <p:cond delay="200"/>
                                  </p:stCondLst>
                                  <p:childTnLst>
                                    <p:set>
                                      <p:cBhvr>
                                        <p:cTn id="39" dur="1" fill="hold">
                                          <p:stCondLst>
                                            <p:cond delay="0"/>
                                          </p:stCondLst>
                                        </p:cTn>
                                        <p:tgtEl>
                                          <p:spTgt spid="99"/>
                                        </p:tgtEl>
                                        <p:attrNameLst>
                                          <p:attrName>style.visibility</p:attrName>
                                        </p:attrNameLst>
                                      </p:cBhvr>
                                      <p:to>
                                        <p:strVal val="visible"/>
                                      </p:to>
                                    </p:set>
                                    <p:anim calcmode="lin" valueType="num">
                                      <p:cBhvr>
                                        <p:cTn id="40" dur="500" fill="hold"/>
                                        <p:tgtEl>
                                          <p:spTgt spid="99"/>
                                        </p:tgtEl>
                                        <p:attrNameLst>
                                          <p:attrName>ppt_x</p:attrName>
                                        </p:attrNameLst>
                                      </p:cBhvr>
                                      <p:tavLst>
                                        <p:tav tm="0">
                                          <p:val>
                                            <p:strVal val="0-#ppt_w/2"/>
                                          </p:val>
                                        </p:tav>
                                        <p:tav tm="100000">
                                          <p:val>
                                            <p:strVal val="#ppt_x"/>
                                          </p:val>
                                        </p:tav>
                                      </p:tavLst>
                                    </p:anim>
                                    <p:anim calcmode="lin" valueType="num">
                                      <p:cBhvr>
                                        <p:cTn id="41" dur="500" fill="hold"/>
                                        <p:tgtEl>
                                          <p:spTgt spid="99"/>
                                        </p:tgtEl>
                                        <p:attrNameLst>
                                          <p:attrName>ppt_y</p:attrName>
                                        </p:attrNameLst>
                                      </p:cBhvr>
                                      <p:tavLst>
                                        <p:tav tm="0">
                                          <p:val>
                                            <p:strVal val="#ppt_y"/>
                                          </p:val>
                                        </p:tav>
                                        <p:tav tm="100000">
                                          <p:val>
                                            <p:strVal val="#ppt_y"/>
                                          </p:val>
                                        </p:tav>
                                      </p:tavLst>
                                    </p:anim>
                                  </p:childTnLst>
                                </p:cTn>
                              </p:par>
                              <p:par>
                                <p:cTn id="42" presetID="32" presetClass="emph" presetSubtype="0" fill="hold" nodeType="withEffect">
                                  <p:stCondLst>
                                    <p:cond delay="0"/>
                                  </p:stCondLst>
                                  <p:childTnLst>
                                    <p:animRot by="120000">
                                      <p:cBhvr>
                                        <p:cTn id="43" dur="100" fill="hold">
                                          <p:stCondLst>
                                            <p:cond delay="0"/>
                                          </p:stCondLst>
                                        </p:cTn>
                                        <p:tgtEl>
                                          <p:spTgt spid="99"/>
                                        </p:tgtEl>
                                        <p:attrNameLst>
                                          <p:attrName>r</p:attrName>
                                        </p:attrNameLst>
                                      </p:cBhvr>
                                    </p:animRot>
                                    <p:animRot by="-240000">
                                      <p:cBhvr>
                                        <p:cTn id="44" dur="200" fill="hold">
                                          <p:stCondLst>
                                            <p:cond delay="200"/>
                                          </p:stCondLst>
                                        </p:cTn>
                                        <p:tgtEl>
                                          <p:spTgt spid="99"/>
                                        </p:tgtEl>
                                        <p:attrNameLst>
                                          <p:attrName>r</p:attrName>
                                        </p:attrNameLst>
                                      </p:cBhvr>
                                    </p:animRot>
                                    <p:animRot by="240000">
                                      <p:cBhvr>
                                        <p:cTn id="45" dur="200" fill="hold">
                                          <p:stCondLst>
                                            <p:cond delay="400"/>
                                          </p:stCondLst>
                                        </p:cTn>
                                        <p:tgtEl>
                                          <p:spTgt spid="99"/>
                                        </p:tgtEl>
                                        <p:attrNameLst>
                                          <p:attrName>r</p:attrName>
                                        </p:attrNameLst>
                                      </p:cBhvr>
                                    </p:animRot>
                                    <p:animRot by="-240000">
                                      <p:cBhvr>
                                        <p:cTn id="46" dur="200" fill="hold">
                                          <p:stCondLst>
                                            <p:cond delay="600"/>
                                          </p:stCondLst>
                                        </p:cTn>
                                        <p:tgtEl>
                                          <p:spTgt spid="99"/>
                                        </p:tgtEl>
                                        <p:attrNameLst>
                                          <p:attrName>r</p:attrName>
                                        </p:attrNameLst>
                                      </p:cBhvr>
                                    </p:animRot>
                                    <p:animRot by="120000">
                                      <p:cBhvr>
                                        <p:cTn id="47" dur="200" fill="hold">
                                          <p:stCondLst>
                                            <p:cond delay="800"/>
                                          </p:stCondLst>
                                        </p:cTn>
                                        <p:tgtEl>
                                          <p:spTgt spid="99"/>
                                        </p:tgtEl>
                                        <p:attrNameLst>
                                          <p:attrName>r</p:attrName>
                                        </p:attrNameLst>
                                      </p:cBhvr>
                                    </p:animRot>
                                  </p:childTnLst>
                                </p:cTn>
                              </p:par>
                            </p:childTnLst>
                          </p:cTn>
                        </p:par>
                        <p:par>
                          <p:cTn id="48" fill="hold">
                            <p:stCondLst>
                              <p:cond delay="1000"/>
                            </p:stCondLst>
                            <p:childTnLst>
                              <p:par>
                                <p:cTn id="49" presetID="14" presetClass="entr" presetSubtype="1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randombar(horizontal)">
                                      <p:cBhvr>
                                        <p:cTn id="51" dur="500"/>
                                        <p:tgtEl>
                                          <p:spTgt spid="119"/>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randombar(horizontal)">
                                      <p:cBhvr>
                                        <p:cTn id="54" dur="500"/>
                                        <p:tgtEl>
                                          <p:spTgt spid="122"/>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20"/>
                                        </p:tgtEl>
                                        <p:attrNameLst>
                                          <p:attrName>style.visibility</p:attrName>
                                        </p:attrNameLst>
                                      </p:cBhvr>
                                      <p:to>
                                        <p:strVal val="visible"/>
                                      </p:to>
                                    </p:set>
                                    <p:animEffect transition="in" filter="randombar(horizontal)">
                                      <p:cBhvr>
                                        <p:cTn id="57" dur="500"/>
                                        <p:tgtEl>
                                          <p:spTgt spid="120"/>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21"/>
                                        </p:tgtEl>
                                        <p:attrNameLst>
                                          <p:attrName>style.visibility</p:attrName>
                                        </p:attrNameLst>
                                      </p:cBhvr>
                                      <p:to>
                                        <p:strVal val="visible"/>
                                      </p:to>
                                    </p:set>
                                    <p:animEffect transition="in" filter="randombar(horizontal)">
                                      <p:cBhvr>
                                        <p:cTn id="60" dur="500"/>
                                        <p:tgtEl>
                                          <p:spTgt spid="121"/>
                                        </p:tgtEl>
                                      </p:cBhvr>
                                    </p:animEffect>
                                  </p:childTnLst>
                                </p:cTn>
                              </p:par>
                            </p:childTnLst>
                          </p:cTn>
                        </p:par>
                        <p:par>
                          <p:cTn id="61" fill="hold">
                            <p:stCondLst>
                              <p:cond delay="1500"/>
                            </p:stCondLst>
                            <p:childTnLst>
                              <p:par>
                                <p:cTn id="62" presetID="47" presetClass="entr" presetSubtype="0" fill="hold" nodeType="afterEffect">
                                  <p:stCondLst>
                                    <p:cond delay="0"/>
                                  </p:stCondLst>
                                  <p:childTnLst>
                                    <p:set>
                                      <p:cBhvr>
                                        <p:cTn id="63" dur="1" fill="hold">
                                          <p:stCondLst>
                                            <p:cond delay="0"/>
                                          </p:stCondLst>
                                        </p:cTn>
                                        <p:tgtEl>
                                          <p:spTgt spid="125"/>
                                        </p:tgtEl>
                                        <p:attrNameLst>
                                          <p:attrName>style.visibility</p:attrName>
                                        </p:attrNameLst>
                                      </p:cBhvr>
                                      <p:to>
                                        <p:strVal val="visible"/>
                                      </p:to>
                                    </p:set>
                                    <p:animEffect transition="in" filter="fade">
                                      <p:cBhvr>
                                        <p:cTn id="64" dur="300"/>
                                        <p:tgtEl>
                                          <p:spTgt spid="125"/>
                                        </p:tgtEl>
                                      </p:cBhvr>
                                    </p:animEffect>
                                    <p:anim calcmode="lin" valueType="num">
                                      <p:cBhvr>
                                        <p:cTn id="65" dur="300" fill="hold"/>
                                        <p:tgtEl>
                                          <p:spTgt spid="125"/>
                                        </p:tgtEl>
                                        <p:attrNameLst>
                                          <p:attrName>ppt_x</p:attrName>
                                        </p:attrNameLst>
                                      </p:cBhvr>
                                      <p:tavLst>
                                        <p:tav tm="0">
                                          <p:val>
                                            <p:strVal val="#ppt_x"/>
                                          </p:val>
                                        </p:tav>
                                        <p:tav tm="100000">
                                          <p:val>
                                            <p:strVal val="#ppt_x"/>
                                          </p:val>
                                        </p:tav>
                                      </p:tavLst>
                                    </p:anim>
                                    <p:anim calcmode="lin" valueType="num">
                                      <p:cBhvr>
                                        <p:cTn id="66" dur="300" fill="hold"/>
                                        <p:tgtEl>
                                          <p:spTgt spid="125"/>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124"/>
                                        </p:tgtEl>
                                        <p:attrNameLst>
                                          <p:attrName>style.visibility</p:attrName>
                                        </p:attrNameLst>
                                      </p:cBhvr>
                                      <p:to>
                                        <p:strVal val="visible"/>
                                      </p:to>
                                    </p:set>
                                    <p:animEffect transition="in" filter="fade">
                                      <p:cBhvr>
                                        <p:cTn id="69" dur="300"/>
                                        <p:tgtEl>
                                          <p:spTgt spid="124"/>
                                        </p:tgtEl>
                                      </p:cBhvr>
                                    </p:animEffect>
                                    <p:anim calcmode="lin" valueType="num">
                                      <p:cBhvr>
                                        <p:cTn id="70" dur="300" fill="hold"/>
                                        <p:tgtEl>
                                          <p:spTgt spid="124"/>
                                        </p:tgtEl>
                                        <p:attrNameLst>
                                          <p:attrName>ppt_x</p:attrName>
                                        </p:attrNameLst>
                                      </p:cBhvr>
                                      <p:tavLst>
                                        <p:tav tm="0">
                                          <p:val>
                                            <p:strVal val="#ppt_x"/>
                                          </p:val>
                                        </p:tav>
                                        <p:tav tm="100000">
                                          <p:val>
                                            <p:strVal val="#ppt_x"/>
                                          </p:val>
                                        </p:tav>
                                      </p:tavLst>
                                    </p:anim>
                                    <p:anim calcmode="lin" valueType="num">
                                      <p:cBhvr>
                                        <p:cTn id="71" dur="300" fill="hold"/>
                                        <p:tgtEl>
                                          <p:spTgt spid="1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23"/>
                                        </p:tgtEl>
                                        <p:attrNameLst>
                                          <p:attrName>style.visibility</p:attrName>
                                        </p:attrNameLst>
                                      </p:cBhvr>
                                      <p:to>
                                        <p:strVal val="visible"/>
                                      </p:to>
                                    </p:set>
                                    <p:animEffect transition="in" filter="fade">
                                      <p:cBhvr>
                                        <p:cTn id="74" dur="300"/>
                                        <p:tgtEl>
                                          <p:spTgt spid="123"/>
                                        </p:tgtEl>
                                      </p:cBhvr>
                                    </p:animEffect>
                                    <p:anim calcmode="lin" valueType="num">
                                      <p:cBhvr>
                                        <p:cTn id="75" dur="300" fill="hold"/>
                                        <p:tgtEl>
                                          <p:spTgt spid="123"/>
                                        </p:tgtEl>
                                        <p:attrNameLst>
                                          <p:attrName>ppt_x</p:attrName>
                                        </p:attrNameLst>
                                      </p:cBhvr>
                                      <p:tavLst>
                                        <p:tav tm="0">
                                          <p:val>
                                            <p:strVal val="#ppt_x"/>
                                          </p:val>
                                        </p:tav>
                                        <p:tav tm="100000">
                                          <p:val>
                                            <p:strVal val="#ppt_x"/>
                                          </p:val>
                                        </p:tav>
                                      </p:tavLst>
                                    </p:anim>
                                    <p:anim calcmode="lin" valueType="num">
                                      <p:cBhvr>
                                        <p:cTn id="76" dur="300" fill="hold"/>
                                        <p:tgtEl>
                                          <p:spTgt spid="123"/>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300"/>
                                        <p:tgtEl>
                                          <p:spTgt spid="3"/>
                                        </p:tgtEl>
                                      </p:cBhvr>
                                    </p:animEffect>
                                    <p:anim calcmode="lin" valueType="num">
                                      <p:cBhvr>
                                        <p:cTn id="80" dur="300" fill="hold"/>
                                        <p:tgtEl>
                                          <p:spTgt spid="3"/>
                                        </p:tgtEl>
                                        <p:attrNameLst>
                                          <p:attrName>ppt_x</p:attrName>
                                        </p:attrNameLst>
                                      </p:cBhvr>
                                      <p:tavLst>
                                        <p:tav tm="0">
                                          <p:val>
                                            <p:strVal val="#ppt_x"/>
                                          </p:val>
                                        </p:tav>
                                        <p:tav tm="100000">
                                          <p:val>
                                            <p:strVal val="#ppt_x"/>
                                          </p:val>
                                        </p:tav>
                                      </p:tavLst>
                                    </p:anim>
                                    <p:anim calcmode="lin" valueType="num">
                                      <p:cBhvr>
                                        <p:cTn id="81" dur="300" fill="hold"/>
                                        <p:tgtEl>
                                          <p:spTgt spid="3"/>
                                        </p:tgtEl>
                                        <p:attrNameLst>
                                          <p:attrName>ppt_y</p:attrName>
                                        </p:attrNameLst>
                                      </p:cBhvr>
                                      <p:tavLst>
                                        <p:tav tm="0">
                                          <p:val>
                                            <p:strVal val="#ppt_y-.1"/>
                                          </p:val>
                                        </p:tav>
                                        <p:tav tm="100000">
                                          <p:val>
                                            <p:strVal val="#ppt_y"/>
                                          </p:val>
                                        </p:tav>
                                      </p:tavLst>
                                    </p:anim>
                                  </p:childTnLst>
                                </p:cTn>
                              </p:par>
                            </p:childTnLst>
                          </p:cTn>
                        </p:par>
                        <p:par>
                          <p:cTn id="82" fill="hold">
                            <p:stCondLst>
                              <p:cond delay="1800"/>
                            </p:stCondLst>
                            <p:childTnLst>
                              <p:par>
                                <p:cTn id="83" presetID="42" presetClass="entr" presetSubtype="0" fill="hold" grpId="0" nodeType="afterEffect">
                                  <p:stCondLst>
                                    <p:cond delay="0"/>
                                  </p:stCondLst>
                                  <p:childTnLst>
                                    <p:set>
                                      <p:cBhvr>
                                        <p:cTn id="84" dur="1" fill="hold">
                                          <p:stCondLst>
                                            <p:cond delay="0"/>
                                          </p:stCondLst>
                                        </p:cTn>
                                        <p:tgtEl>
                                          <p:spTgt spid="104"/>
                                        </p:tgtEl>
                                        <p:attrNameLst>
                                          <p:attrName>style.visibility</p:attrName>
                                        </p:attrNameLst>
                                      </p:cBhvr>
                                      <p:to>
                                        <p:strVal val="visible"/>
                                      </p:to>
                                    </p:set>
                                    <p:animEffect transition="in" filter="fade">
                                      <p:cBhvr>
                                        <p:cTn id="85" dur="500"/>
                                        <p:tgtEl>
                                          <p:spTgt spid="104"/>
                                        </p:tgtEl>
                                      </p:cBhvr>
                                    </p:animEffect>
                                    <p:anim calcmode="lin" valueType="num">
                                      <p:cBhvr>
                                        <p:cTn id="86" dur="500" fill="hold"/>
                                        <p:tgtEl>
                                          <p:spTgt spid="104"/>
                                        </p:tgtEl>
                                        <p:attrNameLst>
                                          <p:attrName>ppt_x</p:attrName>
                                        </p:attrNameLst>
                                      </p:cBhvr>
                                      <p:tavLst>
                                        <p:tav tm="0">
                                          <p:val>
                                            <p:strVal val="#ppt_x"/>
                                          </p:val>
                                        </p:tav>
                                        <p:tav tm="100000">
                                          <p:val>
                                            <p:strVal val="#ppt_x"/>
                                          </p:val>
                                        </p:tav>
                                      </p:tavLst>
                                    </p:anim>
                                    <p:anim calcmode="lin" valueType="num">
                                      <p:cBhvr>
                                        <p:cTn id="87" dur="500" fill="hold"/>
                                        <p:tgtEl>
                                          <p:spTgt spid="104"/>
                                        </p:tgtEl>
                                        <p:attrNameLst>
                                          <p:attrName>ppt_y</p:attrName>
                                        </p:attrNameLst>
                                      </p:cBhvr>
                                      <p:tavLst>
                                        <p:tav tm="0">
                                          <p:val>
                                            <p:strVal val="#ppt_y+.1"/>
                                          </p:val>
                                        </p:tav>
                                        <p:tav tm="100000">
                                          <p:val>
                                            <p:strVal val="#ppt_y"/>
                                          </p:val>
                                        </p:tav>
                                      </p:tavLst>
                                    </p:anim>
                                  </p:childTnLst>
                                </p:cTn>
                              </p:par>
                            </p:childTnLst>
                          </p:cTn>
                        </p:par>
                        <p:par>
                          <p:cTn id="88" fill="hold">
                            <p:stCondLst>
                              <p:cond delay="2300"/>
                            </p:stCondLst>
                            <p:childTnLst>
                              <p:par>
                                <p:cTn id="89" presetID="14" presetClass="entr" presetSubtype="10" fill="hold" grpId="0" nodeType="afterEffect">
                                  <p:stCondLst>
                                    <p:cond delay="0"/>
                                  </p:stCondLst>
                                  <p:childTnLst>
                                    <p:set>
                                      <p:cBhvr>
                                        <p:cTn id="90" dur="1" fill="hold">
                                          <p:stCondLst>
                                            <p:cond delay="0"/>
                                          </p:stCondLst>
                                        </p:cTn>
                                        <p:tgtEl>
                                          <p:spTgt spid="103"/>
                                        </p:tgtEl>
                                        <p:attrNameLst>
                                          <p:attrName>style.visibility</p:attrName>
                                        </p:attrNameLst>
                                      </p:cBhvr>
                                      <p:to>
                                        <p:strVal val="visible"/>
                                      </p:to>
                                    </p:set>
                                    <p:animEffect transition="in" filter="randombar(horizontal)">
                                      <p:cBhvr>
                                        <p:cTn id="91" dur="500"/>
                                        <p:tgtEl>
                                          <p:spTgt spid="103"/>
                                        </p:tgtEl>
                                      </p:cBhvr>
                                    </p:animEffect>
                                  </p:childTnLst>
                                </p:cTn>
                              </p:par>
                            </p:childTnLst>
                          </p:cTn>
                        </p:par>
                        <p:par>
                          <p:cTn id="92" fill="hold">
                            <p:stCondLst>
                              <p:cond delay="2800"/>
                            </p:stCondLst>
                            <p:childTnLst>
                              <p:par>
                                <p:cTn id="93" presetID="42" presetClass="entr" presetSubtype="0" fill="hold" grpId="0" nodeType="afterEffect">
                                  <p:stCondLst>
                                    <p:cond delay="0"/>
                                  </p:stCondLst>
                                  <p:childTnLst>
                                    <p:set>
                                      <p:cBhvr>
                                        <p:cTn id="94" dur="1" fill="hold">
                                          <p:stCondLst>
                                            <p:cond delay="0"/>
                                          </p:stCondLst>
                                        </p:cTn>
                                        <p:tgtEl>
                                          <p:spTgt spid="106"/>
                                        </p:tgtEl>
                                        <p:attrNameLst>
                                          <p:attrName>style.visibility</p:attrName>
                                        </p:attrNameLst>
                                      </p:cBhvr>
                                      <p:to>
                                        <p:strVal val="visible"/>
                                      </p:to>
                                    </p:set>
                                    <p:animEffect transition="in" filter="fade">
                                      <p:cBhvr>
                                        <p:cTn id="95" dur="500"/>
                                        <p:tgtEl>
                                          <p:spTgt spid="106"/>
                                        </p:tgtEl>
                                      </p:cBhvr>
                                    </p:animEffect>
                                    <p:anim calcmode="lin" valueType="num">
                                      <p:cBhvr>
                                        <p:cTn id="96" dur="500" fill="hold"/>
                                        <p:tgtEl>
                                          <p:spTgt spid="106"/>
                                        </p:tgtEl>
                                        <p:attrNameLst>
                                          <p:attrName>ppt_x</p:attrName>
                                        </p:attrNameLst>
                                      </p:cBhvr>
                                      <p:tavLst>
                                        <p:tav tm="0">
                                          <p:val>
                                            <p:strVal val="#ppt_x"/>
                                          </p:val>
                                        </p:tav>
                                        <p:tav tm="100000">
                                          <p:val>
                                            <p:strVal val="#ppt_x"/>
                                          </p:val>
                                        </p:tav>
                                      </p:tavLst>
                                    </p:anim>
                                    <p:anim calcmode="lin" valueType="num">
                                      <p:cBhvr>
                                        <p:cTn id="97" dur="500" fill="hold"/>
                                        <p:tgtEl>
                                          <p:spTgt spid="106"/>
                                        </p:tgtEl>
                                        <p:attrNameLst>
                                          <p:attrName>ppt_y</p:attrName>
                                        </p:attrNameLst>
                                      </p:cBhvr>
                                      <p:tavLst>
                                        <p:tav tm="0">
                                          <p:val>
                                            <p:strVal val="#ppt_y+.1"/>
                                          </p:val>
                                        </p:tav>
                                        <p:tav tm="100000">
                                          <p:val>
                                            <p:strVal val="#ppt_y"/>
                                          </p:val>
                                        </p:tav>
                                      </p:tavLst>
                                    </p:anim>
                                  </p:childTnLst>
                                </p:cTn>
                              </p:par>
                            </p:childTnLst>
                          </p:cTn>
                        </p:par>
                        <p:par>
                          <p:cTn id="98" fill="hold">
                            <p:stCondLst>
                              <p:cond delay="3300"/>
                            </p:stCondLst>
                            <p:childTnLst>
                              <p:par>
                                <p:cTn id="99" presetID="14" presetClass="entr" presetSubtype="10" fill="hold" grpId="0" nodeType="afterEffect">
                                  <p:stCondLst>
                                    <p:cond delay="0"/>
                                  </p:stCondLst>
                                  <p:childTnLst>
                                    <p:set>
                                      <p:cBhvr>
                                        <p:cTn id="100" dur="1" fill="hold">
                                          <p:stCondLst>
                                            <p:cond delay="0"/>
                                          </p:stCondLst>
                                        </p:cTn>
                                        <p:tgtEl>
                                          <p:spTgt spid="105"/>
                                        </p:tgtEl>
                                        <p:attrNameLst>
                                          <p:attrName>style.visibility</p:attrName>
                                        </p:attrNameLst>
                                      </p:cBhvr>
                                      <p:to>
                                        <p:strVal val="visible"/>
                                      </p:to>
                                    </p:set>
                                    <p:animEffect transition="in" filter="randombar(horizontal)">
                                      <p:cBhvr>
                                        <p:cTn id="101" dur="500"/>
                                        <p:tgtEl>
                                          <p:spTgt spid="105"/>
                                        </p:tgtEl>
                                      </p:cBhvr>
                                    </p:animEffect>
                                  </p:childTnLst>
                                </p:cTn>
                              </p:par>
                            </p:childTnLst>
                          </p:cTn>
                        </p:par>
                        <p:par>
                          <p:cTn id="102" fill="hold">
                            <p:stCondLst>
                              <p:cond delay="3800"/>
                            </p:stCondLst>
                            <p:childTnLst>
                              <p:par>
                                <p:cTn id="103" presetID="42" presetClass="entr" presetSubtype="0" fill="hold" grpId="0" nodeType="afterEffect">
                                  <p:stCondLst>
                                    <p:cond delay="0"/>
                                  </p:stCondLst>
                                  <p:childTnLst>
                                    <p:set>
                                      <p:cBhvr>
                                        <p:cTn id="104" dur="1" fill="hold">
                                          <p:stCondLst>
                                            <p:cond delay="0"/>
                                          </p:stCondLst>
                                        </p:cTn>
                                        <p:tgtEl>
                                          <p:spTgt spid="108"/>
                                        </p:tgtEl>
                                        <p:attrNameLst>
                                          <p:attrName>style.visibility</p:attrName>
                                        </p:attrNameLst>
                                      </p:cBhvr>
                                      <p:to>
                                        <p:strVal val="visible"/>
                                      </p:to>
                                    </p:set>
                                    <p:animEffect transition="in" filter="fade">
                                      <p:cBhvr>
                                        <p:cTn id="105" dur="500"/>
                                        <p:tgtEl>
                                          <p:spTgt spid="108"/>
                                        </p:tgtEl>
                                      </p:cBhvr>
                                    </p:animEffect>
                                    <p:anim calcmode="lin" valueType="num">
                                      <p:cBhvr>
                                        <p:cTn id="106" dur="500" fill="hold"/>
                                        <p:tgtEl>
                                          <p:spTgt spid="108"/>
                                        </p:tgtEl>
                                        <p:attrNameLst>
                                          <p:attrName>ppt_x</p:attrName>
                                        </p:attrNameLst>
                                      </p:cBhvr>
                                      <p:tavLst>
                                        <p:tav tm="0">
                                          <p:val>
                                            <p:strVal val="#ppt_x"/>
                                          </p:val>
                                        </p:tav>
                                        <p:tav tm="100000">
                                          <p:val>
                                            <p:strVal val="#ppt_x"/>
                                          </p:val>
                                        </p:tav>
                                      </p:tavLst>
                                    </p:anim>
                                    <p:anim calcmode="lin" valueType="num">
                                      <p:cBhvr>
                                        <p:cTn id="107" dur="500" fill="hold"/>
                                        <p:tgtEl>
                                          <p:spTgt spid="108"/>
                                        </p:tgtEl>
                                        <p:attrNameLst>
                                          <p:attrName>ppt_y</p:attrName>
                                        </p:attrNameLst>
                                      </p:cBhvr>
                                      <p:tavLst>
                                        <p:tav tm="0">
                                          <p:val>
                                            <p:strVal val="#ppt_y+.1"/>
                                          </p:val>
                                        </p:tav>
                                        <p:tav tm="100000">
                                          <p:val>
                                            <p:strVal val="#ppt_y"/>
                                          </p:val>
                                        </p:tav>
                                      </p:tavLst>
                                    </p:anim>
                                  </p:childTnLst>
                                </p:cTn>
                              </p:par>
                            </p:childTnLst>
                          </p:cTn>
                        </p:par>
                        <p:par>
                          <p:cTn id="108" fill="hold">
                            <p:stCondLst>
                              <p:cond delay="4300"/>
                            </p:stCondLst>
                            <p:childTnLst>
                              <p:par>
                                <p:cTn id="109" presetID="14" presetClass="entr" presetSubtype="10"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Effect transition="in" filter="randombar(horizontal)">
                                      <p:cBhvr>
                                        <p:cTn id="111" dur="500"/>
                                        <p:tgtEl>
                                          <p:spTgt spid="107"/>
                                        </p:tgtEl>
                                      </p:cBhvr>
                                    </p:animEffect>
                                  </p:childTnLst>
                                </p:cTn>
                              </p:par>
                            </p:childTnLst>
                          </p:cTn>
                        </p:par>
                        <p:par>
                          <p:cTn id="112" fill="hold">
                            <p:stCondLst>
                              <p:cond delay="4800"/>
                            </p:stCondLst>
                            <p:childTnLst>
                              <p:par>
                                <p:cTn id="113" presetID="42" presetClass="entr" presetSubtype="0" fill="hold" grpId="0" nodeType="afterEffect">
                                  <p:stCondLst>
                                    <p:cond delay="0"/>
                                  </p:stCondLst>
                                  <p:childTnLst>
                                    <p:set>
                                      <p:cBhvr>
                                        <p:cTn id="114" dur="1" fill="hold">
                                          <p:stCondLst>
                                            <p:cond delay="0"/>
                                          </p:stCondLst>
                                        </p:cTn>
                                        <p:tgtEl>
                                          <p:spTgt spid="110"/>
                                        </p:tgtEl>
                                        <p:attrNameLst>
                                          <p:attrName>style.visibility</p:attrName>
                                        </p:attrNameLst>
                                      </p:cBhvr>
                                      <p:to>
                                        <p:strVal val="visible"/>
                                      </p:to>
                                    </p:set>
                                    <p:animEffect transition="in" filter="fade">
                                      <p:cBhvr>
                                        <p:cTn id="115" dur="500"/>
                                        <p:tgtEl>
                                          <p:spTgt spid="110"/>
                                        </p:tgtEl>
                                      </p:cBhvr>
                                    </p:animEffect>
                                    <p:anim calcmode="lin" valueType="num">
                                      <p:cBhvr>
                                        <p:cTn id="116" dur="500" fill="hold"/>
                                        <p:tgtEl>
                                          <p:spTgt spid="110"/>
                                        </p:tgtEl>
                                        <p:attrNameLst>
                                          <p:attrName>ppt_x</p:attrName>
                                        </p:attrNameLst>
                                      </p:cBhvr>
                                      <p:tavLst>
                                        <p:tav tm="0">
                                          <p:val>
                                            <p:strVal val="#ppt_x"/>
                                          </p:val>
                                        </p:tav>
                                        <p:tav tm="100000">
                                          <p:val>
                                            <p:strVal val="#ppt_x"/>
                                          </p:val>
                                        </p:tav>
                                      </p:tavLst>
                                    </p:anim>
                                    <p:anim calcmode="lin" valueType="num">
                                      <p:cBhvr>
                                        <p:cTn id="117" dur="500" fill="hold"/>
                                        <p:tgtEl>
                                          <p:spTgt spid="110"/>
                                        </p:tgtEl>
                                        <p:attrNameLst>
                                          <p:attrName>ppt_y</p:attrName>
                                        </p:attrNameLst>
                                      </p:cBhvr>
                                      <p:tavLst>
                                        <p:tav tm="0">
                                          <p:val>
                                            <p:strVal val="#ppt_y+.1"/>
                                          </p:val>
                                        </p:tav>
                                        <p:tav tm="100000">
                                          <p:val>
                                            <p:strVal val="#ppt_y"/>
                                          </p:val>
                                        </p:tav>
                                      </p:tavLst>
                                    </p:anim>
                                  </p:childTnLst>
                                </p:cTn>
                              </p:par>
                            </p:childTnLst>
                          </p:cTn>
                        </p:par>
                        <p:par>
                          <p:cTn id="118" fill="hold">
                            <p:stCondLst>
                              <p:cond delay="5300"/>
                            </p:stCondLst>
                            <p:childTnLst>
                              <p:par>
                                <p:cTn id="119" presetID="14" presetClass="entr" presetSubtype="10" fill="hold" grpId="0" nodeType="afterEffect">
                                  <p:stCondLst>
                                    <p:cond delay="0"/>
                                  </p:stCondLst>
                                  <p:childTnLst>
                                    <p:set>
                                      <p:cBhvr>
                                        <p:cTn id="120" dur="1" fill="hold">
                                          <p:stCondLst>
                                            <p:cond delay="0"/>
                                          </p:stCondLst>
                                        </p:cTn>
                                        <p:tgtEl>
                                          <p:spTgt spid="109"/>
                                        </p:tgtEl>
                                        <p:attrNameLst>
                                          <p:attrName>style.visibility</p:attrName>
                                        </p:attrNameLst>
                                      </p:cBhvr>
                                      <p:to>
                                        <p:strVal val="visible"/>
                                      </p:to>
                                    </p:set>
                                    <p:animEffect transition="in" filter="randombar(horizontal)">
                                      <p:cBhvr>
                                        <p:cTn id="12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p:bldP spid="106" grpId="0"/>
      <p:bldP spid="107" grpId="0"/>
      <p:bldP spid="108" grpId="0"/>
      <p:bldP spid="109" grpId="0"/>
      <p:bldP spid="110" grpId="0"/>
      <p:bldP spid="57" grpId="0" bldLvl="0" animBg="1" autoUpdateAnimBg="0"/>
      <p:bldP spid="119" grpId="0"/>
      <p:bldP spid="120" grpId="0"/>
      <p:bldP spid="121" grpId="0"/>
      <p:bldP spid="1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3080951" y="1795758"/>
            <a:ext cx="3627756" cy="77646"/>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52946" tIns="26472" rIns="52946" bIns="26472"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4" name="矩形 53"/>
          <p:cNvSpPr/>
          <p:nvPr/>
        </p:nvSpPr>
        <p:spPr>
          <a:xfrm>
            <a:off x="2585346" y="2741899"/>
            <a:ext cx="3627756" cy="77646"/>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52946" tIns="26472" rIns="52946" bIns="26472"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5" name="椭圆 64"/>
          <p:cNvSpPr>
            <a:spLocks noChangeArrowheads="1"/>
          </p:cNvSpPr>
          <p:nvPr/>
        </p:nvSpPr>
        <p:spPr bwMode="auto">
          <a:xfrm>
            <a:off x="1588279" y="2429449"/>
            <a:ext cx="1203341" cy="1203029"/>
          </a:xfrm>
          <a:prstGeom prst="ellipse">
            <a:avLst/>
          </a:prstGeom>
          <a:solidFill>
            <a:srgbClr val="CB1B3D"/>
          </a:solidFill>
          <a:ln w="190500" cap="sq" cmpd="sng">
            <a:noFill/>
            <a:round/>
            <a:headEnd/>
            <a:tailEnd/>
          </a:ln>
        </p:spPr>
        <p:txBody>
          <a:bodyPr lIns="52946" tIns="26472" rIns="52946" bIns="2647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添加</a:t>
            </a:r>
            <a:endParaRPr kumimoji="0" lang="en-US" altLang="zh-CN" sz="18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标题</a:t>
            </a:r>
            <a:endParaRPr kumimoji="0" lang="zh-CN" altLang="zh-CN" sz="18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p:txBody>
      </p:sp>
      <p:sp>
        <p:nvSpPr>
          <p:cNvPr id="56" name="TextBox 55"/>
          <p:cNvSpPr txBox="1"/>
          <p:nvPr/>
        </p:nvSpPr>
        <p:spPr>
          <a:xfrm>
            <a:off x="3016516" y="1939497"/>
            <a:ext cx="3419264" cy="593609"/>
          </a:xfrm>
          <a:prstGeom prst="rect">
            <a:avLst/>
          </a:prstGeom>
          <a:noFill/>
        </p:spPr>
        <p:txBody>
          <a:bodyPr wrap="square" lIns="52946" tIns="26472" rIns="52946" bIns="26472"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a:t>
            </a:r>
          </a:p>
        </p:txBody>
      </p:sp>
      <p:sp>
        <p:nvSpPr>
          <p:cNvPr id="57" name="椭圆 64"/>
          <p:cNvSpPr>
            <a:spLocks noChangeArrowheads="1"/>
          </p:cNvSpPr>
          <p:nvPr/>
        </p:nvSpPr>
        <p:spPr bwMode="auto">
          <a:xfrm>
            <a:off x="6462210" y="1319358"/>
            <a:ext cx="1203341" cy="1203029"/>
          </a:xfrm>
          <a:prstGeom prst="ellipse">
            <a:avLst/>
          </a:prstGeom>
          <a:solidFill>
            <a:srgbClr val="CB1B3D"/>
          </a:solidFill>
          <a:ln w="190500" cap="sq" cmpd="sng">
            <a:noFill/>
            <a:round/>
            <a:headEnd/>
            <a:tailEnd/>
          </a:ln>
        </p:spPr>
        <p:txBody>
          <a:bodyPr lIns="52946" tIns="26472" rIns="52946" bIns="2647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添加</a:t>
            </a:r>
            <a:endParaRPr kumimoji="0" lang="en-US"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标题</a:t>
            </a:r>
            <a:endParaRPr kumimoji="0" lang="zh-CN"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p:txBody>
      </p:sp>
      <p:sp>
        <p:nvSpPr>
          <p:cNvPr id="58" name="TextBox 57"/>
          <p:cNvSpPr txBox="1"/>
          <p:nvPr/>
        </p:nvSpPr>
        <p:spPr>
          <a:xfrm>
            <a:off x="3016516" y="2868017"/>
            <a:ext cx="3419264" cy="413560"/>
          </a:xfrm>
          <a:prstGeom prst="rect">
            <a:avLst/>
          </a:prstGeom>
          <a:noFill/>
        </p:spPr>
        <p:txBody>
          <a:bodyPr wrap="square" lIns="52946" tIns="26472" rIns="52946" bIns="26472"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a:t>
            </a:r>
            <a:endParaRPr kumimoji="0" lang="en-US" altLang="zh-CN" sz="9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59" name="矩形 58"/>
          <p:cNvSpPr/>
          <p:nvPr/>
        </p:nvSpPr>
        <p:spPr>
          <a:xfrm>
            <a:off x="3080951" y="3632447"/>
            <a:ext cx="3627756" cy="77646"/>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52946" tIns="26472" rIns="52946" bIns="26472"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0" name="椭圆 64"/>
          <p:cNvSpPr>
            <a:spLocks noChangeArrowheads="1"/>
          </p:cNvSpPr>
          <p:nvPr/>
        </p:nvSpPr>
        <p:spPr bwMode="auto">
          <a:xfrm>
            <a:off x="6462210" y="3108578"/>
            <a:ext cx="1203341" cy="1203029"/>
          </a:xfrm>
          <a:prstGeom prst="ellipse">
            <a:avLst/>
          </a:prstGeom>
          <a:solidFill>
            <a:srgbClr val="CB1B3D"/>
          </a:solidFill>
          <a:ln w="190500" cap="sq" cmpd="sng">
            <a:noFill/>
            <a:round/>
            <a:headEnd/>
            <a:tailEnd/>
          </a:ln>
        </p:spPr>
        <p:txBody>
          <a:bodyPr lIns="52946" tIns="26472" rIns="52946" bIns="2647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添加</a:t>
            </a:r>
            <a:endParaRPr kumimoji="0" lang="en-US"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标题</a:t>
            </a:r>
            <a:endParaRPr kumimoji="0" lang="zh-CN" altLang="zh-CN" sz="1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p:txBody>
      </p:sp>
      <p:sp>
        <p:nvSpPr>
          <p:cNvPr id="61" name="TextBox 60"/>
          <p:cNvSpPr txBox="1"/>
          <p:nvPr/>
        </p:nvSpPr>
        <p:spPr>
          <a:xfrm>
            <a:off x="3016516" y="3757563"/>
            <a:ext cx="3419264" cy="413560"/>
          </a:xfrm>
          <a:prstGeom prst="rect">
            <a:avLst/>
          </a:prstGeom>
          <a:noFill/>
        </p:spPr>
        <p:txBody>
          <a:bodyPr wrap="square" lIns="52946" tIns="26472" rIns="52946" bIns="26472"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a:t>
            </a:r>
            <a:endParaRPr kumimoji="0" lang="en-US" altLang="zh-CN" sz="9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28" name="矩形 27"/>
          <p:cNvSpPr/>
          <p:nvPr/>
        </p:nvSpPr>
        <p:spPr>
          <a:xfrm>
            <a:off x="-33115" y="4946963"/>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9" name="矩形 28"/>
          <p:cNvSpPr/>
          <p:nvPr/>
        </p:nvSpPr>
        <p:spPr>
          <a:xfrm>
            <a:off x="3027061" y="4946963"/>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0" name="矩形 29"/>
          <p:cNvSpPr/>
          <p:nvPr/>
        </p:nvSpPr>
        <p:spPr>
          <a:xfrm>
            <a:off x="6084104" y="4946963"/>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856446051"/>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1+#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57"/>
                                        </p:tgtEl>
                                        <p:attrNameLst>
                                          <p:attrName>r</p:attrName>
                                        </p:attrNameLst>
                                      </p:cBhvr>
                                    </p:animRo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right)">
                                      <p:cBhvr>
                                        <p:cTn id="14" dur="500"/>
                                        <p:tgtEl>
                                          <p:spTgt spid="53"/>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0-#ppt_w/2"/>
                                          </p:val>
                                        </p:tav>
                                        <p:tav tm="100000">
                                          <p:val>
                                            <p:strVal val="#ppt_x"/>
                                          </p:val>
                                        </p:tav>
                                      </p:tavLst>
                                    </p:anim>
                                    <p:anim calcmode="lin" valueType="num">
                                      <p:cBhvr additive="base">
                                        <p:cTn id="19" dur="500" fill="hold"/>
                                        <p:tgtEl>
                                          <p:spTgt spid="55"/>
                                        </p:tgtEl>
                                        <p:attrNameLst>
                                          <p:attrName>ppt_y</p:attrName>
                                        </p:attrNameLst>
                                      </p:cBhvr>
                                      <p:tavLst>
                                        <p:tav tm="0">
                                          <p:val>
                                            <p:strVal val="#ppt_y"/>
                                          </p:val>
                                        </p:tav>
                                        <p:tav tm="100000">
                                          <p:val>
                                            <p:strVal val="#ppt_y"/>
                                          </p:val>
                                        </p:tav>
                                      </p:tavLst>
                                    </p:anim>
                                  </p:childTnLst>
                                </p:cTn>
                              </p:par>
                              <p:par>
                                <p:cTn id="20" presetID="8" presetClass="emph" presetSubtype="0" fill="hold" grpId="1" nodeType="withEffect">
                                  <p:stCondLst>
                                    <p:cond delay="0"/>
                                  </p:stCondLst>
                                  <p:childTnLst>
                                    <p:animRot by="21600000">
                                      <p:cBhvr>
                                        <p:cTn id="21" dur="500" fill="hold"/>
                                        <p:tgtEl>
                                          <p:spTgt spid="55"/>
                                        </p:tgtEl>
                                        <p:attrNameLst>
                                          <p:attrName>r</p:attrName>
                                        </p:attrNameLst>
                                      </p:cBhvr>
                                    </p:animRo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500"/>
                                        <p:tgtEl>
                                          <p:spTgt spid="54"/>
                                        </p:tgtEl>
                                      </p:cBhvr>
                                    </p:animEffect>
                                  </p:childTnLst>
                                </p:cTn>
                              </p:par>
                              <p:par>
                                <p:cTn id="26" presetID="2" presetClass="entr" presetSubtype="2"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1+#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par>
                                <p:cTn id="30" presetID="8" presetClass="emph" presetSubtype="0" fill="hold" grpId="1" nodeType="withEffect">
                                  <p:stCondLst>
                                    <p:cond delay="0"/>
                                  </p:stCondLst>
                                  <p:childTnLst>
                                    <p:animRot by="-21600000">
                                      <p:cBhvr>
                                        <p:cTn id="31" dur="500" fill="hold"/>
                                        <p:tgtEl>
                                          <p:spTgt spid="60"/>
                                        </p:tgtEl>
                                        <p:attrNameLst>
                                          <p:attrName>r</p:attrName>
                                        </p:attrNameLst>
                                      </p:cBhvr>
                                    </p:animRot>
                                  </p:childTnLst>
                                </p:cTn>
                              </p:par>
                            </p:childTnLst>
                          </p:cTn>
                        </p:par>
                        <p:par>
                          <p:cTn id="32" fill="hold">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right)">
                                      <p:cBhvr>
                                        <p:cTn id="35" dur="500"/>
                                        <p:tgtEl>
                                          <p:spTgt spid="59"/>
                                        </p:tgtEl>
                                      </p:cBhvr>
                                    </p:animEffect>
                                  </p:childTnLst>
                                </p:cTn>
                              </p:par>
                            </p:childTnLst>
                          </p:cTn>
                        </p:par>
                        <p:par>
                          <p:cTn id="36" fill="hold">
                            <p:stCondLst>
                              <p:cond delay="250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56"/>
                                        </p:tgtEl>
                                        <p:attrNameLst>
                                          <p:attrName>style.visibility</p:attrName>
                                        </p:attrNameLst>
                                      </p:cBhvr>
                                      <p:to>
                                        <p:strVal val="visible"/>
                                      </p:to>
                                    </p:set>
                                    <p:animEffect transition="in" filter="wipe(left)">
                                      <p:cBhvr>
                                        <p:cTn id="39" dur="100"/>
                                        <p:tgtEl>
                                          <p:spTgt spid="56"/>
                                        </p:tgtEl>
                                      </p:cBhvr>
                                    </p:animEffect>
                                  </p:childTnLst>
                                </p:cTn>
                              </p:par>
                            </p:childTnLst>
                          </p:cTn>
                        </p:par>
                        <p:par>
                          <p:cTn id="40" fill="hold">
                            <p:stCondLst>
                              <p:cond delay="464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58"/>
                                        </p:tgtEl>
                                        <p:attrNameLst>
                                          <p:attrName>style.visibility</p:attrName>
                                        </p:attrNameLst>
                                      </p:cBhvr>
                                      <p:to>
                                        <p:strVal val="visible"/>
                                      </p:to>
                                    </p:set>
                                    <p:animEffect transition="in" filter="wipe(left)">
                                      <p:cBhvr>
                                        <p:cTn id="43" dur="100"/>
                                        <p:tgtEl>
                                          <p:spTgt spid="58"/>
                                        </p:tgtEl>
                                      </p:cBhvr>
                                    </p:animEffect>
                                  </p:childTnLst>
                                </p:cTn>
                              </p:par>
                            </p:childTnLst>
                          </p:cTn>
                        </p:par>
                        <p:par>
                          <p:cTn id="44" fill="hold">
                            <p:stCondLst>
                              <p:cond delay="615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61"/>
                                        </p:tgtEl>
                                        <p:attrNameLst>
                                          <p:attrName>style.visibility</p:attrName>
                                        </p:attrNameLst>
                                      </p:cBhvr>
                                      <p:to>
                                        <p:strVal val="visible"/>
                                      </p:to>
                                    </p:set>
                                    <p:animEffect transition="in" filter="wipe(left)">
                                      <p:cBhvr>
                                        <p:cTn id="47" dur="1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5" grpId="1" animBg="1"/>
      <p:bldP spid="56" grpId="0"/>
      <p:bldP spid="57" grpId="0" animBg="1"/>
      <p:bldP spid="57" grpId="1" animBg="1"/>
      <p:bldP spid="58" grpId="0"/>
      <p:bldP spid="59" grpId="0" animBg="1"/>
      <p:bldP spid="60" grpId="0" animBg="1"/>
      <p:bldP spid="60" grpId="1" animBg="1"/>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extBox 118"/>
          <p:cNvSpPr txBox="1"/>
          <p:nvPr/>
        </p:nvSpPr>
        <p:spPr>
          <a:xfrm>
            <a:off x="13766084" y="791997"/>
            <a:ext cx="1330707" cy="346249"/>
          </a:xfrm>
          <a:prstGeom prst="rect">
            <a:avLst/>
          </a:prstGeom>
          <a:noFill/>
        </p:spPr>
        <p:txBody>
          <a:bodyPr wrap="square" lIns="68573" tIns="0" rIns="68573" bIns="0" rtlCol="0" anchor="t">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white">
                    <a:lumMod val="75000"/>
                  </a:prstClr>
                </a:solidFill>
                <a:effectLst/>
                <a:uLnTx/>
                <a:uFillTx/>
                <a:latin typeface="微软雅黑" pitchFamily="34" charset="-122"/>
                <a:ea typeface="微软雅黑" pitchFamily="34" charset="-122"/>
                <a:cs typeface="华文黑体" pitchFamily="2" charset="-122"/>
              </a:rPr>
              <a:t>添加标题</a:t>
            </a:r>
          </a:p>
        </p:txBody>
      </p:sp>
      <p:sp>
        <p:nvSpPr>
          <p:cNvPr id="124" name="TextBox 123"/>
          <p:cNvSpPr txBox="1"/>
          <p:nvPr/>
        </p:nvSpPr>
        <p:spPr>
          <a:xfrm>
            <a:off x="13624713" y="1138242"/>
            <a:ext cx="1674186" cy="429340"/>
          </a:xfrm>
          <a:prstGeom prst="rect">
            <a:avLst/>
          </a:prstGeom>
          <a:noFill/>
        </p:spPr>
        <p:txBody>
          <a:bodyPr wrap="square" lIns="68573" tIns="34286" rIns="68573" bIns="34286"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white">
                    <a:lumMod val="75000"/>
                  </a:prstClr>
                </a:solidFill>
                <a:effectLst/>
                <a:uLnTx/>
                <a:uFillTx/>
                <a:latin typeface="微软雅黑" pitchFamily="34" charset="-122"/>
                <a:ea typeface="微软雅黑" pitchFamily="34" charset="-122"/>
                <a:cs typeface="+mn-cs"/>
              </a:rPr>
              <a:t>您的内容打在这里，或者通过复制您的文本后，</a:t>
            </a:r>
          </a:p>
        </p:txBody>
      </p:sp>
      <p:grpSp>
        <p:nvGrpSpPr>
          <p:cNvPr id="4" name="组合 3"/>
          <p:cNvGrpSpPr/>
          <p:nvPr/>
        </p:nvGrpSpPr>
        <p:grpSpPr>
          <a:xfrm>
            <a:off x="1095045" y="1585875"/>
            <a:ext cx="2725193" cy="2058398"/>
            <a:chOff x="1061987" y="1994163"/>
            <a:chExt cx="4169575" cy="2926069"/>
          </a:xfrm>
        </p:grpSpPr>
        <p:sp>
          <p:nvSpPr>
            <p:cNvPr id="80" name="矩形 79"/>
            <p:cNvSpPr/>
            <p:nvPr/>
          </p:nvSpPr>
          <p:spPr>
            <a:xfrm rot="16200000">
              <a:off x="4044692" y="3940802"/>
              <a:ext cx="929078" cy="37269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1" name="矩形 80"/>
            <p:cNvSpPr/>
            <p:nvPr/>
          </p:nvSpPr>
          <p:spPr>
            <a:xfrm rot="16200000">
              <a:off x="2915758" y="3570745"/>
              <a:ext cx="1668414" cy="372691"/>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9" name="矩形 88"/>
            <p:cNvSpPr/>
            <p:nvPr/>
          </p:nvSpPr>
          <p:spPr>
            <a:xfrm rot="16200000">
              <a:off x="1953189" y="3367444"/>
              <a:ext cx="2075017" cy="372692"/>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0" name="矩形 89"/>
            <p:cNvSpPr/>
            <p:nvPr/>
          </p:nvSpPr>
          <p:spPr>
            <a:xfrm rot="16200000">
              <a:off x="1540667" y="3714190"/>
              <a:ext cx="1381522" cy="372692"/>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6" name="TextBox 95"/>
            <p:cNvSpPr txBox="1"/>
            <p:nvPr/>
          </p:nvSpPr>
          <p:spPr>
            <a:xfrm>
              <a:off x="1988380" y="2915203"/>
              <a:ext cx="669579" cy="360937"/>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113" normalizeH="0" baseline="0" noProof="0" dirty="0">
                  <a:ln>
                    <a:noFill/>
                  </a:ln>
                  <a:solidFill>
                    <a:prstClr val="white">
                      <a:lumMod val="50000"/>
                    </a:prstClr>
                  </a:solidFill>
                  <a:effectLst/>
                  <a:uLnTx/>
                  <a:uFillTx/>
                  <a:latin typeface="微软雅黑" pitchFamily="34" charset="-122"/>
                  <a:ea typeface="微软雅黑" pitchFamily="34" charset="-122"/>
                  <a:cs typeface="+mn-cs"/>
                </a:rPr>
                <a:t>66%</a:t>
              </a:r>
              <a:endParaRPr kumimoji="0" lang="zh-CN" altLang="en-US" sz="1200" b="0" i="0" u="none" strike="noStrike" kern="1200" cap="none" spc="-113"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03" name="TextBox 102"/>
            <p:cNvSpPr txBox="1"/>
            <p:nvPr/>
          </p:nvSpPr>
          <p:spPr>
            <a:xfrm>
              <a:off x="3512306" y="2634258"/>
              <a:ext cx="669579" cy="39375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79%</a:t>
              </a:r>
              <a:endParaRPr kumimoji="0" lang="zh-CN" altLang="en-US" sz="135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04" name="TextBox 103"/>
            <p:cNvSpPr txBox="1"/>
            <p:nvPr/>
          </p:nvSpPr>
          <p:spPr>
            <a:xfrm>
              <a:off x="4259099" y="3364068"/>
              <a:ext cx="669579" cy="39375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43%</a:t>
              </a:r>
              <a:endParaRPr kumimoji="0" lang="zh-CN" altLang="en-US" sz="135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05" name="TextBox 104"/>
            <p:cNvSpPr txBox="1"/>
            <p:nvPr/>
          </p:nvSpPr>
          <p:spPr>
            <a:xfrm>
              <a:off x="2751607" y="2243684"/>
              <a:ext cx="669579" cy="360937"/>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95%</a:t>
              </a:r>
              <a:endParaRPr kumimoji="0" lang="zh-CN" altLang="en-US" sz="120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48" name="TextBox 147"/>
            <p:cNvSpPr txBox="1"/>
            <p:nvPr/>
          </p:nvSpPr>
          <p:spPr>
            <a:xfrm>
              <a:off x="1989161" y="4663798"/>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标题</a:t>
              </a:r>
            </a:p>
          </p:txBody>
        </p:sp>
        <p:sp>
          <p:nvSpPr>
            <p:cNvPr id="149" name="TextBox 148"/>
            <p:cNvSpPr txBox="1"/>
            <p:nvPr/>
          </p:nvSpPr>
          <p:spPr>
            <a:xfrm>
              <a:off x="2826646" y="4663797"/>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标题</a:t>
              </a:r>
            </a:p>
          </p:txBody>
        </p:sp>
        <p:sp>
          <p:nvSpPr>
            <p:cNvPr id="150" name="TextBox 149"/>
            <p:cNvSpPr txBox="1"/>
            <p:nvPr/>
          </p:nvSpPr>
          <p:spPr>
            <a:xfrm>
              <a:off x="3496225" y="4663797"/>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标题</a:t>
              </a:r>
            </a:p>
          </p:txBody>
        </p:sp>
        <p:sp>
          <p:nvSpPr>
            <p:cNvPr id="151" name="TextBox 150"/>
            <p:cNvSpPr txBox="1"/>
            <p:nvPr/>
          </p:nvSpPr>
          <p:spPr>
            <a:xfrm>
              <a:off x="4309946" y="4663797"/>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标题</a:t>
              </a:r>
            </a:p>
          </p:txBody>
        </p:sp>
        <p:grpSp>
          <p:nvGrpSpPr>
            <p:cNvPr id="3" name="组合 2"/>
            <p:cNvGrpSpPr/>
            <p:nvPr/>
          </p:nvGrpSpPr>
          <p:grpSpPr>
            <a:xfrm>
              <a:off x="1061987" y="1994163"/>
              <a:ext cx="4169575" cy="2597744"/>
              <a:chOff x="1061987" y="1994163"/>
              <a:chExt cx="4169575" cy="2597744"/>
            </a:xfrm>
          </p:grpSpPr>
          <p:cxnSp>
            <p:nvCxnSpPr>
              <p:cNvPr id="91" name="直接箭头连接符 90"/>
              <p:cNvCxnSpPr/>
              <p:nvPr/>
            </p:nvCxnSpPr>
            <p:spPr>
              <a:xfrm flipV="1">
                <a:off x="1650042" y="1994163"/>
                <a:ext cx="0" cy="259774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1610809" y="4591453"/>
                <a:ext cx="362075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1061987" y="4318601"/>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100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2" name="TextBox 131"/>
              <p:cNvSpPr txBox="1"/>
              <p:nvPr/>
            </p:nvSpPr>
            <p:spPr>
              <a:xfrm>
                <a:off x="1061987" y="4109016"/>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200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3" name="TextBox 142"/>
              <p:cNvSpPr txBox="1"/>
              <p:nvPr/>
            </p:nvSpPr>
            <p:spPr>
              <a:xfrm>
                <a:off x="1061987" y="3871788"/>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300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4" name="TextBox 143"/>
              <p:cNvSpPr txBox="1"/>
              <p:nvPr/>
            </p:nvSpPr>
            <p:spPr>
              <a:xfrm>
                <a:off x="1061987" y="3634563"/>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400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5" name="TextBox 144"/>
              <p:cNvSpPr txBox="1"/>
              <p:nvPr/>
            </p:nvSpPr>
            <p:spPr>
              <a:xfrm>
                <a:off x="1061987" y="3397337"/>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500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6" name="TextBox 145"/>
              <p:cNvSpPr txBox="1"/>
              <p:nvPr/>
            </p:nvSpPr>
            <p:spPr>
              <a:xfrm>
                <a:off x="1061987" y="3160109"/>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600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7" name="TextBox 146"/>
              <p:cNvSpPr txBox="1"/>
              <p:nvPr/>
            </p:nvSpPr>
            <p:spPr>
              <a:xfrm>
                <a:off x="1061987" y="2922884"/>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700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80" name="TextBox 179"/>
              <p:cNvSpPr txBox="1"/>
              <p:nvPr/>
            </p:nvSpPr>
            <p:spPr>
              <a:xfrm>
                <a:off x="1061987" y="2695449"/>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800</a:t>
                </a:r>
                <a:endParaRPr kumimoji="0" lang="zh-CN" altLang="en-US"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181" name="TextBox 180"/>
              <p:cNvSpPr txBox="1"/>
              <p:nvPr/>
            </p:nvSpPr>
            <p:spPr>
              <a:xfrm>
                <a:off x="1061987" y="2516281"/>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900</a:t>
                </a:r>
                <a:endParaRPr kumimoji="0" lang="zh-CN" altLang="en-US"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182" name="TextBox 181"/>
              <p:cNvSpPr txBox="1"/>
              <p:nvPr/>
            </p:nvSpPr>
            <p:spPr>
              <a:xfrm>
                <a:off x="1061987" y="2326314"/>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1000</a:t>
                </a:r>
                <a:endParaRPr kumimoji="0" lang="zh-CN" altLang="en-US"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106" name="Line 6"/>
              <p:cNvSpPr>
                <a:spLocks noChangeShapeType="1"/>
              </p:cNvSpPr>
              <p:nvPr/>
            </p:nvSpPr>
            <p:spPr bwMode="auto">
              <a:xfrm>
                <a:off x="1396955" y="3081174"/>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7" name="Line 7"/>
              <p:cNvSpPr>
                <a:spLocks noChangeShapeType="1"/>
              </p:cNvSpPr>
              <p:nvPr/>
            </p:nvSpPr>
            <p:spPr bwMode="auto">
              <a:xfrm>
                <a:off x="1396955" y="3310689"/>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8" name="Line 8"/>
              <p:cNvSpPr>
                <a:spLocks noChangeShapeType="1"/>
              </p:cNvSpPr>
              <p:nvPr/>
            </p:nvSpPr>
            <p:spPr bwMode="auto">
              <a:xfrm>
                <a:off x="1396955" y="3534805"/>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9" name="Line 9"/>
              <p:cNvSpPr>
                <a:spLocks noChangeShapeType="1"/>
              </p:cNvSpPr>
              <p:nvPr/>
            </p:nvSpPr>
            <p:spPr bwMode="auto">
              <a:xfrm>
                <a:off x="1396955" y="3764321"/>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0" name="Line 10"/>
              <p:cNvSpPr>
                <a:spLocks noChangeShapeType="1"/>
              </p:cNvSpPr>
              <p:nvPr/>
            </p:nvSpPr>
            <p:spPr bwMode="auto">
              <a:xfrm>
                <a:off x="1396955" y="3993837"/>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1" name="Line 11"/>
              <p:cNvSpPr>
                <a:spLocks noChangeShapeType="1"/>
              </p:cNvSpPr>
              <p:nvPr/>
            </p:nvSpPr>
            <p:spPr bwMode="auto">
              <a:xfrm>
                <a:off x="1396955" y="4223352"/>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1" name="Line 12"/>
              <p:cNvSpPr>
                <a:spLocks noChangeShapeType="1"/>
              </p:cNvSpPr>
              <p:nvPr/>
            </p:nvSpPr>
            <p:spPr bwMode="auto">
              <a:xfrm>
                <a:off x="1396955" y="4426304"/>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77" name="Line 10"/>
              <p:cNvSpPr>
                <a:spLocks noChangeShapeType="1"/>
              </p:cNvSpPr>
              <p:nvPr/>
            </p:nvSpPr>
            <p:spPr bwMode="auto">
              <a:xfrm>
                <a:off x="1540366" y="2411492"/>
                <a:ext cx="3547788"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78" name="Line 11"/>
              <p:cNvSpPr>
                <a:spLocks noChangeShapeType="1"/>
              </p:cNvSpPr>
              <p:nvPr/>
            </p:nvSpPr>
            <p:spPr bwMode="auto">
              <a:xfrm>
                <a:off x="1540365" y="2641008"/>
                <a:ext cx="354778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79" name="Line 12"/>
              <p:cNvSpPr>
                <a:spLocks noChangeShapeType="1"/>
              </p:cNvSpPr>
              <p:nvPr/>
            </p:nvSpPr>
            <p:spPr bwMode="auto">
              <a:xfrm>
                <a:off x="1509073" y="2843960"/>
                <a:ext cx="3579080"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83" name="Line 10"/>
              <p:cNvSpPr>
                <a:spLocks noChangeShapeType="1"/>
              </p:cNvSpPr>
              <p:nvPr/>
            </p:nvSpPr>
            <p:spPr bwMode="auto">
              <a:xfrm>
                <a:off x="1540366" y="2172083"/>
                <a:ext cx="3547788"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grpSp>
        <p:nvGrpSpPr>
          <p:cNvPr id="5" name="组合 4"/>
          <p:cNvGrpSpPr/>
          <p:nvPr/>
        </p:nvGrpSpPr>
        <p:grpSpPr>
          <a:xfrm>
            <a:off x="5577204" y="1585875"/>
            <a:ext cx="2725193" cy="2058398"/>
            <a:chOff x="7038199" y="1994163"/>
            <a:chExt cx="4169575" cy="2926069"/>
          </a:xfrm>
        </p:grpSpPr>
        <p:sp>
          <p:nvSpPr>
            <p:cNvPr id="185" name="矩形 184"/>
            <p:cNvSpPr/>
            <p:nvPr/>
          </p:nvSpPr>
          <p:spPr>
            <a:xfrm rot="16200000">
              <a:off x="9537325" y="3457222"/>
              <a:ext cx="1896238" cy="37269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6" name="矩形 185"/>
            <p:cNvSpPr/>
            <p:nvPr/>
          </p:nvSpPr>
          <p:spPr>
            <a:xfrm rot="16200000">
              <a:off x="9010585" y="3689357"/>
              <a:ext cx="1431187" cy="372691"/>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7" name="矩形 186"/>
            <p:cNvSpPr/>
            <p:nvPr/>
          </p:nvSpPr>
          <p:spPr>
            <a:xfrm rot="16200000">
              <a:off x="7929401" y="3367444"/>
              <a:ext cx="2075017" cy="372692"/>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8" name="矩形 187"/>
            <p:cNvSpPr/>
            <p:nvPr/>
          </p:nvSpPr>
          <p:spPr>
            <a:xfrm rot="16200000">
              <a:off x="7124673" y="3321984"/>
              <a:ext cx="2165935" cy="372692"/>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189" name="直接箭头连接符 188"/>
            <p:cNvCxnSpPr/>
            <p:nvPr/>
          </p:nvCxnSpPr>
          <p:spPr>
            <a:xfrm flipV="1">
              <a:off x="7626254" y="1994163"/>
              <a:ext cx="0" cy="259774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0" name="直接箭头连接符 189"/>
            <p:cNvCxnSpPr/>
            <p:nvPr/>
          </p:nvCxnSpPr>
          <p:spPr>
            <a:xfrm>
              <a:off x="7587021" y="4591453"/>
              <a:ext cx="362075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1" name="TextBox 190"/>
            <p:cNvSpPr txBox="1"/>
            <p:nvPr/>
          </p:nvSpPr>
          <p:spPr>
            <a:xfrm>
              <a:off x="7953435" y="2133288"/>
              <a:ext cx="669579" cy="360937"/>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113" normalizeH="0" baseline="0" noProof="0" dirty="0">
                  <a:ln>
                    <a:noFill/>
                  </a:ln>
                  <a:solidFill>
                    <a:prstClr val="white">
                      <a:lumMod val="50000"/>
                    </a:prstClr>
                  </a:solidFill>
                  <a:effectLst/>
                  <a:uLnTx/>
                  <a:uFillTx/>
                  <a:latin typeface="微软雅黑" pitchFamily="34" charset="-122"/>
                  <a:ea typeface="微软雅黑" pitchFamily="34" charset="-122"/>
                  <a:cs typeface="+mn-cs"/>
                </a:rPr>
                <a:t>99%</a:t>
              </a:r>
              <a:endParaRPr kumimoji="0" lang="zh-CN" altLang="en-US" sz="1200" b="0" i="0" u="none" strike="noStrike" kern="1200" cap="none" spc="-113"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92" name="TextBox 191"/>
            <p:cNvSpPr txBox="1"/>
            <p:nvPr/>
          </p:nvSpPr>
          <p:spPr>
            <a:xfrm>
              <a:off x="9459489" y="2839693"/>
              <a:ext cx="669579" cy="39375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69%</a:t>
              </a:r>
              <a:endParaRPr kumimoji="0" lang="zh-CN" altLang="en-US" sz="135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93" name="TextBox 192"/>
            <p:cNvSpPr txBox="1"/>
            <p:nvPr/>
          </p:nvSpPr>
          <p:spPr>
            <a:xfrm>
              <a:off x="10207190" y="2401664"/>
              <a:ext cx="669579" cy="39375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88%</a:t>
              </a:r>
              <a:endParaRPr kumimoji="0" lang="zh-CN" altLang="en-US" sz="135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94" name="TextBox 193"/>
            <p:cNvSpPr txBox="1"/>
            <p:nvPr/>
          </p:nvSpPr>
          <p:spPr>
            <a:xfrm>
              <a:off x="8727819" y="2243684"/>
              <a:ext cx="669579" cy="360937"/>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95%</a:t>
              </a:r>
              <a:endParaRPr kumimoji="0" lang="zh-CN" altLang="en-US" sz="1200"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95" name="TextBox 194"/>
            <p:cNvSpPr txBox="1"/>
            <p:nvPr/>
          </p:nvSpPr>
          <p:spPr>
            <a:xfrm>
              <a:off x="7038199" y="4318602"/>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100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96" name="TextBox 195"/>
            <p:cNvSpPr txBox="1"/>
            <p:nvPr/>
          </p:nvSpPr>
          <p:spPr>
            <a:xfrm>
              <a:off x="7038199" y="4109017"/>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200</a:t>
              </a:r>
              <a:endParaRPr kumimoji="0" lang="zh-CN" altLang="en-US"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197" name="TextBox 196"/>
            <p:cNvSpPr txBox="1"/>
            <p:nvPr/>
          </p:nvSpPr>
          <p:spPr>
            <a:xfrm>
              <a:off x="7038199" y="3871789"/>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300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98" name="TextBox 197"/>
            <p:cNvSpPr txBox="1"/>
            <p:nvPr/>
          </p:nvSpPr>
          <p:spPr>
            <a:xfrm>
              <a:off x="7038199" y="3634563"/>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400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99" name="TextBox 198"/>
            <p:cNvSpPr txBox="1"/>
            <p:nvPr/>
          </p:nvSpPr>
          <p:spPr>
            <a:xfrm>
              <a:off x="7038199" y="3397336"/>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500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00" name="TextBox 199"/>
            <p:cNvSpPr txBox="1"/>
            <p:nvPr/>
          </p:nvSpPr>
          <p:spPr>
            <a:xfrm>
              <a:off x="7038199" y="3160110"/>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600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01" name="TextBox 200"/>
            <p:cNvSpPr txBox="1"/>
            <p:nvPr/>
          </p:nvSpPr>
          <p:spPr>
            <a:xfrm>
              <a:off x="7038199" y="2922884"/>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700</a:t>
              </a:r>
              <a:endParaRPr kumimoji="0" lang="zh-CN" altLang="en-US" sz="82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02" name="TextBox 201"/>
            <p:cNvSpPr txBox="1"/>
            <p:nvPr/>
          </p:nvSpPr>
          <p:spPr>
            <a:xfrm>
              <a:off x="7965373" y="4663798"/>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标题</a:t>
              </a:r>
            </a:p>
          </p:txBody>
        </p:sp>
        <p:sp>
          <p:nvSpPr>
            <p:cNvPr id="203" name="TextBox 202"/>
            <p:cNvSpPr txBox="1"/>
            <p:nvPr/>
          </p:nvSpPr>
          <p:spPr>
            <a:xfrm>
              <a:off x="8802858" y="4663797"/>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标题</a:t>
              </a:r>
            </a:p>
          </p:txBody>
        </p:sp>
        <p:sp>
          <p:nvSpPr>
            <p:cNvPr id="204" name="TextBox 203"/>
            <p:cNvSpPr txBox="1"/>
            <p:nvPr/>
          </p:nvSpPr>
          <p:spPr>
            <a:xfrm>
              <a:off x="9472437" y="4663797"/>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标题</a:t>
              </a:r>
            </a:p>
          </p:txBody>
        </p:sp>
        <p:sp>
          <p:nvSpPr>
            <p:cNvPr id="205" name="TextBox 204"/>
            <p:cNvSpPr txBox="1"/>
            <p:nvPr/>
          </p:nvSpPr>
          <p:spPr>
            <a:xfrm>
              <a:off x="10286158" y="4663797"/>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标题</a:t>
              </a:r>
            </a:p>
          </p:txBody>
        </p:sp>
        <p:sp>
          <p:nvSpPr>
            <p:cNvPr id="206" name="TextBox 205"/>
            <p:cNvSpPr txBox="1"/>
            <p:nvPr/>
          </p:nvSpPr>
          <p:spPr>
            <a:xfrm>
              <a:off x="7038199" y="2695449"/>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800</a:t>
              </a:r>
              <a:endParaRPr kumimoji="0" lang="zh-CN" altLang="en-US"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207" name="TextBox 206"/>
            <p:cNvSpPr txBox="1"/>
            <p:nvPr/>
          </p:nvSpPr>
          <p:spPr>
            <a:xfrm>
              <a:off x="7038199" y="2516281"/>
              <a:ext cx="406320"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900</a:t>
              </a:r>
              <a:endParaRPr kumimoji="0" lang="zh-CN" altLang="en-US"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208" name="TextBox 207"/>
            <p:cNvSpPr txBox="1"/>
            <p:nvPr/>
          </p:nvSpPr>
          <p:spPr>
            <a:xfrm>
              <a:off x="7038199" y="2326314"/>
              <a:ext cx="487256" cy="256434"/>
            </a:xfrm>
            <a:prstGeom prst="rect">
              <a:avLst/>
            </a:prstGeom>
            <a:noFill/>
          </p:spPr>
          <p:txBody>
            <a:bodyPr wrap="none" lIns="52918" tIns="26459" rIns="52918" bIns="26459"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1000</a:t>
              </a:r>
              <a:endParaRPr kumimoji="0" lang="zh-CN" altLang="en-US" sz="825"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209" name="Line 6"/>
            <p:cNvSpPr>
              <a:spLocks noChangeShapeType="1"/>
            </p:cNvSpPr>
            <p:nvPr/>
          </p:nvSpPr>
          <p:spPr bwMode="auto">
            <a:xfrm>
              <a:off x="7373167" y="3081174"/>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0" name="Line 7"/>
            <p:cNvSpPr>
              <a:spLocks noChangeShapeType="1"/>
            </p:cNvSpPr>
            <p:nvPr/>
          </p:nvSpPr>
          <p:spPr bwMode="auto">
            <a:xfrm>
              <a:off x="7373167" y="3310689"/>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1" name="Line 8"/>
            <p:cNvSpPr>
              <a:spLocks noChangeShapeType="1"/>
            </p:cNvSpPr>
            <p:nvPr/>
          </p:nvSpPr>
          <p:spPr bwMode="auto">
            <a:xfrm>
              <a:off x="7373167" y="3534805"/>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2" name="Line 9"/>
            <p:cNvSpPr>
              <a:spLocks noChangeShapeType="1"/>
            </p:cNvSpPr>
            <p:nvPr/>
          </p:nvSpPr>
          <p:spPr bwMode="auto">
            <a:xfrm>
              <a:off x="7373167" y="3764321"/>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3" name="Line 10"/>
            <p:cNvSpPr>
              <a:spLocks noChangeShapeType="1"/>
            </p:cNvSpPr>
            <p:nvPr/>
          </p:nvSpPr>
          <p:spPr bwMode="auto">
            <a:xfrm>
              <a:off x="7373167" y="3993837"/>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4" name="Line 11"/>
            <p:cNvSpPr>
              <a:spLocks noChangeShapeType="1"/>
            </p:cNvSpPr>
            <p:nvPr/>
          </p:nvSpPr>
          <p:spPr bwMode="auto">
            <a:xfrm>
              <a:off x="7373167" y="4223352"/>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5" name="Line 12"/>
            <p:cNvSpPr>
              <a:spLocks noChangeShapeType="1"/>
            </p:cNvSpPr>
            <p:nvPr/>
          </p:nvSpPr>
          <p:spPr bwMode="auto">
            <a:xfrm>
              <a:off x="7373167" y="4426304"/>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6" name="Line 10"/>
            <p:cNvSpPr>
              <a:spLocks noChangeShapeType="1"/>
            </p:cNvSpPr>
            <p:nvPr/>
          </p:nvSpPr>
          <p:spPr bwMode="auto">
            <a:xfrm>
              <a:off x="7516578" y="2411492"/>
              <a:ext cx="3547788"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7" name="Line 11"/>
            <p:cNvSpPr>
              <a:spLocks noChangeShapeType="1"/>
            </p:cNvSpPr>
            <p:nvPr/>
          </p:nvSpPr>
          <p:spPr bwMode="auto">
            <a:xfrm>
              <a:off x="7516577" y="2641008"/>
              <a:ext cx="354778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8" name="Line 12"/>
            <p:cNvSpPr>
              <a:spLocks noChangeShapeType="1"/>
            </p:cNvSpPr>
            <p:nvPr/>
          </p:nvSpPr>
          <p:spPr bwMode="auto">
            <a:xfrm>
              <a:off x="7485285" y="2843960"/>
              <a:ext cx="3579080"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9" name="Line 10"/>
            <p:cNvSpPr>
              <a:spLocks noChangeShapeType="1"/>
            </p:cNvSpPr>
            <p:nvPr/>
          </p:nvSpPr>
          <p:spPr bwMode="auto">
            <a:xfrm>
              <a:off x="7516578" y="2172083"/>
              <a:ext cx="3547788"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18" tIns="26459" rIns="52918" bIns="26459"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7" name="组合 6"/>
          <p:cNvGrpSpPr/>
          <p:nvPr/>
        </p:nvGrpSpPr>
        <p:grpSpPr>
          <a:xfrm>
            <a:off x="4416035" y="1525885"/>
            <a:ext cx="790649" cy="1987259"/>
            <a:chOff x="5489974" y="1916832"/>
            <a:chExt cx="1209702" cy="2824944"/>
          </a:xfrm>
        </p:grpSpPr>
        <p:cxnSp>
          <p:nvCxnSpPr>
            <p:cNvPr id="20" name="直接连接符 19"/>
            <p:cNvCxnSpPr/>
            <p:nvPr/>
          </p:nvCxnSpPr>
          <p:spPr>
            <a:xfrm>
              <a:off x="6102733" y="1916832"/>
              <a:ext cx="0" cy="2824944"/>
            </a:xfrm>
            <a:prstGeom prst="line">
              <a:avLst/>
            </a:prstGeom>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489974" y="2562739"/>
              <a:ext cx="1209702" cy="1147008"/>
            </a:xfrm>
            <a:prstGeom prst="ellips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6" name="TextBox 15"/>
          <p:cNvSpPr txBox="1"/>
          <p:nvPr/>
        </p:nvSpPr>
        <p:spPr>
          <a:xfrm>
            <a:off x="4416035" y="1928641"/>
            <a:ext cx="894211" cy="85408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4950" b="0" i="0" u="none" strike="noStrike" kern="1200" cap="none" spc="0" normalizeH="0" baseline="0" noProof="0" dirty="0" err="1">
                <a:ln>
                  <a:noFill/>
                </a:ln>
                <a:solidFill>
                  <a:prstClr val="white"/>
                </a:solidFill>
                <a:effectLst/>
                <a:uLnTx/>
                <a:uFillTx/>
                <a:latin typeface="方正大黑_GBK" pitchFamily="65" charset="-122"/>
                <a:ea typeface="方正大黑_GBK" pitchFamily="65" charset="-122"/>
                <a:cs typeface="+mn-cs"/>
              </a:rPr>
              <a:t>vs</a:t>
            </a:r>
            <a:endParaRPr kumimoji="0" lang="zh-CN" altLang="en-US" sz="4950" b="0" i="0" u="none" strike="noStrike" kern="1200" cap="none" spc="0" normalizeH="0" baseline="0" noProof="0" dirty="0">
              <a:ln>
                <a:noFill/>
              </a:ln>
              <a:solidFill>
                <a:prstClr val="white"/>
              </a:solidFill>
              <a:effectLst/>
              <a:uLnTx/>
              <a:uFillTx/>
              <a:latin typeface="方正大黑_GBK" pitchFamily="65" charset="-122"/>
              <a:ea typeface="方正大黑_GBK" pitchFamily="65" charset="-122"/>
              <a:cs typeface="+mn-cs"/>
            </a:endParaRPr>
          </a:p>
        </p:txBody>
      </p:sp>
      <p:sp>
        <p:nvSpPr>
          <p:cNvPr id="222" name="TextBox 221"/>
          <p:cNvSpPr txBox="1"/>
          <p:nvPr/>
        </p:nvSpPr>
        <p:spPr>
          <a:xfrm>
            <a:off x="6042811" y="4031335"/>
            <a:ext cx="1757063" cy="42934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223" name="TextBox 222"/>
          <p:cNvSpPr txBox="1"/>
          <p:nvPr/>
        </p:nvSpPr>
        <p:spPr>
          <a:xfrm>
            <a:off x="6076208" y="3732483"/>
            <a:ext cx="902648" cy="346249"/>
          </a:xfrm>
          <a:prstGeom prst="rect">
            <a:avLst/>
          </a:prstGeom>
          <a:noFill/>
        </p:spPr>
        <p:txBody>
          <a:bodyPr wrap="square" lIns="68573" tIns="0" rIns="68573"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srgbClr val="CB1B3D"/>
                </a:solidFill>
                <a:effectLst/>
                <a:uLnTx/>
                <a:uFillTx/>
                <a:latin typeface="方正黑体_GBK" pitchFamily="65" charset="-122"/>
                <a:ea typeface="方正黑体_GBK" pitchFamily="65" charset="-122"/>
                <a:cs typeface="华文黑体" pitchFamily="2" charset="-122"/>
              </a:rPr>
              <a:t>2014</a:t>
            </a:r>
            <a:r>
              <a:rPr kumimoji="0" lang="zh-CN" altLang="en-US" sz="1500" b="0" i="0" u="none" strike="noStrike" kern="1200" cap="none" spc="0" normalizeH="0" baseline="0" noProof="0" dirty="0">
                <a:ln>
                  <a:noFill/>
                </a:ln>
                <a:solidFill>
                  <a:srgbClr val="CB1B3D"/>
                </a:solidFill>
                <a:effectLst/>
                <a:uLnTx/>
                <a:uFillTx/>
                <a:latin typeface="方正黑体_GBK" pitchFamily="65" charset="-122"/>
                <a:ea typeface="方正黑体_GBK" pitchFamily="65" charset="-122"/>
                <a:cs typeface="华文黑体" pitchFamily="2" charset="-122"/>
              </a:rPr>
              <a:t>年</a:t>
            </a:r>
          </a:p>
        </p:txBody>
      </p:sp>
      <p:sp>
        <p:nvSpPr>
          <p:cNvPr id="224" name="圆角矩形 223"/>
          <p:cNvSpPr/>
          <p:nvPr/>
        </p:nvSpPr>
        <p:spPr>
          <a:xfrm>
            <a:off x="5572037" y="3823819"/>
            <a:ext cx="514325" cy="19581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去年</a:t>
            </a:r>
          </a:p>
        </p:txBody>
      </p:sp>
      <p:sp>
        <p:nvSpPr>
          <p:cNvPr id="228" name="TextBox 227"/>
          <p:cNvSpPr txBox="1"/>
          <p:nvPr/>
        </p:nvSpPr>
        <p:spPr>
          <a:xfrm>
            <a:off x="1625738" y="4031335"/>
            <a:ext cx="1757063" cy="42934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229" name="TextBox 228"/>
          <p:cNvSpPr txBox="1"/>
          <p:nvPr/>
        </p:nvSpPr>
        <p:spPr>
          <a:xfrm>
            <a:off x="1664461" y="3732483"/>
            <a:ext cx="902648" cy="346249"/>
          </a:xfrm>
          <a:prstGeom prst="rect">
            <a:avLst/>
          </a:prstGeom>
          <a:noFill/>
        </p:spPr>
        <p:txBody>
          <a:bodyPr wrap="square" lIns="68573" tIns="0" rIns="68573"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srgbClr val="CB1B3D"/>
                </a:solidFill>
                <a:effectLst/>
                <a:uLnTx/>
                <a:uFillTx/>
                <a:latin typeface="方正黑体_GBK" pitchFamily="65" charset="-122"/>
                <a:ea typeface="方正黑体_GBK" pitchFamily="65" charset="-122"/>
                <a:cs typeface="华文黑体" pitchFamily="2" charset="-122"/>
              </a:rPr>
              <a:t>2015</a:t>
            </a:r>
            <a:r>
              <a:rPr kumimoji="0" lang="zh-CN" altLang="en-US" sz="1500" b="0" i="0" u="none" strike="noStrike" kern="1200" cap="none" spc="0" normalizeH="0" baseline="0" noProof="0" dirty="0">
                <a:ln>
                  <a:noFill/>
                </a:ln>
                <a:solidFill>
                  <a:srgbClr val="CB1B3D"/>
                </a:solidFill>
                <a:effectLst/>
                <a:uLnTx/>
                <a:uFillTx/>
                <a:latin typeface="方正黑体_GBK" pitchFamily="65" charset="-122"/>
                <a:ea typeface="方正黑体_GBK" pitchFamily="65" charset="-122"/>
                <a:cs typeface="华文黑体" pitchFamily="2" charset="-122"/>
              </a:rPr>
              <a:t>年</a:t>
            </a:r>
          </a:p>
        </p:txBody>
      </p:sp>
      <p:sp>
        <p:nvSpPr>
          <p:cNvPr id="230" name="圆角矩形 229"/>
          <p:cNvSpPr/>
          <p:nvPr/>
        </p:nvSpPr>
        <p:spPr>
          <a:xfrm>
            <a:off x="1082452" y="3823819"/>
            <a:ext cx="573225" cy="19581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今年</a:t>
            </a:r>
          </a:p>
        </p:txBody>
      </p:sp>
      <p:sp>
        <p:nvSpPr>
          <p:cNvPr id="139" name="矩形 138"/>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0" name="矩形 139"/>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1" name="矩形 140"/>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758549188"/>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23"/>
                                        </p:tgtEl>
                                        <p:attrNameLst>
                                          <p:attrName>style.visibility</p:attrName>
                                        </p:attrNameLst>
                                      </p:cBhvr>
                                      <p:to>
                                        <p:strVal val="visible"/>
                                      </p:to>
                                    </p:set>
                                    <p:anim calcmode="lin" valueType="num">
                                      <p:cBhvr additive="base">
                                        <p:cTn id="7" dur="500"/>
                                        <p:tgtEl>
                                          <p:spTgt spid="223"/>
                                        </p:tgtEl>
                                        <p:attrNameLst>
                                          <p:attrName>ppt_x</p:attrName>
                                        </p:attrNameLst>
                                      </p:cBhvr>
                                      <p:tavLst>
                                        <p:tav tm="0">
                                          <p:val>
                                            <p:strVal val="#ppt_x+#ppt_w*1.125000"/>
                                          </p:val>
                                        </p:tav>
                                        <p:tav tm="100000">
                                          <p:val>
                                            <p:strVal val="#ppt_x"/>
                                          </p:val>
                                        </p:tav>
                                      </p:tavLst>
                                    </p:anim>
                                    <p:animEffect transition="in" filter="wipe(left)">
                                      <p:cBhvr>
                                        <p:cTn id="8" dur="500"/>
                                        <p:tgtEl>
                                          <p:spTgt spid="223"/>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222"/>
                                        </p:tgtEl>
                                        <p:attrNameLst>
                                          <p:attrName>style.visibility</p:attrName>
                                        </p:attrNameLst>
                                      </p:cBhvr>
                                      <p:to>
                                        <p:strVal val="visible"/>
                                      </p:to>
                                    </p:set>
                                    <p:anim calcmode="lin" valueType="num">
                                      <p:cBhvr additive="base">
                                        <p:cTn id="11" dur="500"/>
                                        <p:tgtEl>
                                          <p:spTgt spid="222"/>
                                        </p:tgtEl>
                                        <p:attrNameLst>
                                          <p:attrName>ppt_x</p:attrName>
                                        </p:attrNameLst>
                                      </p:cBhvr>
                                      <p:tavLst>
                                        <p:tav tm="0">
                                          <p:val>
                                            <p:strVal val="#ppt_x+#ppt_w*1.125000"/>
                                          </p:val>
                                        </p:tav>
                                        <p:tav tm="100000">
                                          <p:val>
                                            <p:strVal val="#ppt_x"/>
                                          </p:val>
                                        </p:tav>
                                      </p:tavLst>
                                    </p:anim>
                                    <p:animEffect transition="in" filter="wipe(left)">
                                      <p:cBhvr>
                                        <p:cTn id="12" dur="500"/>
                                        <p:tgtEl>
                                          <p:spTgt spid="22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24"/>
                                        </p:tgtEl>
                                        <p:attrNameLst>
                                          <p:attrName>style.visibility</p:attrName>
                                        </p:attrNameLst>
                                      </p:cBhvr>
                                      <p:to>
                                        <p:strVal val="visible"/>
                                      </p:to>
                                    </p:set>
                                    <p:anim calcmode="lin" valueType="num">
                                      <p:cBhvr>
                                        <p:cTn id="15" dur="500" fill="hold"/>
                                        <p:tgtEl>
                                          <p:spTgt spid="224"/>
                                        </p:tgtEl>
                                        <p:attrNameLst>
                                          <p:attrName>ppt_w</p:attrName>
                                        </p:attrNameLst>
                                      </p:cBhvr>
                                      <p:tavLst>
                                        <p:tav tm="0">
                                          <p:val>
                                            <p:fltVal val="0"/>
                                          </p:val>
                                        </p:tav>
                                        <p:tav tm="100000">
                                          <p:val>
                                            <p:strVal val="#ppt_w"/>
                                          </p:val>
                                        </p:tav>
                                      </p:tavLst>
                                    </p:anim>
                                    <p:anim calcmode="lin" valueType="num">
                                      <p:cBhvr>
                                        <p:cTn id="16" dur="500" fill="hold"/>
                                        <p:tgtEl>
                                          <p:spTgt spid="224"/>
                                        </p:tgtEl>
                                        <p:attrNameLst>
                                          <p:attrName>ppt_h</p:attrName>
                                        </p:attrNameLst>
                                      </p:cBhvr>
                                      <p:tavLst>
                                        <p:tav tm="0">
                                          <p:val>
                                            <p:fltVal val="0"/>
                                          </p:val>
                                        </p:tav>
                                        <p:tav tm="100000">
                                          <p:val>
                                            <p:strVal val="#ppt_h"/>
                                          </p:val>
                                        </p:tav>
                                      </p:tavLst>
                                    </p:anim>
                                    <p:animEffect transition="in" filter="fade">
                                      <p:cBhvr>
                                        <p:cTn id="17" dur="500"/>
                                        <p:tgtEl>
                                          <p:spTgt spid="224"/>
                                        </p:tgtEl>
                                      </p:cBhvr>
                                    </p:animEffect>
                                  </p:childTnLst>
                                </p:cTn>
                              </p:par>
                            </p:childTnLst>
                          </p:cTn>
                        </p:par>
                        <p:par>
                          <p:cTn id="18" fill="hold">
                            <p:stCondLst>
                              <p:cond delay="500"/>
                            </p:stCondLst>
                            <p:childTnLst>
                              <p:par>
                                <p:cTn id="19" presetID="12" presetClass="entr" presetSubtype="2" fill="hold" grpId="0" nodeType="afterEffect">
                                  <p:stCondLst>
                                    <p:cond delay="0"/>
                                  </p:stCondLst>
                                  <p:childTnLst>
                                    <p:set>
                                      <p:cBhvr>
                                        <p:cTn id="20" dur="1" fill="hold">
                                          <p:stCondLst>
                                            <p:cond delay="0"/>
                                          </p:stCondLst>
                                        </p:cTn>
                                        <p:tgtEl>
                                          <p:spTgt spid="229"/>
                                        </p:tgtEl>
                                        <p:attrNameLst>
                                          <p:attrName>style.visibility</p:attrName>
                                        </p:attrNameLst>
                                      </p:cBhvr>
                                      <p:to>
                                        <p:strVal val="visible"/>
                                      </p:to>
                                    </p:set>
                                    <p:anim calcmode="lin" valueType="num">
                                      <p:cBhvr additive="base">
                                        <p:cTn id="21" dur="500"/>
                                        <p:tgtEl>
                                          <p:spTgt spid="229"/>
                                        </p:tgtEl>
                                        <p:attrNameLst>
                                          <p:attrName>ppt_x</p:attrName>
                                        </p:attrNameLst>
                                      </p:cBhvr>
                                      <p:tavLst>
                                        <p:tav tm="0">
                                          <p:val>
                                            <p:strVal val="#ppt_x+#ppt_w*1.125000"/>
                                          </p:val>
                                        </p:tav>
                                        <p:tav tm="100000">
                                          <p:val>
                                            <p:strVal val="#ppt_x"/>
                                          </p:val>
                                        </p:tav>
                                      </p:tavLst>
                                    </p:anim>
                                    <p:animEffect transition="in" filter="wipe(left)">
                                      <p:cBhvr>
                                        <p:cTn id="22" dur="500"/>
                                        <p:tgtEl>
                                          <p:spTgt spid="229"/>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228"/>
                                        </p:tgtEl>
                                        <p:attrNameLst>
                                          <p:attrName>style.visibility</p:attrName>
                                        </p:attrNameLst>
                                      </p:cBhvr>
                                      <p:to>
                                        <p:strVal val="visible"/>
                                      </p:to>
                                    </p:set>
                                    <p:anim calcmode="lin" valueType="num">
                                      <p:cBhvr additive="base">
                                        <p:cTn id="25" dur="500"/>
                                        <p:tgtEl>
                                          <p:spTgt spid="228"/>
                                        </p:tgtEl>
                                        <p:attrNameLst>
                                          <p:attrName>ppt_x</p:attrName>
                                        </p:attrNameLst>
                                      </p:cBhvr>
                                      <p:tavLst>
                                        <p:tav tm="0">
                                          <p:val>
                                            <p:strVal val="#ppt_x+#ppt_w*1.125000"/>
                                          </p:val>
                                        </p:tav>
                                        <p:tav tm="100000">
                                          <p:val>
                                            <p:strVal val="#ppt_x"/>
                                          </p:val>
                                        </p:tav>
                                      </p:tavLst>
                                    </p:anim>
                                    <p:animEffect transition="in" filter="wipe(left)">
                                      <p:cBhvr>
                                        <p:cTn id="26" dur="500"/>
                                        <p:tgtEl>
                                          <p:spTgt spid="22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30"/>
                                        </p:tgtEl>
                                        <p:attrNameLst>
                                          <p:attrName>style.visibility</p:attrName>
                                        </p:attrNameLst>
                                      </p:cBhvr>
                                      <p:to>
                                        <p:strVal val="visible"/>
                                      </p:to>
                                    </p:set>
                                    <p:anim calcmode="lin" valueType="num">
                                      <p:cBhvr>
                                        <p:cTn id="29" dur="500" fill="hold"/>
                                        <p:tgtEl>
                                          <p:spTgt spid="230"/>
                                        </p:tgtEl>
                                        <p:attrNameLst>
                                          <p:attrName>ppt_w</p:attrName>
                                        </p:attrNameLst>
                                      </p:cBhvr>
                                      <p:tavLst>
                                        <p:tav tm="0">
                                          <p:val>
                                            <p:fltVal val="0"/>
                                          </p:val>
                                        </p:tav>
                                        <p:tav tm="100000">
                                          <p:val>
                                            <p:strVal val="#ppt_w"/>
                                          </p:val>
                                        </p:tav>
                                      </p:tavLst>
                                    </p:anim>
                                    <p:anim calcmode="lin" valueType="num">
                                      <p:cBhvr>
                                        <p:cTn id="30" dur="500" fill="hold"/>
                                        <p:tgtEl>
                                          <p:spTgt spid="230"/>
                                        </p:tgtEl>
                                        <p:attrNameLst>
                                          <p:attrName>ppt_h</p:attrName>
                                        </p:attrNameLst>
                                      </p:cBhvr>
                                      <p:tavLst>
                                        <p:tav tm="0">
                                          <p:val>
                                            <p:fltVal val="0"/>
                                          </p:val>
                                        </p:tav>
                                        <p:tav tm="100000">
                                          <p:val>
                                            <p:strVal val="#ppt_h"/>
                                          </p:val>
                                        </p:tav>
                                      </p:tavLst>
                                    </p:anim>
                                    <p:animEffect transition="in" filter="fade">
                                      <p:cBhvr>
                                        <p:cTn id="31" dur="500"/>
                                        <p:tgtEl>
                                          <p:spTgt spid="230"/>
                                        </p:tgtEl>
                                      </p:cBhvr>
                                    </p:animEffect>
                                  </p:childTnLst>
                                </p:cTn>
                              </p:par>
                            </p:childTnLst>
                          </p:cTn>
                        </p:par>
                        <p:par>
                          <p:cTn id="32" fill="hold">
                            <p:stCondLst>
                              <p:cond delay="10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1500"/>
                            </p:stCondLst>
                            <p:childTnLst>
                              <p:par>
                                <p:cTn id="37" presetID="22" presetClass="entr" presetSubtype="4"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500"/>
                                        <p:tgtEl>
                                          <p:spTgt spid="5"/>
                                        </p:tgtEl>
                                      </p:cBhvr>
                                    </p:animEffect>
                                  </p:childTnLst>
                                </p:cTn>
                              </p:par>
                            </p:childTnLst>
                          </p:cTn>
                        </p:par>
                        <p:par>
                          <p:cTn id="40" fill="hold">
                            <p:stCondLst>
                              <p:cond delay="2000"/>
                            </p:stCondLst>
                            <p:childTnLst>
                              <p:par>
                                <p:cTn id="41" presetID="45"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anim calcmode="lin" valueType="num">
                                      <p:cBhvr>
                                        <p:cTn id="44" dur="500" fill="hold"/>
                                        <p:tgtEl>
                                          <p:spTgt spid="7"/>
                                        </p:tgtEl>
                                        <p:attrNameLst>
                                          <p:attrName>ppt_w</p:attrName>
                                        </p:attrNameLst>
                                      </p:cBhvr>
                                      <p:tavLst>
                                        <p:tav tm="0" fmla="#ppt_w*sin(2.5*pi*$)">
                                          <p:val>
                                            <p:fltVal val="0"/>
                                          </p:val>
                                        </p:tav>
                                        <p:tav tm="100000">
                                          <p:val>
                                            <p:fltVal val="1"/>
                                          </p:val>
                                        </p:tav>
                                      </p:tavLst>
                                    </p:anim>
                                    <p:anim calcmode="lin" valueType="num">
                                      <p:cBhvr>
                                        <p:cTn id="45" dur="500" fill="hold"/>
                                        <p:tgtEl>
                                          <p:spTgt spid="7"/>
                                        </p:tgtEl>
                                        <p:attrNameLst>
                                          <p:attrName>ppt_h</p:attrName>
                                        </p:attrNameLst>
                                      </p:cBhvr>
                                      <p:tavLst>
                                        <p:tav tm="0">
                                          <p:val>
                                            <p:strVal val="#ppt_h"/>
                                          </p:val>
                                        </p:tav>
                                        <p:tav tm="100000">
                                          <p:val>
                                            <p:strVal val="#ppt_h"/>
                                          </p:val>
                                        </p:tav>
                                      </p:tavLst>
                                    </p:anim>
                                  </p:childTnLst>
                                </p:cTn>
                              </p:par>
                            </p:childTnLst>
                          </p:cTn>
                        </p:par>
                        <p:par>
                          <p:cTn id="46" fill="hold">
                            <p:stCondLst>
                              <p:cond delay="2500"/>
                            </p:stCondLst>
                            <p:childTnLst>
                              <p:par>
                                <p:cTn id="47" presetID="23" presetClass="entr" presetSubtype="32"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4*#ppt_w"/>
                                          </p:val>
                                        </p:tav>
                                        <p:tav tm="100000">
                                          <p:val>
                                            <p:strVal val="#ppt_w"/>
                                          </p:val>
                                        </p:tav>
                                      </p:tavLst>
                                    </p:anim>
                                    <p:anim calcmode="lin" valueType="num">
                                      <p:cBhvr>
                                        <p:cTn id="50" dur="500" fill="hold"/>
                                        <p:tgtEl>
                                          <p:spTgt spid="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2" grpId="0"/>
      <p:bldP spid="223" grpId="0"/>
      <p:bldP spid="224" grpId="0" animBg="1"/>
      <p:bldP spid="228" grpId="0"/>
      <p:bldP spid="229" grpId="0"/>
      <p:bldP spid="2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51031" y="1608156"/>
            <a:ext cx="1628343" cy="972208"/>
            <a:chOff x="6200581" y="2144208"/>
            <a:chExt cx="2171124" cy="1296277"/>
          </a:xfrm>
          <a:solidFill>
            <a:srgbClr val="CB1B3D"/>
          </a:solidFill>
        </p:grpSpPr>
        <p:sp>
          <p:nvSpPr>
            <p:cNvPr id="90" name="椭圆 1"/>
            <p:cNvSpPr>
              <a:spLocks noChangeArrowheads="1"/>
            </p:cNvSpPr>
            <p:nvPr/>
          </p:nvSpPr>
          <p:spPr bwMode="auto">
            <a:xfrm>
              <a:off x="7225894" y="2294674"/>
              <a:ext cx="1145811" cy="1145811"/>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grp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500" b="1"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98" name="椭圆 1"/>
            <p:cNvSpPr>
              <a:spLocks noChangeArrowheads="1"/>
            </p:cNvSpPr>
            <p:nvPr/>
          </p:nvSpPr>
          <p:spPr bwMode="auto">
            <a:xfrm rot="10800000">
              <a:off x="6200581" y="2144208"/>
              <a:ext cx="1147131" cy="1147131"/>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grp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sym typeface="宋体" pitchFamily="2" charset="-122"/>
              </a:endParaRPr>
            </a:p>
          </p:txBody>
        </p:sp>
      </p:grpSp>
      <p:sp>
        <p:nvSpPr>
          <p:cNvPr id="99" name="圆角矩形 14"/>
          <p:cNvSpPr>
            <a:spLocks noChangeArrowheads="1"/>
          </p:cNvSpPr>
          <p:nvPr/>
        </p:nvSpPr>
        <p:spPr bwMode="auto">
          <a:xfrm>
            <a:off x="6200171" y="1928915"/>
            <a:ext cx="2066223" cy="335625"/>
          </a:xfrm>
          <a:custGeom>
            <a:avLst/>
            <a:gdLst>
              <a:gd name="T0" fmla="*/ 0 w 3960440"/>
              <a:gd name="T1" fmla="*/ 0 h 648072"/>
              <a:gd name="T2" fmla="*/ 3960440 w 3960440"/>
              <a:gd name="T3" fmla="*/ 648072 h 648072"/>
            </a:gdLst>
            <a:ahLst/>
            <a:cxnLst/>
            <a:rect l="T0" t="T1" r="T2" b="T3"/>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CB1B3D"/>
          </a:solidFill>
          <a:ln>
            <a:noFill/>
          </a:ln>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       添加标题</a:t>
            </a:r>
          </a:p>
        </p:txBody>
      </p:sp>
      <p:sp>
        <p:nvSpPr>
          <p:cNvPr id="100" name="圆角矩形 14"/>
          <p:cNvSpPr>
            <a:spLocks noChangeArrowheads="1"/>
          </p:cNvSpPr>
          <p:nvPr/>
        </p:nvSpPr>
        <p:spPr bwMode="auto">
          <a:xfrm>
            <a:off x="6025923" y="3387250"/>
            <a:ext cx="2104835" cy="336615"/>
          </a:xfrm>
          <a:custGeom>
            <a:avLst/>
            <a:gdLst>
              <a:gd name="T0" fmla="*/ 0 w 4033295"/>
              <a:gd name="T1" fmla="*/ 0 h 648072"/>
              <a:gd name="T2" fmla="*/ 3709259 w 4033295"/>
              <a:gd name="T3" fmla="*/ 0 h 648072"/>
              <a:gd name="T4" fmla="*/ 4033295 w 4033295"/>
              <a:gd name="T5" fmla="*/ 324036 h 648072"/>
              <a:gd name="T6" fmla="*/ 3709259 w 4033295"/>
              <a:gd name="T7" fmla="*/ 648072 h 648072"/>
              <a:gd name="T8" fmla="*/ 72855 w 4033295"/>
              <a:gd name="T9" fmla="*/ 648072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CB1B3D"/>
          </a:solid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添加标题</a:t>
            </a:r>
          </a:p>
        </p:txBody>
      </p:sp>
      <p:sp>
        <p:nvSpPr>
          <p:cNvPr id="101" name="TextBox 45"/>
          <p:cNvSpPr>
            <a:spLocks noChangeArrowheads="1"/>
          </p:cNvSpPr>
          <p:nvPr/>
        </p:nvSpPr>
        <p:spPr bwMode="auto">
          <a:xfrm>
            <a:off x="5554802" y="1842826"/>
            <a:ext cx="31582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prstClr val="black">
                    <a:lumMod val="65000"/>
                    <a:lumOff val="35000"/>
                  </a:prstClr>
                </a:solidFill>
                <a:effectLst/>
                <a:uLnTx/>
                <a:uFillTx/>
                <a:latin typeface="Arial Black" pitchFamily="34" charset="0"/>
                <a:ea typeface="微软雅黑" pitchFamily="34" charset="-122"/>
                <a:cs typeface="+mn-cs"/>
                <a:sym typeface="Arial Black" pitchFamily="34" charset="0"/>
              </a:rPr>
              <a:t>A</a:t>
            </a:r>
            <a:endParaRPr kumimoji="0" lang="zh-CN" altLang="en-US" sz="3300" b="1" i="0" u="none" strike="noStrike" kern="1200" cap="none" spc="0" normalizeH="0" baseline="0" noProof="0" dirty="0">
              <a:ln>
                <a:noFill/>
              </a:ln>
              <a:solidFill>
                <a:prstClr val="black">
                  <a:lumMod val="65000"/>
                  <a:lumOff val="35000"/>
                </a:prstClr>
              </a:solidFill>
              <a:effectLst/>
              <a:uLnTx/>
              <a:uFillTx/>
              <a:latin typeface="Arial Black" pitchFamily="34" charset="0"/>
              <a:ea typeface="微软雅黑" pitchFamily="34" charset="-122"/>
              <a:cs typeface="+mn-cs"/>
              <a:sym typeface="Arial Black" pitchFamily="34" charset="0"/>
            </a:endParaRPr>
          </a:p>
        </p:txBody>
      </p:sp>
      <p:sp>
        <p:nvSpPr>
          <p:cNvPr id="102" name="TextBox 46"/>
          <p:cNvSpPr>
            <a:spLocks noChangeArrowheads="1"/>
          </p:cNvSpPr>
          <p:nvPr/>
        </p:nvSpPr>
        <p:spPr bwMode="auto">
          <a:xfrm>
            <a:off x="5527930" y="3381840"/>
            <a:ext cx="31582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prstClr val="black">
                    <a:lumMod val="65000"/>
                    <a:lumOff val="35000"/>
                  </a:prstClr>
                </a:solidFill>
                <a:effectLst/>
                <a:uLnTx/>
                <a:uFillTx/>
                <a:latin typeface="Arial Black" pitchFamily="34" charset="0"/>
                <a:ea typeface="微软雅黑" pitchFamily="34" charset="-122"/>
                <a:cs typeface="+mn-cs"/>
                <a:sym typeface="Arial Black" pitchFamily="34" charset="0"/>
              </a:rPr>
              <a:t>B</a:t>
            </a:r>
            <a:endParaRPr kumimoji="0" lang="zh-CN" altLang="en-US" sz="3300" b="1" i="0" u="none" strike="noStrike" kern="1200" cap="none" spc="0" normalizeH="0" baseline="0" noProof="0" dirty="0">
              <a:ln>
                <a:noFill/>
              </a:ln>
              <a:solidFill>
                <a:prstClr val="black">
                  <a:lumMod val="65000"/>
                  <a:lumOff val="35000"/>
                </a:prstClr>
              </a:solidFill>
              <a:effectLst/>
              <a:uLnTx/>
              <a:uFillTx/>
              <a:latin typeface="Arial Black" pitchFamily="34" charset="0"/>
              <a:ea typeface="微软雅黑" pitchFamily="34" charset="-122"/>
              <a:cs typeface="+mn-cs"/>
              <a:sym typeface="Arial Black" pitchFamily="34" charset="0"/>
            </a:endParaRPr>
          </a:p>
        </p:txBody>
      </p:sp>
      <p:sp>
        <p:nvSpPr>
          <p:cNvPr id="103" name="TextBox 47"/>
          <p:cNvSpPr>
            <a:spLocks noChangeArrowheads="1"/>
          </p:cNvSpPr>
          <p:nvPr/>
        </p:nvSpPr>
        <p:spPr bwMode="auto">
          <a:xfrm>
            <a:off x="6261553" y="2339783"/>
            <a:ext cx="231472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rPr>
              <a:t>您的内容打在这里，或通过复制您的文本后在此框中选择粘贴并选择只</a:t>
            </a:r>
            <a:endParaRPr kumimoji="0" lang="en-US" sz="9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endParaRPr>
          </a:p>
        </p:txBody>
      </p:sp>
      <p:sp>
        <p:nvSpPr>
          <p:cNvPr id="104" name="TextBox 48"/>
          <p:cNvSpPr>
            <a:spLocks noChangeArrowheads="1"/>
          </p:cNvSpPr>
          <p:nvPr/>
        </p:nvSpPr>
        <p:spPr bwMode="auto">
          <a:xfrm>
            <a:off x="6200171" y="3723865"/>
            <a:ext cx="2486992"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rPr>
              <a:t>您的内容打在这里，或通过复制您的文本</a:t>
            </a:r>
            <a:endParaRPr kumimoji="0" lang="en-US" altLang="zh-CN" sz="9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rPr>
              <a:t>在此框中选择粘贴并选择只</a:t>
            </a:r>
            <a:endParaRPr kumimoji="0" lang="en-US" altLang="zh-CN" sz="9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endParaRPr>
          </a:p>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endParaRPr>
          </a:p>
        </p:txBody>
      </p:sp>
      <p:grpSp>
        <p:nvGrpSpPr>
          <p:cNvPr id="7" name="组合 6"/>
          <p:cNvGrpSpPr/>
          <p:nvPr/>
        </p:nvGrpSpPr>
        <p:grpSpPr>
          <a:xfrm>
            <a:off x="4537156" y="2474429"/>
            <a:ext cx="1604603" cy="1621692"/>
            <a:chOff x="6048747" y="3299238"/>
            <a:chExt cx="2139471" cy="2162256"/>
          </a:xfrm>
          <a:solidFill>
            <a:srgbClr val="CB1B3D"/>
          </a:solidFill>
        </p:grpSpPr>
        <p:grpSp>
          <p:nvGrpSpPr>
            <p:cNvPr id="6" name="组合 5"/>
            <p:cNvGrpSpPr/>
            <p:nvPr/>
          </p:nvGrpSpPr>
          <p:grpSpPr>
            <a:xfrm>
              <a:off x="7035806" y="3299238"/>
              <a:ext cx="1152412" cy="2162256"/>
              <a:chOff x="7035806" y="3299238"/>
              <a:chExt cx="1152412" cy="2162256"/>
            </a:xfrm>
            <a:grpFill/>
          </p:grpSpPr>
          <p:sp>
            <p:nvSpPr>
              <p:cNvPr id="96" name="椭圆 1"/>
              <p:cNvSpPr>
                <a:spLocks noChangeArrowheads="1"/>
              </p:cNvSpPr>
              <p:nvPr/>
            </p:nvSpPr>
            <p:spPr bwMode="auto">
              <a:xfrm>
                <a:off x="7120289" y="3299238"/>
                <a:ext cx="575546" cy="1147132"/>
              </a:xfrm>
              <a:custGeom>
                <a:avLst/>
                <a:gdLst>
                  <a:gd name="T0" fmla="*/ 0 w 828092"/>
                  <a:gd name="T1" fmla="*/ 0 h 1656184"/>
                  <a:gd name="T2" fmla="*/ 828092 w 828092"/>
                  <a:gd name="T3" fmla="*/ 1656184 h 1656184"/>
                </a:gdLst>
                <a:ahLst/>
                <a:cxnLst/>
                <a:rect l="T0" t="T1" r="T2" b="T3"/>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grp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sym typeface="宋体" pitchFamily="2" charset="-122"/>
                </a:endParaRPr>
              </a:p>
            </p:txBody>
          </p:sp>
          <p:sp>
            <p:nvSpPr>
              <p:cNvPr id="97" name="椭圆 1"/>
              <p:cNvSpPr>
                <a:spLocks noChangeArrowheads="1"/>
              </p:cNvSpPr>
              <p:nvPr/>
            </p:nvSpPr>
            <p:spPr bwMode="auto">
              <a:xfrm rot="5400000">
                <a:off x="7041746" y="4315023"/>
                <a:ext cx="1140531" cy="1152412"/>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grp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500" b="1"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grpSp>
        <p:sp>
          <p:nvSpPr>
            <p:cNvPr id="105" name="椭圆 1"/>
            <p:cNvSpPr>
              <a:spLocks noChangeArrowheads="1"/>
            </p:cNvSpPr>
            <p:nvPr/>
          </p:nvSpPr>
          <p:spPr bwMode="auto">
            <a:xfrm rot="5637942">
              <a:off x="6334540" y="3904033"/>
              <a:ext cx="575546" cy="1147132"/>
            </a:xfrm>
            <a:custGeom>
              <a:avLst/>
              <a:gdLst>
                <a:gd name="T0" fmla="*/ 0 w 828092"/>
                <a:gd name="T1" fmla="*/ 0 h 1656184"/>
                <a:gd name="T2" fmla="*/ 828092 w 828092"/>
                <a:gd name="T3" fmla="*/ 1656184 h 1656184"/>
              </a:gdLst>
              <a:ahLst/>
              <a:cxnLst/>
              <a:rect l="T0" t="T1" r="T2" b="T3"/>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grpFill/>
            <a:ln>
              <a:noFil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013" b="0" i="0" u="none" strike="noStrike" kern="1200" cap="none" spc="0" normalizeH="0" baseline="0" noProof="0">
                <a:ln>
                  <a:noFill/>
                </a:ln>
                <a:solidFill>
                  <a:srgbClr val="FFFFFF"/>
                </a:solidFill>
                <a:effectLst/>
                <a:uLnTx/>
                <a:uFillTx/>
                <a:latin typeface="Calibri" pitchFamily="34" charset="0"/>
                <a:ea typeface="等线" panose="02010600030101010101" pitchFamily="2" charset="-122"/>
                <a:cs typeface="+mn-cs"/>
                <a:sym typeface="宋体" pitchFamily="2" charset="-122"/>
              </a:endParaRPr>
            </a:p>
          </p:txBody>
        </p:sp>
      </p:grpSp>
      <p:sp>
        <p:nvSpPr>
          <p:cNvPr id="106" name="矩形 105"/>
          <p:cNvSpPr/>
          <p:nvPr/>
        </p:nvSpPr>
        <p:spPr>
          <a:xfrm>
            <a:off x="1138277" y="3457065"/>
            <a:ext cx="1021266" cy="21600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7" name="矩形 106"/>
          <p:cNvSpPr/>
          <p:nvPr/>
        </p:nvSpPr>
        <p:spPr>
          <a:xfrm>
            <a:off x="1138704" y="2948559"/>
            <a:ext cx="1518605" cy="21600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8" name="矩形 107"/>
          <p:cNvSpPr/>
          <p:nvPr/>
        </p:nvSpPr>
        <p:spPr>
          <a:xfrm>
            <a:off x="1138705" y="2440052"/>
            <a:ext cx="2138945" cy="21600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9" name="矩形 108"/>
          <p:cNvSpPr/>
          <p:nvPr/>
        </p:nvSpPr>
        <p:spPr>
          <a:xfrm>
            <a:off x="1138704" y="1931546"/>
            <a:ext cx="2338705" cy="21600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3" name="组合 2"/>
          <p:cNvGrpSpPr/>
          <p:nvPr/>
        </p:nvGrpSpPr>
        <p:grpSpPr>
          <a:xfrm>
            <a:off x="1138276" y="1493084"/>
            <a:ext cx="2988780" cy="2524229"/>
            <a:chOff x="1516907" y="1990778"/>
            <a:chExt cx="3985040" cy="3365639"/>
          </a:xfrm>
        </p:grpSpPr>
        <p:cxnSp>
          <p:nvCxnSpPr>
            <p:cNvPr id="110" name="直接箭头连接符 109"/>
            <p:cNvCxnSpPr/>
            <p:nvPr/>
          </p:nvCxnSpPr>
          <p:spPr>
            <a:xfrm>
              <a:off x="1517480" y="5356417"/>
              <a:ext cx="398446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1516907" y="1990778"/>
              <a:ext cx="571" cy="334488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47375" y="1908801"/>
            <a:ext cx="540060" cy="1750638"/>
            <a:chOff x="862372" y="2545066"/>
            <a:chExt cx="720080" cy="2334183"/>
          </a:xfrm>
        </p:grpSpPr>
        <p:sp>
          <p:nvSpPr>
            <p:cNvPr id="117" name="TextBox 116"/>
            <p:cNvSpPr txBox="1"/>
            <p:nvPr/>
          </p:nvSpPr>
          <p:spPr>
            <a:xfrm>
              <a:off x="862372" y="4579092"/>
              <a:ext cx="720080" cy="300157"/>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2014</a:t>
              </a:r>
              <a:endParaRPr kumimoji="0" lang="zh-CN" altLang="en-US"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18" name="TextBox 117"/>
            <p:cNvSpPr txBox="1"/>
            <p:nvPr/>
          </p:nvSpPr>
          <p:spPr>
            <a:xfrm>
              <a:off x="862372" y="3916248"/>
              <a:ext cx="720080" cy="300157"/>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2015</a:t>
              </a:r>
              <a:endParaRPr kumimoji="0" lang="zh-CN" altLang="en-US"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19" name="TextBox 118"/>
            <p:cNvSpPr txBox="1"/>
            <p:nvPr/>
          </p:nvSpPr>
          <p:spPr>
            <a:xfrm>
              <a:off x="862372" y="3279556"/>
              <a:ext cx="720080" cy="300157"/>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2016</a:t>
              </a:r>
              <a:endParaRPr kumimoji="0" lang="zh-CN" altLang="en-US"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20" name="TextBox 119"/>
            <p:cNvSpPr txBox="1"/>
            <p:nvPr/>
          </p:nvSpPr>
          <p:spPr>
            <a:xfrm>
              <a:off x="862372" y="2545066"/>
              <a:ext cx="720080" cy="300157"/>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2017</a:t>
              </a:r>
              <a:endParaRPr kumimoji="0" lang="zh-CN" altLang="en-US"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grpSp>
      <p:sp>
        <p:nvSpPr>
          <p:cNvPr id="121" name="任意多边形 120"/>
          <p:cNvSpPr/>
          <p:nvPr/>
        </p:nvSpPr>
        <p:spPr>
          <a:xfrm>
            <a:off x="3023639" y="2019768"/>
            <a:ext cx="992982" cy="1985963"/>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lIns="68573" tIns="34286" rIns="68573" bIns="34286"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2" name="TextBox 121"/>
          <p:cNvSpPr txBox="1"/>
          <p:nvPr/>
        </p:nvSpPr>
        <p:spPr>
          <a:xfrm>
            <a:off x="3477409" y="1931546"/>
            <a:ext cx="502184" cy="225118"/>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82%</a:t>
            </a:r>
            <a:endParaRPr kumimoji="0" lang="zh-CN" altLang="en-US"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23" name="TextBox 122"/>
          <p:cNvSpPr txBox="1"/>
          <p:nvPr/>
        </p:nvSpPr>
        <p:spPr>
          <a:xfrm>
            <a:off x="3277651" y="2440053"/>
            <a:ext cx="502184" cy="225118"/>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73%</a:t>
            </a:r>
            <a:endParaRPr kumimoji="0" lang="zh-CN" altLang="en-US"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24" name="TextBox 123"/>
          <p:cNvSpPr txBox="1"/>
          <p:nvPr/>
        </p:nvSpPr>
        <p:spPr>
          <a:xfrm>
            <a:off x="2657308" y="2950320"/>
            <a:ext cx="502184" cy="225118"/>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56%</a:t>
            </a:r>
            <a:endParaRPr kumimoji="0" lang="zh-CN" altLang="en-US"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127" name="TextBox 126"/>
          <p:cNvSpPr txBox="1"/>
          <p:nvPr/>
        </p:nvSpPr>
        <p:spPr>
          <a:xfrm>
            <a:off x="2166965" y="3434230"/>
            <a:ext cx="502184" cy="225118"/>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rPr>
              <a:t>32%</a:t>
            </a:r>
            <a:endParaRPr kumimoji="0" lang="zh-CN" altLang="en-US" sz="1013" b="0" i="0" u="none" strike="noStrike" kern="1200" cap="none" spc="-113" normalizeH="0" baseline="0" noProof="0" dirty="0">
              <a:ln>
                <a:noFill/>
              </a:ln>
              <a:solidFill>
                <a:prstClr val="white">
                  <a:lumMod val="50000"/>
                </a:prstClr>
              </a:solidFill>
              <a:effectLst/>
              <a:uLnTx/>
              <a:uFillTx/>
              <a:latin typeface="Calibri" panose="020F0502020204030204"/>
              <a:ea typeface="等线" panose="02010600030101010101" pitchFamily="2" charset="-122"/>
              <a:cs typeface="+mn-cs"/>
            </a:endParaRPr>
          </a:p>
        </p:txBody>
      </p:sp>
      <p:sp>
        <p:nvSpPr>
          <p:cNvPr id="60" name="矩形 59"/>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1" name="矩形 60"/>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2" name="矩形 61"/>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193228908"/>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300"/>
                                        <p:tgtEl>
                                          <p:spTgt spid="3"/>
                                        </p:tgtEl>
                                      </p:cBhvr>
                                    </p:animEffect>
                                  </p:childTnLst>
                                </p:cTn>
                              </p:par>
                            </p:childTnLst>
                          </p:cTn>
                        </p:par>
                        <p:par>
                          <p:cTn id="8" fill="hold">
                            <p:stCondLst>
                              <p:cond delay="300"/>
                            </p:stCondLst>
                            <p:childTnLst>
                              <p:par>
                                <p:cTn id="9" presetID="1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p:tgtEl>
                                          <p:spTgt spid="2"/>
                                        </p:tgtEl>
                                        <p:attrNameLst>
                                          <p:attrName>ppt_x</p:attrName>
                                        </p:attrNameLst>
                                      </p:cBhvr>
                                      <p:tavLst>
                                        <p:tav tm="0">
                                          <p:val>
                                            <p:strVal val="#ppt_x+#ppt_w*1.125000"/>
                                          </p:val>
                                        </p:tav>
                                        <p:tav tm="100000">
                                          <p:val>
                                            <p:strVal val="#ppt_x"/>
                                          </p:val>
                                        </p:tav>
                                      </p:tavLst>
                                    </p:anim>
                                    <p:animEffect transition="in" filter="wipe(left)">
                                      <p:cBhvr>
                                        <p:cTn id="12" dur="300"/>
                                        <p:tgtEl>
                                          <p:spTgt spid="2"/>
                                        </p:tgtEl>
                                      </p:cBhvr>
                                    </p:animEffect>
                                  </p:childTnLst>
                                </p:cTn>
                              </p:par>
                            </p:childTnLst>
                          </p:cTn>
                        </p:par>
                        <p:par>
                          <p:cTn id="13" fill="hold">
                            <p:stCondLst>
                              <p:cond delay="600"/>
                            </p:stCondLst>
                            <p:childTnLst>
                              <p:par>
                                <p:cTn id="14" presetID="12" presetClass="entr" presetSubtype="8" fill="hold" grpId="0" nodeType="afterEffect">
                                  <p:stCondLst>
                                    <p:cond delay="0"/>
                                  </p:stCondLst>
                                  <p:childTnLst>
                                    <p:set>
                                      <p:cBhvr>
                                        <p:cTn id="15" dur="1" fill="hold">
                                          <p:stCondLst>
                                            <p:cond delay="0"/>
                                          </p:stCondLst>
                                        </p:cTn>
                                        <p:tgtEl>
                                          <p:spTgt spid="106"/>
                                        </p:tgtEl>
                                        <p:attrNameLst>
                                          <p:attrName>style.visibility</p:attrName>
                                        </p:attrNameLst>
                                      </p:cBhvr>
                                      <p:to>
                                        <p:strVal val="visible"/>
                                      </p:to>
                                    </p:set>
                                    <p:anim calcmode="lin" valueType="num">
                                      <p:cBhvr additive="base">
                                        <p:cTn id="16" dur="300"/>
                                        <p:tgtEl>
                                          <p:spTgt spid="106"/>
                                        </p:tgtEl>
                                        <p:attrNameLst>
                                          <p:attrName>ppt_x</p:attrName>
                                        </p:attrNameLst>
                                      </p:cBhvr>
                                      <p:tavLst>
                                        <p:tav tm="0">
                                          <p:val>
                                            <p:strVal val="#ppt_x-#ppt_w*1.125000"/>
                                          </p:val>
                                        </p:tav>
                                        <p:tav tm="100000">
                                          <p:val>
                                            <p:strVal val="#ppt_x"/>
                                          </p:val>
                                        </p:tav>
                                      </p:tavLst>
                                    </p:anim>
                                    <p:animEffect transition="in" filter="wipe(right)">
                                      <p:cBhvr>
                                        <p:cTn id="17" dur="300"/>
                                        <p:tgtEl>
                                          <p:spTgt spid="106"/>
                                        </p:tgtEl>
                                      </p:cBhvr>
                                    </p:animEffect>
                                  </p:childTnLst>
                                </p:cTn>
                              </p:par>
                            </p:childTnLst>
                          </p:cTn>
                        </p:par>
                        <p:par>
                          <p:cTn id="18" fill="hold">
                            <p:stCondLst>
                              <p:cond delay="900"/>
                            </p:stCondLst>
                            <p:childTnLst>
                              <p:par>
                                <p:cTn id="19" presetID="12" presetClass="entr" presetSubtype="8" fill="hold" grpId="0" nodeType="afterEffect">
                                  <p:stCondLst>
                                    <p:cond delay="0"/>
                                  </p:stCondLst>
                                  <p:childTnLst>
                                    <p:set>
                                      <p:cBhvr>
                                        <p:cTn id="20" dur="1" fill="hold">
                                          <p:stCondLst>
                                            <p:cond delay="0"/>
                                          </p:stCondLst>
                                        </p:cTn>
                                        <p:tgtEl>
                                          <p:spTgt spid="107"/>
                                        </p:tgtEl>
                                        <p:attrNameLst>
                                          <p:attrName>style.visibility</p:attrName>
                                        </p:attrNameLst>
                                      </p:cBhvr>
                                      <p:to>
                                        <p:strVal val="visible"/>
                                      </p:to>
                                    </p:set>
                                    <p:anim calcmode="lin" valueType="num">
                                      <p:cBhvr additive="base">
                                        <p:cTn id="21" dur="300"/>
                                        <p:tgtEl>
                                          <p:spTgt spid="107"/>
                                        </p:tgtEl>
                                        <p:attrNameLst>
                                          <p:attrName>ppt_x</p:attrName>
                                        </p:attrNameLst>
                                      </p:cBhvr>
                                      <p:tavLst>
                                        <p:tav tm="0">
                                          <p:val>
                                            <p:strVal val="#ppt_x-#ppt_w*1.125000"/>
                                          </p:val>
                                        </p:tav>
                                        <p:tav tm="100000">
                                          <p:val>
                                            <p:strVal val="#ppt_x"/>
                                          </p:val>
                                        </p:tav>
                                      </p:tavLst>
                                    </p:anim>
                                    <p:animEffect transition="in" filter="wipe(right)">
                                      <p:cBhvr>
                                        <p:cTn id="22" dur="300"/>
                                        <p:tgtEl>
                                          <p:spTgt spid="107"/>
                                        </p:tgtEl>
                                      </p:cBhvr>
                                    </p:animEffect>
                                  </p:childTnLst>
                                </p:cTn>
                              </p:par>
                            </p:childTnLst>
                          </p:cTn>
                        </p:par>
                        <p:par>
                          <p:cTn id="23" fill="hold">
                            <p:stCondLst>
                              <p:cond delay="1200"/>
                            </p:stCondLst>
                            <p:childTnLst>
                              <p:par>
                                <p:cTn id="24" presetID="12" presetClass="entr" presetSubtype="8" fill="hold" grpId="0" nodeType="afterEffect">
                                  <p:stCondLst>
                                    <p:cond delay="0"/>
                                  </p:stCondLst>
                                  <p:childTnLst>
                                    <p:set>
                                      <p:cBhvr>
                                        <p:cTn id="25" dur="1" fill="hold">
                                          <p:stCondLst>
                                            <p:cond delay="0"/>
                                          </p:stCondLst>
                                        </p:cTn>
                                        <p:tgtEl>
                                          <p:spTgt spid="108"/>
                                        </p:tgtEl>
                                        <p:attrNameLst>
                                          <p:attrName>style.visibility</p:attrName>
                                        </p:attrNameLst>
                                      </p:cBhvr>
                                      <p:to>
                                        <p:strVal val="visible"/>
                                      </p:to>
                                    </p:set>
                                    <p:anim calcmode="lin" valueType="num">
                                      <p:cBhvr additive="base">
                                        <p:cTn id="26" dur="300"/>
                                        <p:tgtEl>
                                          <p:spTgt spid="108"/>
                                        </p:tgtEl>
                                        <p:attrNameLst>
                                          <p:attrName>ppt_x</p:attrName>
                                        </p:attrNameLst>
                                      </p:cBhvr>
                                      <p:tavLst>
                                        <p:tav tm="0">
                                          <p:val>
                                            <p:strVal val="#ppt_x-#ppt_w*1.125000"/>
                                          </p:val>
                                        </p:tav>
                                        <p:tav tm="100000">
                                          <p:val>
                                            <p:strVal val="#ppt_x"/>
                                          </p:val>
                                        </p:tav>
                                      </p:tavLst>
                                    </p:anim>
                                    <p:animEffect transition="in" filter="wipe(right)">
                                      <p:cBhvr>
                                        <p:cTn id="27" dur="300"/>
                                        <p:tgtEl>
                                          <p:spTgt spid="108"/>
                                        </p:tgtEl>
                                      </p:cBhvr>
                                    </p:animEffect>
                                  </p:childTnLst>
                                </p:cTn>
                              </p:par>
                            </p:childTnLst>
                          </p:cTn>
                        </p:par>
                        <p:par>
                          <p:cTn id="28" fill="hold">
                            <p:stCondLst>
                              <p:cond delay="1500"/>
                            </p:stCondLst>
                            <p:childTnLst>
                              <p:par>
                                <p:cTn id="29" presetID="12" presetClass="entr" presetSubtype="8" fill="hold" grpId="0" nodeType="afterEffect">
                                  <p:stCondLst>
                                    <p:cond delay="0"/>
                                  </p:stCondLst>
                                  <p:childTnLst>
                                    <p:set>
                                      <p:cBhvr>
                                        <p:cTn id="30" dur="1" fill="hold">
                                          <p:stCondLst>
                                            <p:cond delay="0"/>
                                          </p:stCondLst>
                                        </p:cTn>
                                        <p:tgtEl>
                                          <p:spTgt spid="109"/>
                                        </p:tgtEl>
                                        <p:attrNameLst>
                                          <p:attrName>style.visibility</p:attrName>
                                        </p:attrNameLst>
                                      </p:cBhvr>
                                      <p:to>
                                        <p:strVal val="visible"/>
                                      </p:to>
                                    </p:set>
                                    <p:anim calcmode="lin" valueType="num">
                                      <p:cBhvr additive="base">
                                        <p:cTn id="31" dur="300"/>
                                        <p:tgtEl>
                                          <p:spTgt spid="109"/>
                                        </p:tgtEl>
                                        <p:attrNameLst>
                                          <p:attrName>ppt_x</p:attrName>
                                        </p:attrNameLst>
                                      </p:cBhvr>
                                      <p:tavLst>
                                        <p:tav tm="0">
                                          <p:val>
                                            <p:strVal val="#ppt_x-#ppt_w*1.125000"/>
                                          </p:val>
                                        </p:tav>
                                        <p:tav tm="100000">
                                          <p:val>
                                            <p:strVal val="#ppt_x"/>
                                          </p:val>
                                        </p:tav>
                                      </p:tavLst>
                                    </p:anim>
                                    <p:animEffect transition="in" filter="wipe(right)">
                                      <p:cBhvr>
                                        <p:cTn id="32" dur="300"/>
                                        <p:tgtEl>
                                          <p:spTgt spid="109"/>
                                        </p:tgtEl>
                                      </p:cBhvr>
                                    </p:animEffect>
                                  </p:childTnLst>
                                </p:cTn>
                              </p:par>
                            </p:childTnLst>
                          </p:cTn>
                        </p:par>
                        <p:par>
                          <p:cTn id="33" fill="hold">
                            <p:stCondLst>
                              <p:cond delay="1800"/>
                            </p:stCondLst>
                            <p:childTnLst>
                              <p:par>
                                <p:cTn id="34" presetID="10" presetClass="entr" presetSubtype="0" fill="hold" grpId="0" nodeType="afterEffect">
                                  <p:stCondLst>
                                    <p:cond delay="0"/>
                                  </p:stCondLst>
                                  <p:childTnLst>
                                    <p:set>
                                      <p:cBhvr>
                                        <p:cTn id="35" dur="1" fill="hold">
                                          <p:stCondLst>
                                            <p:cond delay="0"/>
                                          </p:stCondLst>
                                        </p:cTn>
                                        <p:tgtEl>
                                          <p:spTgt spid="127"/>
                                        </p:tgtEl>
                                        <p:attrNameLst>
                                          <p:attrName>style.visibility</p:attrName>
                                        </p:attrNameLst>
                                      </p:cBhvr>
                                      <p:to>
                                        <p:strVal val="visible"/>
                                      </p:to>
                                    </p:set>
                                    <p:animEffect transition="in" filter="fade">
                                      <p:cBhvr>
                                        <p:cTn id="36" dur="200"/>
                                        <p:tgtEl>
                                          <p:spTgt spid="127"/>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fade">
                                      <p:cBhvr>
                                        <p:cTn id="40" dur="200"/>
                                        <p:tgtEl>
                                          <p:spTgt spid="124"/>
                                        </p:tgtEl>
                                      </p:cBhvr>
                                    </p:animEffect>
                                  </p:childTnLst>
                                </p:cTn>
                              </p:par>
                            </p:childTnLst>
                          </p:cTn>
                        </p:par>
                        <p:par>
                          <p:cTn id="41" fill="hold">
                            <p:stCondLst>
                              <p:cond delay="2200"/>
                            </p:stCondLst>
                            <p:childTnLst>
                              <p:par>
                                <p:cTn id="42" presetID="10" presetClass="entr" presetSubtype="0" fill="hold" grpId="0" nodeType="afterEffect">
                                  <p:stCondLst>
                                    <p:cond delay="0"/>
                                  </p:stCondLst>
                                  <p:childTnLst>
                                    <p:set>
                                      <p:cBhvr>
                                        <p:cTn id="43" dur="1" fill="hold">
                                          <p:stCondLst>
                                            <p:cond delay="0"/>
                                          </p:stCondLst>
                                        </p:cTn>
                                        <p:tgtEl>
                                          <p:spTgt spid="123"/>
                                        </p:tgtEl>
                                        <p:attrNameLst>
                                          <p:attrName>style.visibility</p:attrName>
                                        </p:attrNameLst>
                                      </p:cBhvr>
                                      <p:to>
                                        <p:strVal val="visible"/>
                                      </p:to>
                                    </p:set>
                                    <p:animEffect transition="in" filter="fade">
                                      <p:cBhvr>
                                        <p:cTn id="44" dur="200"/>
                                        <p:tgtEl>
                                          <p:spTgt spid="123"/>
                                        </p:tgtEl>
                                      </p:cBhvr>
                                    </p:animEffect>
                                  </p:childTnLst>
                                </p:cTn>
                              </p:par>
                            </p:childTnLst>
                          </p:cTn>
                        </p:par>
                        <p:par>
                          <p:cTn id="45" fill="hold">
                            <p:stCondLst>
                              <p:cond delay="2400"/>
                            </p:stCondLst>
                            <p:childTnLst>
                              <p:par>
                                <p:cTn id="46" presetID="10" presetClass="entr" presetSubtype="0" fill="hold" grpId="0" nodeType="afterEffect">
                                  <p:stCondLst>
                                    <p:cond delay="0"/>
                                  </p:stCondLst>
                                  <p:childTnLst>
                                    <p:set>
                                      <p:cBhvr>
                                        <p:cTn id="47" dur="1" fill="hold">
                                          <p:stCondLst>
                                            <p:cond delay="0"/>
                                          </p:stCondLst>
                                        </p:cTn>
                                        <p:tgtEl>
                                          <p:spTgt spid="122"/>
                                        </p:tgtEl>
                                        <p:attrNameLst>
                                          <p:attrName>style.visibility</p:attrName>
                                        </p:attrNameLst>
                                      </p:cBhvr>
                                      <p:to>
                                        <p:strVal val="visible"/>
                                      </p:to>
                                    </p:set>
                                    <p:animEffect transition="in" filter="fade">
                                      <p:cBhvr>
                                        <p:cTn id="48" dur="200"/>
                                        <p:tgtEl>
                                          <p:spTgt spid="122"/>
                                        </p:tgtEl>
                                      </p:cBhvr>
                                    </p:animEffect>
                                  </p:childTnLst>
                                </p:cTn>
                              </p:par>
                            </p:childTnLst>
                          </p:cTn>
                        </p:par>
                        <p:par>
                          <p:cTn id="49" fill="hold">
                            <p:stCondLst>
                              <p:cond delay="2600"/>
                            </p:stCondLst>
                            <p:childTnLst>
                              <p:par>
                                <p:cTn id="50" presetID="22" presetClass="entr" presetSubtype="4" fill="hold" grpId="0" nodeType="afterEffect">
                                  <p:stCondLst>
                                    <p:cond delay="0"/>
                                  </p:stCondLst>
                                  <p:childTnLst>
                                    <p:set>
                                      <p:cBhvr>
                                        <p:cTn id="51" dur="1" fill="hold">
                                          <p:stCondLst>
                                            <p:cond delay="0"/>
                                          </p:stCondLst>
                                        </p:cTn>
                                        <p:tgtEl>
                                          <p:spTgt spid="121"/>
                                        </p:tgtEl>
                                        <p:attrNameLst>
                                          <p:attrName>style.visibility</p:attrName>
                                        </p:attrNameLst>
                                      </p:cBhvr>
                                      <p:to>
                                        <p:strVal val="visible"/>
                                      </p:to>
                                    </p:set>
                                    <p:animEffect transition="in" filter="wipe(down)">
                                      <p:cBhvr>
                                        <p:cTn id="52" dur="500"/>
                                        <p:tgtEl>
                                          <p:spTgt spid="121"/>
                                        </p:tgtEl>
                                      </p:cBhvr>
                                    </p:animEffect>
                                  </p:childTnLst>
                                </p:cTn>
                              </p:par>
                            </p:childTnLst>
                          </p:cTn>
                        </p:par>
                        <p:par>
                          <p:cTn id="53" fill="hold">
                            <p:stCondLst>
                              <p:cond delay="31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3600"/>
                            </p:stCondLst>
                            <p:childTnLst>
                              <p:par>
                                <p:cTn id="58" presetID="14" presetClass="entr" presetSubtype="10" fill="hold" grpId="0" nodeType="after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randombar(horizontal)">
                                      <p:cBhvr>
                                        <p:cTn id="60" dur="500"/>
                                        <p:tgtEl>
                                          <p:spTgt spid="101"/>
                                        </p:tgtEl>
                                      </p:cBhvr>
                                    </p:animEffect>
                                  </p:childTnLst>
                                </p:cTn>
                              </p:par>
                              <p:par>
                                <p:cTn id="61" presetID="2" presetClass="entr" presetSubtype="2" fill="hold" grpId="0" nodeType="with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additive="base">
                                        <p:cTn id="63" dur="500" fill="hold"/>
                                        <p:tgtEl>
                                          <p:spTgt spid="99"/>
                                        </p:tgtEl>
                                        <p:attrNameLst>
                                          <p:attrName>ppt_x</p:attrName>
                                        </p:attrNameLst>
                                      </p:cBhvr>
                                      <p:tavLst>
                                        <p:tav tm="0">
                                          <p:val>
                                            <p:strVal val="1+#ppt_w/2"/>
                                          </p:val>
                                        </p:tav>
                                        <p:tav tm="100000">
                                          <p:val>
                                            <p:strVal val="#ppt_x"/>
                                          </p:val>
                                        </p:tav>
                                      </p:tavLst>
                                    </p:anim>
                                    <p:anim calcmode="lin" valueType="num">
                                      <p:cBhvr additive="base">
                                        <p:cTn id="64" dur="500" fill="hold"/>
                                        <p:tgtEl>
                                          <p:spTgt spid="99"/>
                                        </p:tgtEl>
                                        <p:attrNameLst>
                                          <p:attrName>ppt_y</p:attrName>
                                        </p:attrNameLst>
                                      </p:cBhvr>
                                      <p:tavLst>
                                        <p:tav tm="0">
                                          <p:val>
                                            <p:strVal val="#ppt_y"/>
                                          </p:val>
                                        </p:tav>
                                        <p:tav tm="100000">
                                          <p:val>
                                            <p:strVal val="#ppt_y"/>
                                          </p:val>
                                        </p:tav>
                                      </p:tavLst>
                                    </p:anim>
                                  </p:childTnLst>
                                </p:cTn>
                              </p:par>
                            </p:childTnLst>
                          </p:cTn>
                        </p:par>
                        <p:par>
                          <p:cTn id="65" fill="hold">
                            <p:stCondLst>
                              <p:cond delay="4100"/>
                            </p:stCondLst>
                            <p:childTnLst>
                              <p:par>
                                <p:cTn id="66" presetID="14" presetClass="entr" presetSubtype="10" fill="hold" grpId="0" nodeType="afterEffect">
                                  <p:stCondLst>
                                    <p:cond delay="0"/>
                                  </p:stCondLst>
                                  <p:childTnLst>
                                    <p:set>
                                      <p:cBhvr>
                                        <p:cTn id="67" dur="1" fill="hold">
                                          <p:stCondLst>
                                            <p:cond delay="0"/>
                                          </p:stCondLst>
                                        </p:cTn>
                                        <p:tgtEl>
                                          <p:spTgt spid="103"/>
                                        </p:tgtEl>
                                        <p:attrNameLst>
                                          <p:attrName>style.visibility</p:attrName>
                                        </p:attrNameLst>
                                      </p:cBhvr>
                                      <p:to>
                                        <p:strVal val="visible"/>
                                      </p:to>
                                    </p:set>
                                    <p:animEffect transition="in" filter="randombar(horizontal)">
                                      <p:cBhvr>
                                        <p:cTn id="68" dur="500"/>
                                        <p:tgtEl>
                                          <p:spTgt spid="103"/>
                                        </p:tgtEl>
                                      </p:cBhvr>
                                    </p:animEffect>
                                  </p:childTnLst>
                                </p:cTn>
                              </p:par>
                            </p:childTnLst>
                          </p:cTn>
                        </p:par>
                        <p:par>
                          <p:cTn id="69" fill="hold">
                            <p:stCondLst>
                              <p:cond delay="4600"/>
                            </p:stCondLst>
                            <p:childTnLst>
                              <p:par>
                                <p:cTn id="70" presetID="22" presetClass="entr" presetSubtype="1"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up)">
                                      <p:cBhvr>
                                        <p:cTn id="72" dur="500"/>
                                        <p:tgtEl>
                                          <p:spTgt spid="7"/>
                                        </p:tgtEl>
                                      </p:cBhvr>
                                    </p:animEffect>
                                  </p:childTnLst>
                                </p:cTn>
                              </p:par>
                            </p:childTnLst>
                          </p:cTn>
                        </p:par>
                        <p:par>
                          <p:cTn id="73" fill="hold">
                            <p:stCondLst>
                              <p:cond delay="5100"/>
                            </p:stCondLst>
                            <p:childTnLst>
                              <p:par>
                                <p:cTn id="74" presetID="14" presetClass="entr" presetSubtype="10" fill="hold" grpId="0" nodeType="afterEffect">
                                  <p:stCondLst>
                                    <p:cond delay="0"/>
                                  </p:stCondLst>
                                  <p:childTnLst>
                                    <p:set>
                                      <p:cBhvr>
                                        <p:cTn id="75" dur="1" fill="hold">
                                          <p:stCondLst>
                                            <p:cond delay="0"/>
                                          </p:stCondLst>
                                        </p:cTn>
                                        <p:tgtEl>
                                          <p:spTgt spid="102"/>
                                        </p:tgtEl>
                                        <p:attrNameLst>
                                          <p:attrName>style.visibility</p:attrName>
                                        </p:attrNameLst>
                                      </p:cBhvr>
                                      <p:to>
                                        <p:strVal val="visible"/>
                                      </p:to>
                                    </p:set>
                                    <p:animEffect transition="in" filter="randombar(horizontal)">
                                      <p:cBhvr>
                                        <p:cTn id="76" dur="500"/>
                                        <p:tgtEl>
                                          <p:spTgt spid="102"/>
                                        </p:tgtEl>
                                      </p:cBhvr>
                                    </p:animEffect>
                                  </p:childTnLst>
                                </p:cTn>
                              </p:par>
                              <p:par>
                                <p:cTn id="77" presetID="2" presetClass="entr" presetSubtype="2" fill="hold" grpId="0"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500" fill="hold"/>
                                        <p:tgtEl>
                                          <p:spTgt spid="100"/>
                                        </p:tgtEl>
                                        <p:attrNameLst>
                                          <p:attrName>ppt_x</p:attrName>
                                        </p:attrNameLst>
                                      </p:cBhvr>
                                      <p:tavLst>
                                        <p:tav tm="0">
                                          <p:val>
                                            <p:strVal val="1+#ppt_w/2"/>
                                          </p:val>
                                        </p:tav>
                                        <p:tav tm="100000">
                                          <p:val>
                                            <p:strVal val="#ppt_x"/>
                                          </p:val>
                                        </p:tav>
                                      </p:tavLst>
                                    </p:anim>
                                    <p:anim calcmode="lin" valueType="num">
                                      <p:cBhvr additive="base">
                                        <p:cTn id="80" dur="500" fill="hold"/>
                                        <p:tgtEl>
                                          <p:spTgt spid="100"/>
                                        </p:tgtEl>
                                        <p:attrNameLst>
                                          <p:attrName>ppt_y</p:attrName>
                                        </p:attrNameLst>
                                      </p:cBhvr>
                                      <p:tavLst>
                                        <p:tav tm="0">
                                          <p:val>
                                            <p:strVal val="#ppt_y"/>
                                          </p:val>
                                        </p:tav>
                                        <p:tav tm="100000">
                                          <p:val>
                                            <p:strVal val="#ppt_y"/>
                                          </p:val>
                                        </p:tav>
                                      </p:tavLst>
                                    </p:anim>
                                  </p:childTnLst>
                                </p:cTn>
                              </p:par>
                            </p:childTnLst>
                          </p:cTn>
                        </p:par>
                        <p:par>
                          <p:cTn id="81" fill="hold">
                            <p:stCondLst>
                              <p:cond delay="5600"/>
                            </p:stCondLst>
                            <p:childTnLst>
                              <p:par>
                                <p:cTn id="82" presetID="14" presetClass="entr" presetSubtype="10" fill="hold" grpId="0" nodeType="afterEffect">
                                  <p:stCondLst>
                                    <p:cond delay="0"/>
                                  </p:stCondLst>
                                  <p:childTnLst>
                                    <p:set>
                                      <p:cBhvr>
                                        <p:cTn id="83" dur="1" fill="hold">
                                          <p:stCondLst>
                                            <p:cond delay="0"/>
                                          </p:stCondLst>
                                        </p:cTn>
                                        <p:tgtEl>
                                          <p:spTgt spid="104"/>
                                        </p:tgtEl>
                                        <p:attrNameLst>
                                          <p:attrName>style.visibility</p:attrName>
                                        </p:attrNameLst>
                                      </p:cBhvr>
                                      <p:to>
                                        <p:strVal val="visible"/>
                                      </p:to>
                                    </p:set>
                                    <p:animEffect transition="in" filter="randombar(horizontal)">
                                      <p:cBhvr>
                                        <p:cTn id="84"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p:bldP spid="102" grpId="0"/>
      <p:bldP spid="103" grpId="0"/>
      <p:bldP spid="104" grpId="0"/>
      <p:bldP spid="106" grpId="0" animBg="1"/>
      <p:bldP spid="107" grpId="0" animBg="1"/>
      <p:bldP spid="108" grpId="0" animBg="1"/>
      <p:bldP spid="109" grpId="0" animBg="1"/>
      <p:bldP spid="121" grpId="0" animBg="1"/>
      <p:bldP spid="122" grpId="0"/>
      <p:bldP spid="123" grpId="0"/>
      <p:bldP spid="124" grpId="0"/>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Oval 7"/>
          <p:cNvSpPr>
            <a:spLocks noChangeArrowheads="1"/>
          </p:cNvSpPr>
          <p:nvPr/>
        </p:nvSpPr>
        <p:spPr bwMode="auto">
          <a:xfrm>
            <a:off x="3198989" y="1404846"/>
            <a:ext cx="2940651" cy="2949102"/>
          </a:xfrm>
          <a:prstGeom prst="ellipse">
            <a:avLst/>
          </a:prstGeom>
          <a:noFill/>
          <a:ln w="12700" cap="flat">
            <a:solidFill>
              <a:schemeClr val="bg1">
                <a:lumMod val="50000"/>
                <a:alpha val="76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68573" tIns="34286" rIns="68573" bIns="342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51" name="Freeform 34"/>
          <p:cNvSpPr>
            <a:spLocks/>
          </p:cNvSpPr>
          <p:nvPr/>
        </p:nvSpPr>
        <p:spPr bwMode="auto">
          <a:xfrm>
            <a:off x="3554696" y="1788304"/>
            <a:ext cx="1021736" cy="102947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CB1B3D"/>
          </a:solidFill>
          <a:ln w="4" cap="flat">
            <a:noFill/>
            <a:prstDash val="solid"/>
            <a:miter lim="800000"/>
            <a:headEnd/>
            <a:tailEnd/>
          </a:ln>
          <a:extLst/>
        </p:spPr>
        <p:txBody>
          <a:bodyPr vert="horz" wrap="square" lIns="68573" tIns="34286" rIns="68573" bIns="342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52" name="Freeform 35"/>
          <p:cNvSpPr>
            <a:spLocks/>
          </p:cNvSpPr>
          <p:nvPr/>
        </p:nvSpPr>
        <p:spPr bwMode="auto">
          <a:xfrm>
            <a:off x="3554696" y="2941626"/>
            <a:ext cx="1021736" cy="1037217"/>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CB1B3D"/>
          </a:solidFill>
          <a:ln w="4" cap="flat">
            <a:noFill/>
            <a:prstDash val="solid"/>
            <a:miter lim="800000"/>
            <a:headEnd/>
            <a:tailEnd/>
          </a:ln>
          <a:extLst/>
        </p:spPr>
        <p:txBody>
          <a:bodyPr vert="horz" wrap="square" lIns="68573" tIns="34286" rIns="68573" bIns="342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53" name="Freeform 37"/>
          <p:cNvSpPr>
            <a:spLocks/>
          </p:cNvSpPr>
          <p:nvPr/>
        </p:nvSpPr>
        <p:spPr bwMode="auto">
          <a:xfrm>
            <a:off x="4746718" y="1788304"/>
            <a:ext cx="1037217" cy="102947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CB1B3D"/>
          </a:solidFill>
          <a:ln w="4" cap="flat">
            <a:noFill/>
            <a:prstDash val="solid"/>
            <a:miter lim="800000"/>
            <a:headEnd/>
            <a:tailEnd/>
          </a:ln>
          <a:extLst/>
        </p:spPr>
        <p:txBody>
          <a:bodyPr vert="horz" wrap="square" lIns="68573" tIns="34286" rIns="68573" bIns="342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54" name="Freeform 39"/>
          <p:cNvSpPr>
            <a:spLocks/>
          </p:cNvSpPr>
          <p:nvPr/>
        </p:nvSpPr>
        <p:spPr bwMode="auto">
          <a:xfrm>
            <a:off x="4746718" y="2941626"/>
            <a:ext cx="1037217" cy="1037217"/>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CB1B3D"/>
          </a:solidFill>
          <a:ln w="4" cap="flat">
            <a:noFill/>
            <a:prstDash val="solid"/>
            <a:miter lim="800000"/>
            <a:headEnd/>
            <a:tailEnd/>
          </a:ln>
          <a:extLst/>
        </p:spPr>
        <p:txBody>
          <a:bodyPr vert="horz" wrap="square" lIns="68573" tIns="34286" rIns="68573" bIns="342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155" name="组合 154"/>
          <p:cNvGrpSpPr/>
          <p:nvPr/>
        </p:nvGrpSpPr>
        <p:grpSpPr>
          <a:xfrm>
            <a:off x="4112004" y="2384319"/>
            <a:ext cx="468278" cy="402727"/>
            <a:chOff x="5481877" y="3723806"/>
            <a:chExt cx="624371" cy="536968"/>
          </a:xfrm>
        </p:grpSpPr>
        <p:sp>
          <p:nvSpPr>
            <p:cNvPr id="156" name="Oval 32"/>
            <p:cNvSpPr>
              <a:spLocks noChangeArrowheads="1"/>
            </p:cNvSpPr>
            <p:nvPr/>
          </p:nvSpPr>
          <p:spPr bwMode="auto">
            <a:xfrm>
              <a:off x="5481877" y="3723806"/>
              <a:ext cx="536669" cy="536669"/>
            </a:xfrm>
            <a:prstGeom prst="ellipse">
              <a:avLst/>
            </a:prstGeom>
            <a:solidFill>
              <a:schemeClr val="bg1">
                <a:lumMod val="50000"/>
              </a:schemeClr>
            </a:solidFill>
            <a:ln w="9525">
              <a:noFill/>
              <a:round/>
              <a:headEnd/>
              <a:tailEnd/>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1"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157" name="Oval 33"/>
            <p:cNvSpPr>
              <a:spLocks noChangeArrowheads="1"/>
            </p:cNvSpPr>
            <p:nvPr/>
          </p:nvSpPr>
          <p:spPr bwMode="auto">
            <a:xfrm>
              <a:off x="5481877" y="3723806"/>
              <a:ext cx="536669" cy="536669"/>
            </a:xfrm>
            <a:prstGeom prst="ellipse">
              <a:avLst/>
            </a:prstGeom>
            <a:noFill/>
            <a:ln w="4"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58" name="TextBox 157"/>
            <p:cNvSpPr txBox="1"/>
            <p:nvPr/>
          </p:nvSpPr>
          <p:spPr>
            <a:xfrm>
              <a:off x="5523450" y="3768333"/>
              <a:ext cx="582798" cy="49244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13" normalizeH="0" baseline="0" noProof="0" dirty="0">
                  <a:ln>
                    <a:noFill/>
                  </a:ln>
                  <a:solidFill>
                    <a:prstClr val="white"/>
                  </a:solidFill>
                  <a:effectLst/>
                  <a:uLnTx/>
                  <a:uFillTx/>
                  <a:latin typeface="方正大黑_GBK" pitchFamily="65" charset="-122"/>
                  <a:ea typeface="方正大黑_GBK" pitchFamily="65" charset="-122"/>
                  <a:cs typeface="+mn-cs"/>
                </a:rPr>
                <a:t>01</a:t>
              </a:r>
              <a:endParaRPr kumimoji="0" lang="zh-CN" altLang="en-US" sz="1800" b="0" i="0" u="none" strike="noStrike" kern="1200" cap="none" spc="-113" normalizeH="0" baseline="0" noProof="0" dirty="0">
                <a:ln>
                  <a:noFill/>
                </a:ln>
                <a:solidFill>
                  <a:prstClr val="white"/>
                </a:solidFill>
                <a:effectLst/>
                <a:uLnTx/>
                <a:uFillTx/>
                <a:latin typeface="方正大黑_GBK" pitchFamily="65" charset="-122"/>
                <a:ea typeface="方正大黑_GBK" pitchFamily="65" charset="-122"/>
                <a:cs typeface="+mn-cs"/>
              </a:endParaRPr>
            </a:p>
          </p:txBody>
        </p:sp>
      </p:grpSp>
      <p:grpSp>
        <p:nvGrpSpPr>
          <p:cNvPr id="159" name="组合 158"/>
          <p:cNvGrpSpPr/>
          <p:nvPr/>
        </p:nvGrpSpPr>
        <p:grpSpPr>
          <a:xfrm>
            <a:off x="4808642" y="2384323"/>
            <a:ext cx="456685" cy="406983"/>
            <a:chOff x="6410728" y="3723806"/>
            <a:chExt cx="608913" cy="542642"/>
          </a:xfrm>
        </p:grpSpPr>
        <p:sp>
          <p:nvSpPr>
            <p:cNvPr id="160" name="Oval 38"/>
            <p:cNvSpPr>
              <a:spLocks noChangeArrowheads="1"/>
            </p:cNvSpPr>
            <p:nvPr/>
          </p:nvSpPr>
          <p:spPr bwMode="auto">
            <a:xfrm>
              <a:off x="6410728" y="3723806"/>
              <a:ext cx="536669" cy="536669"/>
            </a:xfrm>
            <a:prstGeom prst="ellipse">
              <a:avLst/>
            </a:prstGeom>
            <a:solidFill>
              <a:schemeClr val="bg1">
                <a:lumMod val="50000"/>
              </a:schemeClr>
            </a:solidFill>
            <a:ln w="4" cap="flat">
              <a:noFill/>
              <a:prstDash val="solid"/>
              <a:miter lim="800000"/>
              <a:headEnd/>
              <a:tailEnd/>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61" name="TextBox 160"/>
            <p:cNvSpPr txBox="1"/>
            <p:nvPr/>
          </p:nvSpPr>
          <p:spPr>
            <a:xfrm>
              <a:off x="6436843" y="3774007"/>
              <a:ext cx="582798" cy="49244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13" normalizeH="0" baseline="0" noProof="0" dirty="0">
                  <a:ln>
                    <a:noFill/>
                  </a:ln>
                  <a:solidFill>
                    <a:prstClr val="white"/>
                  </a:solidFill>
                  <a:effectLst/>
                  <a:uLnTx/>
                  <a:uFillTx/>
                  <a:latin typeface="方正大黑_GBK" pitchFamily="65" charset="-122"/>
                  <a:ea typeface="方正大黑_GBK" pitchFamily="65" charset="-122"/>
                  <a:cs typeface="+mn-cs"/>
                </a:rPr>
                <a:t>02</a:t>
              </a:r>
              <a:endParaRPr kumimoji="0" lang="zh-CN" altLang="en-US" sz="1800" b="0" i="0" u="none" strike="noStrike" kern="1200" cap="none" spc="-113" normalizeH="0" baseline="0" noProof="0" dirty="0">
                <a:ln>
                  <a:noFill/>
                </a:ln>
                <a:solidFill>
                  <a:prstClr val="white"/>
                </a:solidFill>
                <a:effectLst/>
                <a:uLnTx/>
                <a:uFillTx/>
                <a:latin typeface="方正大黑_GBK" pitchFamily="65" charset="-122"/>
                <a:ea typeface="方正大黑_GBK" pitchFamily="65" charset="-122"/>
                <a:cs typeface="+mn-cs"/>
              </a:endParaRPr>
            </a:p>
          </p:txBody>
        </p:sp>
      </p:grpSp>
      <p:grpSp>
        <p:nvGrpSpPr>
          <p:cNvPr id="162" name="组合 161"/>
          <p:cNvGrpSpPr/>
          <p:nvPr/>
        </p:nvGrpSpPr>
        <p:grpSpPr>
          <a:xfrm>
            <a:off x="4808642" y="2972590"/>
            <a:ext cx="456685" cy="402502"/>
            <a:chOff x="6410728" y="4508169"/>
            <a:chExt cx="608913" cy="536669"/>
          </a:xfrm>
        </p:grpSpPr>
        <p:sp>
          <p:nvSpPr>
            <p:cNvPr id="163" name="Oval 40"/>
            <p:cNvSpPr>
              <a:spLocks noChangeArrowheads="1"/>
            </p:cNvSpPr>
            <p:nvPr/>
          </p:nvSpPr>
          <p:spPr bwMode="auto">
            <a:xfrm>
              <a:off x="6410728" y="4508169"/>
              <a:ext cx="536669" cy="536669"/>
            </a:xfrm>
            <a:prstGeom prst="ellipse">
              <a:avLst/>
            </a:prstGeom>
            <a:solidFill>
              <a:schemeClr val="bg1">
                <a:lumMod val="50000"/>
              </a:schemeClr>
            </a:solidFill>
            <a:ln w="4" cap="flat">
              <a:noFill/>
              <a:prstDash val="solid"/>
              <a:miter lim="800000"/>
              <a:headEnd/>
              <a:tailEnd/>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64" name="TextBox 163"/>
            <p:cNvSpPr txBox="1"/>
            <p:nvPr/>
          </p:nvSpPr>
          <p:spPr>
            <a:xfrm>
              <a:off x="6436843" y="4545670"/>
              <a:ext cx="582798" cy="49244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13" normalizeH="0" baseline="0" noProof="0" dirty="0">
                  <a:ln>
                    <a:noFill/>
                  </a:ln>
                  <a:solidFill>
                    <a:prstClr val="white"/>
                  </a:solidFill>
                  <a:effectLst/>
                  <a:uLnTx/>
                  <a:uFillTx/>
                  <a:latin typeface="方正大黑_GBK" pitchFamily="65" charset="-122"/>
                  <a:ea typeface="方正大黑_GBK" pitchFamily="65" charset="-122"/>
                  <a:cs typeface="+mn-cs"/>
                </a:rPr>
                <a:t>03</a:t>
              </a:r>
              <a:endParaRPr kumimoji="0" lang="zh-CN" altLang="en-US" sz="1800" b="0" i="0" u="none" strike="noStrike" kern="1200" cap="none" spc="-113" normalizeH="0" baseline="0" noProof="0" dirty="0">
                <a:ln>
                  <a:noFill/>
                </a:ln>
                <a:solidFill>
                  <a:prstClr val="white"/>
                </a:solidFill>
                <a:effectLst/>
                <a:uLnTx/>
                <a:uFillTx/>
                <a:latin typeface="方正大黑_GBK" pitchFamily="65" charset="-122"/>
                <a:ea typeface="方正大黑_GBK" pitchFamily="65" charset="-122"/>
                <a:cs typeface="+mn-cs"/>
              </a:endParaRPr>
            </a:p>
          </p:txBody>
        </p:sp>
      </p:grpSp>
      <p:grpSp>
        <p:nvGrpSpPr>
          <p:cNvPr id="165" name="组合 164"/>
          <p:cNvGrpSpPr/>
          <p:nvPr/>
        </p:nvGrpSpPr>
        <p:grpSpPr>
          <a:xfrm>
            <a:off x="4112003" y="2972590"/>
            <a:ext cx="464429" cy="402502"/>
            <a:chOff x="5481877" y="4508169"/>
            <a:chExt cx="619238" cy="536669"/>
          </a:xfrm>
        </p:grpSpPr>
        <p:sp>
          <p:nvSpPr>
            <p:cNvPr id="166" name="Oval 36"/>
            <p:cNvSpPr>
              <a:spLocks noChangeArrowheads="1"/>
            </p:cNvSpPr>
            <p:nvPr/>
          </p:nvSpPr>
          <p:spPr bwMode="auto">
            <a:xfrm>
              <a:off x="5481877" y="4508169"/>
              <a:ext cx="536669" cy="536669"/>
            </a:xfrm>
            <a:prstGeom prst="ellipse">
              <a:avLst/>
            </a:prstGeom>
            <a:solidFill>
              <a:schemeClr val="bg1">
                <a:lumMod val="50000"/>
              </a:schemeClr>
            </a:solidFill>
            <a:ln w="4" cap="flat">
              <a:noFill/>
              <a:prstDash val="solid"/>
              <a:miter lim="800000"/>
              <a:headEnd/>
              <a:tailEnd/>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67" name="TextBox 166"/>
            <p:cNvSpPr txBox="1"/>
            <p:nvPr/>
          </p:nvSpPr>
          <p:spPr>
            <a:xfrm>
              <a:off x="5518317" y="4545670"/>
              <a:ext cx="582798" cy="49244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13" normalizeH="0" baseline="0" noProof="0" dirty="0">
                  <a:ln>
                    <a:noFill/>
                  </a:ln>
                  <a:solidFill>
                    <a:prstClr val="white"/>
                  </a:solidFill>
                  <a:effectLst/>
                  <a:uLnTx/>
                  <a:uFillTx/>
                  <a:latin typeface="方正大黑_GBK" pitchFamily="65" charset="-122"/>
                  <a:ea typeface="方正大黑_GBK" pitchFamily="65" charset="-122"/>
                  <a:cs typeface="+mn-cs"/>
                </a:rPr>
                <a:t>04</a:t>
              </a:r>
              <a:endParaRPr kumimoji="0" lang="zh-CN" altLang="en-US" sz="1800" b="0" i="0" u="none" strike="noStrike" kern="1200" cap="none" spc="-113" normalizeH="0" baseline="0" noProof="0" dirty="0">
                <a:ln>
                  <a:noFill/>
                </a:ln>
                <a:solidFill>
                  <a:prstClr val="white"/>
                </a:solidFill>
                <a:effectLst/>
                <a:uLnTx/>
                <a:uFillTx/>
                <a:latin typeface="方正大黑_GBK" pitchFamily="65" charset="-122"/>
                <a:ea typeface="方正大黑_GBK" pitchFamily="65" charset="-122"/>
                <a:cs typeface="+mn-cs"/>
              </a:endParaRPr>
            </a:p>
          </p:txBody>
        </p:sp>
      </p:grpSp>
      <p:sp>
        <p:nvSpPr>
          <p:cNvPr id="168" name="TextBox 167"/>
          <p:cNvSpPr txBox="1"/>
          <p:nvPr/>
        </p:nvSpPr>
        <p:spPr>
          <a:xfrm>
            <a:off x="6693401" y="2074651"/>
            <a:ext cx="1674186" cy="42934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169" name="TextBox 168"/>
          <p:cNvSpPr txBox="1"/>
          <p:nvPr/>
        </p:nvSpPr>
        <p:spPr>
          <a:xfrm>
            <a:off x="6670014" y="1738110"/>
            <a:ext cx="926323" cy="346249"/>
          </a:xfrm>
          <a:prstGeom prst="rect">
            <a:avLst/>
          </a:prstGeom>
          <a:noFill/>
        </p:spPr>
        <p:txBody>
          <a:bodyPr wrap="square" lIns="68573" tIns="0" rIns="68573"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grpSp>
        <p:nvGrpSpPr>
          <p:cNvPr id="170" name="组合 169"/>
          <p:cNvGrpSpPr/>
          <p:nvPr/>
        </p:nvGrpSpPr>
        <p:grpSpPr>
          <a:xfrm flipH="1">
            <a:off x="5965173" y="1906426"/>
            <a:ext cx="672809" cy="349229"/>
            <a:chOff x="10968080" y="2834540"/>
            <a:chExt cx="1020324" cy="465639"/>
          </a:xfrm>
        </p:grpSpPr>
        <p:grpSp>
          <p:nvGrpSpPr>
            <p:cNvPr id="171" name="组合 170"/>
            <p:cNvGrpSpPr/>
            <p:nvPr/>
          </p:nvGrpSpPr>
          <p:grpSpPr>
            <a:xfrm flipH="1" flipV="1">
              <a:off x="10968082" y="3062876"/>
              <a:ext cx="1020322" cy="129707"/>
              <a:chOff x="3407502" y="4686698"/>
              <a:chExt cx="1055154" cy="60148"/>
            </a:xfrm>
          </p:grpSpPr>
          <p:cxnSp>
            <p:nvCxnSpPr>
              <p:cNvPr id="175" name="直接连接符 174"/>
              <p:cNvCxnSpPr/>
              <p:nvPr/>
            </p:nvCxnSpPr>
            <p:spPr>
              <a:xfrm>
                <a:off x="3407502" y="4686698"/>
                <a:ext cx="140752" cy="6014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3548256" y="4746846"/>
                <a:ext cx="9144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72" name="组合 171"/>
            <p:cNvGrpSpPr/>
            <p:nvPr/>
          </p:nvGrpSpPr>
          <p:grpSpPr>
            <a:xfrm>
              <a:off x="10968080" y="2834540"/>
              <a:ext cx="45720" cy="465639"/>
              <a:chOff x="3034140" y="2463978"/>
              <a:chExt cx="45720" cy="465639"/>
            </a:xfrm>
          </p:grpSpPr>
          <p:cxnSp>
            <p:nvCxnSpPr>
              <p:cNvPr id="173" name="直接连接符 172"/>
              <p:cNvCxnSpPr/>
              <p:nvPr/>
            </p:nvCxnSpPr>
            <p:spPr>
              <a:xfrm>
                <a:off x="3058867" y="2463978"/>
                <a:ext cx="0" cy="4656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4" name="椭圆 173"/>
              <p:cNvSpPr/>
              <p:nvPr/>
            </p:nvSpPr>
            <p:spPr>
              <a:xfrm>
                <a:off x="3034140" y="2666319"/>
                <a:ext cx="45720" cy="45720"/>
              </a:xfrm>
              <a:prstGeom prst="ellipse">
                <a:avLst/>
              </a:prstGeom>
              <a:solidFill>
                <a:schemeClr val="accent6"/>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grpSp>
        <p:nvGrpSpPr>
          <p:cNvPr id="177" name="组合 176"/>
          <p:cNvGrpSpPr/>
          <p:nvPr/>
        </p:nvGrpSpPr>
        <p:grpSpPr>
          <a:xfrm flipH="1" flipV="1">
            <a:off x="5924920" y="3629612"/>
            <a:ext cx="672809" cy="349230"/>
            <a:chOff x="10968080" y="2834540"/>
            <a:chExt cx="1020324" cy="465639"/>
          </a:xfrm>
        </p:grpSpPr>
        <p:grpSp>
          <p:nvGrpSpPr>
            <p:cNvPr id="178" name="组合 177"/>
            <p:cNvGrpSpPr/>
            <p:nvPr/>
          </p:nvGrpSpPr>
          <p:grpSpPr>
            <a:xfrm flipH="1" flipV="1">
              <a:off x="10968082" y="3062876"/>
              <a:ext cx="1020322" cy="129707"/>
              <a:chOff x="3407502" y="4686698"/>
              <a:chExt cx="1055154" cy="60148"/>
            </a:xfrm>
          </p:grpSpPr>
          <p:cxnSp>
            <p:nvCxnSpPr>
              <p:cNvPr id="182" name="直接连接符 181"/>
              <p:cNvCxnSpPr/>
              <p:nvPr/>
            </p:nvCxnSpPr>
            <p:spPr>
              <a:xfrm>
                <a:off x="3407502" y="4686698"/>
                <a:ext cx="140752" cy="6014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3548256" y="4746846"/>
                <a:ext cx="9144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79" name="组合 178"/>
            <p:cNvGrpSpPr/>
            <p:nvPr/>
          </p:nvGrpSpPr>
          <p:grpSpPr>
            <a:xfrm>
              <a:off x="10968080" y="2834540"/>
              <a:ext cx="45720" cy="465639"/>
              <a:chOff x="3034140" y="2463978"/>
              <a:chExt cx="45720" cy="465639"/>
            </a:xfrm>
          </p:grpSpPr>
          <p:cxnSp>
            <p:nvCxnSpPr>
              <p:cNvPr id="180" name="直接连接符 179"/>
              <p:cNvCxnSpPr/>
              <p:nvPr/>
            </p:nvCxnSpPr>
            <p:spPr>
              <a:xfrm>
                <a:off x="3058867" y="2463978"/>
                <a:ext cx="0" cy="4656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1" name="椭圆 180"/>
              <p:cNvSpPr/>
              <p:nvPr/>
            </p:nvSpPr>
            <p:spPr>
              <a:xfrm>
                <a:off x="3034140" y="2666319"/>
                <a:ext cx="45720" cy="45720"/>
              </a:xfrm>
              <a:prstGeom prst="ellipse">
                <a:avLst/>
              </a:prstGeom>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sp>
        <p:nvSpPr>
          <p:cNvPr id="184" name="TextBox 183"/>
          <p:cNvSpPr txBox="1"/>
          <p:nvPr/>
        </p:nvSpPr>
        <p:spPr>
          <a:xfrm>
            <a:off x="6703054" y="3790024"/>
            <a:ext cx="1674186" cy="429340"/>
          </a:xfrm>
          <a:prstGeom prst="rect">
            <a:avLst/>
          </a:prstGeom>
          <a:noFill/>
        </p:spPr>
        <p:txBody>
          <a:bodyPr wrap="square" lIns="68573" tIns="34286" rIns="68573" bIns="34286"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185" name="TextBox 184"/>
          <p:cNvSpPr txBox="1"/>
          <p:nvPr/>
        </p:nvSpPr>
        <p:spPr>
          <a:xfrm>
            <a:off x="6649050" y="3453483"/>
            <a:ext cx="926323" cy="346249"/>
          </a:xfrm>
          <a:prstGeom prst="rect">
            <a:avLst/>
          </a:prstGeom>
          <a:noFill/>
        </p:spPr>
        <p:txBody>
          <a:bodyPr wrap="square" lIns="68573" tIns="0" rIns="68573" bIns="0" rtlCol="0" anchor="t">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grpSp>
        <p:nvGrpSpPr>
          <p:cNvPr id="186" name="组合 185"/>
          <p:cNvGrpSpPr/>
          <p:nvPr/>
        </p:nvGrpSpPr>
        <p:grpSpPr>
          <a:xfrm>
            <a:off x="2662587" y="1854762"/>
            <a:ext cx="765244" cy="2124085"/>
            <a:chOff x="3549319" y="3017729"/>
            <a:chExt cx="1020324" cy="2832113"/>
          </a:xfrm>
        </p:grpSpPr>
        <p:grpSp>
          <p:nvGrpSpPr>
            <p:cNvPr id="187" name="组合 186"/>
            <p:cNvGrpSpPr/>
            <p:nvPr/>
          </p:nvGrpSpPr>
          <p:grpSpPr>
            <a:xfrm flipH="1" flipV="1">
              <a:off x="3549321" y="3246065"/>
              <a:ext cx="1020322" cy="129707"/>
              <a:chOff x="3407502" y="4686698"/>
              <a:chExt cx="1055154" cy="60148"/>
            </a:xfrm>
          </p:grpSpPr>
          <p:cxnSp>
            <p:nvCxnSpPr>
              <p:cNvPr id="198" name="直接连接符 197"/>
              <p:cNvCxnSpPr/>
              <p:nvPr/>
            </p:nvCxnSpPr>
            <p:spPr>
              <a:xfrm>
                <a:off x="3407502" y="4686698"/>
                <a:ext cx="140752" cy="6014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3548256" y="4746846"/>
                <a:ext cx="9144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88" name="组合 187"/>
            <p:cNvGrpSpPr/>
            <p:nvPr/>
          </p:nvGrpSpPr>
          <p:grpSpPr>
            <a:xfrm>
              <a:off x="3549319" y="3017729"/>
              <a:ext cx="45720" cy="465639"/>
              <a:chOff x="3034140" y="2463978"/>
              <a:chExt cx="45720" cy="465639"/>
            </a:xfrm>
          </p:grpSpPr>
          <p:cxnSp>
            <p:nvCxnSpPr>
              <p:cNvPr id="196" name="直接连接符 195"/>
              <p:cNvCxnSpPr/>
              <p:nvPr/>
            </p:nvCxnSpPr>
            <p:spPr>
              <a:xfrm>
                <a:off x="3058867" y="2463978"/>
                <a:ext cx="0" cy="4656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7" name="椭圆 196"/>
              <p:cNvSpPr/>
              <p:nvPr/>
            </p:nvSpPr>
            <p:spPr>
              <a:xfrm>
                <a:off x="3034140" y="2666319"/>
                <a:ext cx="45720" cy="45720"/>
              </a:xfrm>
              <a:prstGeom prst="ellipse">
                <a:avLst/>
              </a:prstGeom>
              <a:solidFill>
                <a:srgbClr val="00A4A0"/>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89" name="组合 188"/>
            <p:cNvGrpSpPr/>
            <p:nvPr/>
          </p:nvGrpSpPr>
          <p:grpSpPr>
            <a:xfrm flipV="1">
              <a:off x="3572178" y="5384202"/>
              <a:ext cx="994721" cy="465640"/>
              <a:chOff x="10968080" y="2834540"/>
              <a:chExt cx="1020324" cy="465639"/>
            </a:xfrm>
          </p:grpSpPr>
          <p:grpSp>
            <p:nvGrpSpPr>
              <p:cNvPr id="190" name="组合 189"/>
              <p:cNvGrpSpPr/>
              <p:nvPr/>
            </p:nvGrpSpPr>
            <p:grpSpPr>
              <a:xfrm flipH="1" flipV="1">
                <a:off x="10968082" y="3062876"/>
                <a:ext cx="1020322" cy="129707"/>
                <a:chOff x="3407502" y="4686698"/>
                <a:chExt cx="1055154" cy="60148"/>
              </a:xfrm>
            </p:grpSpPr>
            <p:cxnSp>
              <p:nvCxnSpPr>
                <p:cNvPr id="194" name="直接连接符 193"/>
                <p:cNvCxnSpPr/>
                <p:nvPr/>
              </p:nvCxnSpPr>
              <p:spPr>
                <a:xfrm>
                  <a:off x="3407502" y="4686698"/>
                  <a:ext cx="140752" cy="6014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3548256" y="4746846"/>
                  <a:ext cx="9144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91" name="组合 190"/>
              <p:cNvGrpSpPr/>
              <p:nvPr/>
            </p:nvGrpSpPr>
            <p:grpSpPr>
              <a:xfrm>
                <a:off x="10968080" y="2834540"/>
                <a:ext cx="45720" cy="465639"/>
                <a:chOff x="3034140" y="2463978"/>
                <a:chExt cx="45720" cy="465639"/>
              </a:xfrm>
            </p:grpSpPr>
            <p:cxnSp>
              <p:nvCxnSpPr>
                <p:cNvPr id="192" name="直接连接符 191"/>
                <p:cNvCxnSpPr/>
                <p:nvPr/>
              </p:nvCxnSpPr>
              <p:spPr>
                <a:xfrm>
                  <a:off x="3058867" y="2463978"/>
                  <a:ext cx="0" cy="4656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3" name="椭圆 192"/>
                <p:cNvSpPr/>
                <p:nvPr/>
              </p:nvSpPr>
              <p:spPr>
                <a:xfrm>
                  <a:off x="3034140" y="2666319"/>
                  <a:ext cx="45720" cy="45720"/>
                </a:xfrm>
                <a:prstGeom prst="ellipse">
                  <a:avLst/>
                </a:prstGeom>
                <a:solidFill>
                  <a:srgbClr val="00CC66"/>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grpSp>
      <p:grpSp>
        <p:nvGrpSpPr>
          <p:cNvPr id="200" name="组合 199"/>
          <p:cNvGrpSpPr/>
          <p:nvPr/>
        </p:nvGrpSpPr>
        <p:grpSpPr>
          <a:xfrm>
            <a:off x="940550" y="1653648"/>
            <a:ext cx="1674186" cy="2589241"/>
            <a:chOff x="1253273" y="2749583"/>
            <a:chExt cx="2232248" cy="3452321"/>
          </a:xfrm>
        </p:grpSpPr>
        <p:sp>
          <p:nvSpPr>
            <p:cNvPr id="201" name="TextBox 200"/>
            <p:cNvSpPr txBox="1"/>
            <p:nvPr/>
          </p:nvSpPr>
          <p:spPr>
            <a:xfrm>
              <a:off x="1253273" y="3197136"/>
              <a:ext cx="2232248" cy="603243"/>
            </a:xfrm>
            <a:prstGeom prst="rect">
              <a:avLst/>
            </a:prstGeom>
            <a:noFill/>
          </p:spPr>
          <p:txBody>
            <a:bodyPr wrap="square"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202" name="TextBox 201"/>
            <p:cNvSpPr txBox="1"/>
            <p:nvPr/>
          </p:nvSpPr>
          <p:spPr>
            <a:xfrm>
              <a:off x="2250424" y="2749583"/>
              <a:ext cx="1235097" cy="923329"/>
            </a:xfrm>
            <a:prstGeom prst="rect">
              <a:avLst/>
            </a:prstGeom>
            <a:noFill/>
          </p:spPr>
          <p:txBody>
            <a:bodyPr wrap="square" tIns="0" bIns="0" rtlCol="0" anchor="t">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sp>
          <p:nvSpPr>
            <p:cNvPr id="203" name="TextBox 202"/>
            <p:cNvSpPr txBox="1"/>
            <p:nvPr/>
          </p:nvSpPr>
          <p:spPr>
            <a:xfrm>
              <a:off x="1253273" y="5598661"/>
              <a:ext cx="2232248" cy="603243"/>
            </a:xfrm>
            <a:prstGeom prst="rect">
              <a:avLst/>
            </a:prstGeom>
            <a:noFill/>
          </p:spPr>
          <p:txBody>
            <a:bodyPr wrap="square"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您的内容打在这里，或者通过复制您的文本后</a:t>
              </a:r>
            </a:p>
          </p:txBody>
        </p:sp>
        <p:sp>
          <p:nvSpPr>
            <p:cNvPr id="204" name="TextBox 203"/>
            <p:cNvSpPr txBox="1"/>
            <p:nvPr/>
          </p:nvSpPr>
          <p:spPr>
            <a:xfrm>
              <a:off x="2250424" y="5151108"/>
              <a:ext cx="1235097" cy="923329"/>
            </a:xfrm>
            <a:prstGeom prst="rect">
              <a:avLst/>
            </a:prstGeom>
            <a:noFill/>
          </p:spPr>
          <p:txBody>
            <a:bodyPr wrap="square" tIns="0" bIns="0" rtlCol="0" anchor="t">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CB1B3D"/>
                  </a:solidFill>
                  <a:effectLst/>
                  <a:uLnTx/>
                  <a:uFillTx/>
                  <a:latin typeface="微软雅黑" pitchFamily="34" charset="-122"/>
                  <a:ea typeface="微软雅黑" pitchFamily="34" charset="-122"/>
                  <a:cs typeface="华文黑体" pitchFamily="2" charset="-122"/>
                </a:rPr>
                <a:t>添加标题</a:t>
              </a:r>
            </a:p>
          </p:txBody>
        </p:sp>
      </p:grpSp>
      <p:sp>
        <p:nvSpPr>
          <p:cNvPr id="205" name="矩形 204"/>
          <p:cNvSpPr/>
          <p:nvPr/>
        </p:nvSpPr>
        <p:spPr>
          <a:xfrm>
            <a:off x="4553211" y="2768215"/>
            <a:ext cx="232213" cy="1857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5" name="矩形 74"/>
          <p:cNvSpPr/>
          <p:nvPr/>
        </p:nvSpPr>
        <p:spPr>
          <a:xfrm>
            <a:off x="-33115" y="4946963"/>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6" name="矩形 75"/>
          <p:cNvSpPr/>
          <p:nvPr/>
        </p:nvSpPr>
        <p:spPr>
          <a:xfrm>
            <a:off x="3027061" y="4946963"/>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7" name="矩形 76"/>
          <p:cNvSpPr/>
          <p:nvPr/>
        </p:nvSpPr>
        <p:spPr>
          <a:xfrm>
            <a:off x="6084104" y="4946963"/>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401532868"/>
      </p:ext>
    </p:extLst>
  </p:cSld>
  <p:clrMapOvr>
    <a:masterClrMapping/>
  </p:clrMapOvr>
  <p:transition spd="slow" advClick="0" advTm="314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0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50"/>
                                        </p:tgtEl>
                                        <p:attrNameLst>
                                          <p:attrName>style.visibility</p:attrName>
                                        </p:attrNameLst>
                                      </p:cBhvr>
                                      <p:to>
                                        <p:strVal val="visible"/>
                                      </p:to>
                                    </p:set>
                                  </p:childTnLst>
                                </p:cTn>
                              </p:par>
                              <p:par>
                                <p:cTn id="10" presetID="23" presetClass="entr" presetSubtype="16" fill="hold" grpId="0" nodeType="withEffect">
                                  <p:stCondLst>
                                    <p:cond delay="0"/>
                                  </p:stCondLst>
                                  <p:childTnLst>
                                    <p:set>
                                      <p:cBhvr>
                                        <p:cTn id="11" dur="1" fill="hold">
                                          <p:stCondLst>
                                            <p:cond delay="0"/>
                                          </p:stCondLst>
                                        </p:cTn>
                                        <p:tgtEl>
                                          <p:spTgt spid="151"/>
                                        </p:tgtEl>
                                        <p:attrNameLst>
                                          <p:attrName>style.visibility</p:attrName>
                                        </p:attrNameLst>
                                      </p:cBhvr>
                                      <p:to>
                                        <p:strVal val="visible"/>
                                      </p:to>
                                    </p:set>
                                    <p:anim calcmode="lin" valueType="num">
                                      <p:cBhvr>
                                        <p:cTn id="12" dur="500" fill="hold"/>
                                        <p:tgtEl>
                                          <p:spTgt spid="151"/>
                                        </p:tgtEl>
                                        <p:attrNameLst>
                                          <p:attrName>ppt_w</p:attrName>
                                        </p:attrNameLst>
                                      </p:cBhvr>
                                      <p:tavLst>
                                        <p:tav tm="0">
                                          <p:val>
                                            <p:fltVal val="0"/>
                                          </p:val>
                                        </p:tav>
                                        <p:tav tm="100000">
                                          <p:val>
                                            <p:strVal val="#ppt_w"/>
                                          </p:val>
                                        </p:tav>
                                      </p:tavLst>
                                    </p:anim>
                                    <p:anim calcmode="lin" valueType="num">
                                      <p:cBhvr>
                                        <p:cTn id="13" dur="500" fill="hold"/>
                                        <p:tgtEl>
                                          <p:spTgt spid="151"/>
                                        </p:tgtEl>
                                        <p:attrNameLst>
                                          <p:attrName>ppt_h</p:attrName>
                                        </p:attrNameLst>
                                      </p:cBhvr>
                                      <p:tavLst>
                                        <p:tav tm="0">
                                          <p:val>
                                            <p:fltVal val="0"/>
                                          </p:val>
                                        </p:tav>
                                        <p:tav tm="100000">
                                          <p:val>
                                            <p:strVal val="#ppt_h"/>
                                          </p:val>
                                        </p:tav>
                                      </p:tavLst>
                                    </p:anim>
                                  </p:childTnLst>
                                </p:cTn>
                              </p:par>
                            </p:childTnLst>
                          </p:cTn>
                        </p:par>
                        <p:par>
                          <p:cTn id="14" fill="hold">
                            <p:stCondLst>
                              <p:cond delay="500"/>
                            </p:stCondLst>
                            <p:childTnLst>
                              <p:par>
                                <p:cTn id="15" presetID="19" presetClass="entr" presetSubtype="10" fill="hold" nodeType="afterEffect">
                                  <p:stCondLst>
                                    <p:cond delay="0"/>
                                  </p:stCondLst>
                                  <p:childTnLst>
                                    <p:set>
                                      <p:cBhvr>
                                        <p:cTn id="16" dur="1" fill="hold">
                                          <p:stCondLst>
                                            <p:cond delay="0"/>
                                          </p:stCondLst>
                                        </p:cTn>
                                        <p:tgtEl>
                                          <p:spTgt spid="155"/>
                                        </p:tgtEl>
                                        <p:attrNameLst>
                                          <p:attrName>style.visibility</p:attrName>
                                        </p:attrNameLst>
                                      </p:cBhvr>
                                      <p:to>
                                        <p:strVal val="visible"/>
                                      </p:to>
                                    </p:set>
                                    <p:anim calcmode="lin" valueType="num">
                                      <p:cBhvr>
                                        <p:cTn id="17" dur="300" fill="hold"/>
                                        <p:tgtEl>
                                          <p:spTgt spid="155"/>
                                        </p:tgtEl>
                                        <p:attrNameLst>
                                          <p:attrName>ppt_w</p:attrName>
                                        </p:attrNameLst>
                                      </p:cBhvr>
                                      <p:tavLst>
                                        <p:tav tm="0" fmla="#ppt_w*sin(2.5*pi*$)">
                                          <p:val>
                                            <p:fltVal val="0"/>
                                          </p:val>
                                        </p:tav>
                                        <p:tav tm="100000">
                                          <p:val>
                                            <p:fltVal val="1"/>
                                          </p:val>
                                        </p:tav>
                                      </p:tavLst>
                                    </p:anim>
                                    <p:anim calcmode="lin" valueType="num">
                                      <p:cBhvr>
                                        <p:cTn id="18" dur="300" fill="hold"/>
                                        <p:tgtEl>
                                          <p:spTgt spid="155"/>
                                        </p:tgtEl>
                                        <p:attrNameLst>
                                          <p:attrName>ppt_h</p:attrName>
                                        </p:attrNameLst>
                                      </p:cBhvr>
                                      <p:tavLst>
                                        <p:tav tm="0">
                                          <p:val>
                                            <p:strVal val="#ppt_h"/>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153"/>
                                        </p:tgtEl>
                                        <p:attrNameLst>
                                          <p:attrName>style.visibility</p:attrName>
                                        </p:attrNameLst>
                                      </p:cBhvr>
                                      <p:to>
                                        <p:strVal val="visible"/>
                                      </p:to>
                                    </p:set>
                                    <p:anim calcmode="lin" valueType="num">
                                      <p:cBhvr>
                                        <p:cTn id="21" dur="500" fill="hold"/>
                                        <p:tgtEl>
                                          <p:spTgt spid="153"/>
                                        </p:tgtEl>
                                        <p:attrNameLst>
                                          <p:attrName>ppt_w</p:attrName>
                                        </p:attrNameLst>
                                      </p:cBhvr>
                                      <p:tavLst>
                                        <p:tav tm="0">
                                          <p:val>
                                            <p:fltVal val="0"/>
                                          </p:val>
                                        </p:tav>
                                        <p:tav tm="100000">
                                          <p:val>
                                            <p:strVal val="#ppt_w"/>
                                          </p:val>
                                        </p:tav>
                                      </p:tavLst>
                                    </p:anim>
                                    <p:anim calcmode="lin" valueType="num">
                                      <p:cBhvr>
                                        <p:cTn id="22" dur="500" fill="hold"/>
                                        <p:tgtEl>
                                          <p:spTgt spid="153"/>
                                        </p:tgtEl>
                                        <p:attrNameLst>
                                          <p:attrName>ppt_h</p:attrName>
                                        </p:attrNameLst>
                                      </p:cBhvr>
                                      <p:tavLst>
                                        <p:tav tm="0">
                                          <p:val>
                                            <p:fltVal val="0"/>
                                          </p:val>
                                        </p:tav>
                                        <p:tav tm="100000">
                                          <p:val>
                                            <p:strVal val="#ppt_h"/>
                                          </p:val>
                                        </p:tav>
                                      </p:tavLst>
                                    </p:anim>
                                  </p:childTnLst>
                                </p:cTn>
                              </p:par>
                            </p:childTnLst>
                          </p:cTn>
                        </p:par>
                        <p:par>
                          <p:cTn id="23" fill="hold">
                            <p:stCondLst>
                              <p:cond delay="1000"/>
                            </p:stCondLst>
                            <p:childTnLst>
                              <p:par>
                                <p:cTn id="24" presetID="19" presetClass="entr" presetSubtype="10" fill="hold" nodeType="afterEffect">
                                  <p:stCondLst>
                                    <p:cond delay="0"/>
                                  </p:stCondLst>
                                  <p:childTnLst>
                                    <p:set>
                                      <p:cBhvr>
                                        <p:cTn id="25" dur="1" fill="hold">
                                          <p:stCondLst>
                                            <p:cond delay="0"/>
                                          </p:stCondLst>
                                        </p:cTn>
                                        <p:tgtEl>
                                          <p:spTgt spid="159"/>
                                        </p:tgtEl>
                                        <p:attrNameLst>
                                          <p:attrName>style.visibility</p:attrName>
                                        </p:attrNameLst>
                                      </p:cBhvr>
                                      <p:to>
                                        <p:strVal val="visible"/>
                                      </p:to>
                                    </p:set>
                                    <p:anim calcmode="lin" valueType="num">
                                      <p:cBhvr>
                                        <p:cTn id="26" dur="300" fill="hold"/>
                                        <p:tgtEl>
                                          <p:spTgt spid="159"/>
                                        </p:tgtEl>
                                        <p:attrNameLst>
                                          <p:attrName>ppt_w</p:attrName>
                                        </p:attrNameLst>
                                      </p:cBhvr>
                                      <p:tavLst>
                                        <p:tav tm="0" fmla="#ppt_w*sin(2.5*pi*$)">
                                          <p:val>
                                            <p:fltVal val="0"/>
                                          </p:val>
                                        </p:tav>
                                        <p:tav tm="100000">
                                          <p:val>
                                            <p:fltVal val="1"/>
                                          </p:val>
                                        </p:tav>
                                      </p:tavLst>
                                    </p:anim>
                                    <p:anim calcmode="lin" valueType="num">
                                      <p:cBhvr>
                                        <p:cTn id="27" dur="300" fill="hold"/>
                                        <p:tgtEl>
                                          <p:spTgt spid="159"/>
                                        </p:tgtEl>
                                        <p:attrNameLst>
                                          <p:attrName>ppt_h</p:attrName>
                                        </p:attrNameLst>
                                      </p:cBhvr>
                                      <p:tavLst>
                                        <p:tav tm="0">
                                          <p:val>
                                            <p:strVal val="#ppt_h"/>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154"/>
                                        </p:tgtEl>
                                        <p:attrNameLst>
                                          <p:attrName>style.visibility</p:attrName>
                                        </p:attrNameLst>
                                      </p:cBhvr>
                                      <p:to>
                                        <p:strVal val="visible"/>
                                      </p:to>
                                    </p:set>
                                    <p:anim calcmode="lin" valueType="num">
                                      <p:cBhvr>
                                        <p:cTn id="30" dur="500" fill="hold"/>
                                        <p:tgtEl>
                                          <p:spTgt spid="154"/>
                                        </p:tgtEl>
                                        <p:attrNameLst>
                                          <p:attrName>ppt_w</p:attrName>
                                        </p:attrNameLst>
                                      </p:cBhvr>
                                      <p:tavLst>
                                        <p:tav tm="0">
                                          <p:val>
                                            <p:fltVal val="0"/>
                                          </p:val>
                                        </p:tav>
                                        <p:tav tm="100000">
                                          <p:val>
                                            <p:strVal val="#ppt_w"/>
                                          </p:val>
                                        </p:tav>
                                      </p:tavLst>
                                    </p:anim>
                                    <p:anim calcmode="lin" valueType="num">
                                      <p:cBhvr>
                                        <p:cTn id="31" dur="500" fill="hold"/>
                                        <p:tgtEl>
                                          <p:spTgt spid="154"/>
                                        </p:tgtEl>
                                        <p:attrNameLst>
                                          <p:attrName>ppt_h</p:attrName>
                                        </p:attrNameLst>
                                      </p:cBhvr>
                                      <p:tavLst>
                                        <p:tav tm="0">
                                          <p:val>
                                            <p:fltVal val="0"/>
                                          </p:val>
                                        </p:tav>
                                        <p:tav tm="100000">
                                          <p:val>
                                            <p:strVal val="#ppt_h"/>
                                          </p:val>
                                        </p:tav>
                                      </p:tavLst>
                                    </p:anim>
                                  </p:childTnLst>
                                </p:cTn>
                              </p:par>
                            </p:childTnLst>
                          </p:cTn>
                        </p:par>
                        <p:par>
                          <p:cTn id="32" fill="hold">
                            <p:stCondLst>
                              <p:cond delay="1500"/>
                            </p:stCondLst>
                            <p:childTnLst>
                              <p:par>
                                <p:cTn id="33" presetID="19" presetClass="entr" presetSubtype="10" fill="hold" nodeType="afterEffect">
                                  <p:stCondLst>
                                    <p:cond delay="0"/>
                                  </p:stCondLst>
                                  <p:childTnLst>
                                    <p:set>
                                      <p:cBhvr>
                                        <p:cTn id="34" dur="1" fill="hold">
                                          <p:stCondLst>
                                            <p:cond delay="0"/>
                                          </p:stCondLst>
                                        </p:cTn>
                                        <p:tgtEl>
                                          <p:spTgt spid="162"/>
                                        </p:tgtEl>
                                        <p:attrNameLst>
                                          <p:attrName>style.visibility</p:attrName>
                                        </p:attrNameLst>
                                      </p:cBhvr>
                                      <p:to>
                                        <p:strVal val="visible"/>
                                      </p:to>
                                    </p:set>
                                    <p:anim calcmode="lin" valueType="num">
                                      <p:cBhvr>
                                        <p:cTn id="35" dur="300" fill="hold"/>
                                        <p:tgtEl>
                                          <p:spTgt spid="162"/>
                                        </p:tgtEl>
                                        <p:attrNameLst>
                                          <p:attrName>ppt_w</p:attrName>
                                        </p:attrNameLst>
                                      </p:cBhvr>
                                      <p:tavLst>
                                        <p:tav tm="0" fmla="#ppt_w*sin(2.5*pi*$)">
                                          <p:val>
                                            <p:fltVal val="0"/>
                                          </p:val>
                                        </p:tav>
                                        <p:tav tm="100000">
                                          <p:val>
                                            <p:fltVal val="1"/>
                                          </p:val>
                                        </p:tav>
                                      </p:tavLst>
                                    </p:anim>
                                    <p:anim calcmode="lin" valueType="num">
                                      <p:cBhvr>
                                        <p:cTn id="36" dur="300" fill="hold"/>
                                        <p:tgtEl>
                                          <p:spTgt spid="162"/>
                                        </p:tgtEl>
                                        <p:attrNameLst>
                                          <p:attrName>ppt_h</p:attrName>
                                        </p:attrNameLst>
                                      </p:cBhvr>
                                      <p:tavLst>
                                        <p:tav tm="0">
                                          <p:val>
                                            <p:strVal val="#ppt_h"/>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2"/>
                                        </p:tgtEl>
                                        <p:attrNameLst>
                                          <p:attrName>style.visibility</p:attrName>
                                        </p:attrNameLst>
                                      </p:cBhvr>
                                      <p:to>
                                        <p:strVal val="visible"/>
                                      </p:to>
                                    </p:set>
                                    <p:anim calcmode="lin" valueType="num">
                                      <p:cBhvr>
                                        <p:cTn id="39" dur="500" fill="hold"/>
                                        <p:tgtEl>
                                          <p:spTgt spid="152"/>
                                        </p:tgtEl>
                                        <p:attrNameLst>
                                          <p:attrName>ppt_w</p:attrName>
                                        </p:attrNameLst>
                                      </p:cBhvr>
                                      <p:tavLst>
                                        <p:tav tm="0">
                                          <p:val>
                                            <p:fltVal val="0"/>
                                          </p:val>
                                        </p:tav>
                                        <p:tav tm="100000">
                                          <p:val>
                                            <p:strVal val="#ppt_w"/>
                                          </p:val>
                                        </p:tav>
                                      </p:tavLst>
                                    </p:anim>
                                    <p:anim calcmode="lin" valueType="num">
                                      <p:cBhvr>
                                        <p:cTn id="40" dur="500" fill="hold"/>
                                        <p:tgtEl>
                                          <p:spTgt spid="152"/>
                                        </p:tgtEl>
                                        <p:attrNameLst>
                                          <p:attrName>ppt_h</p:attrName>
                                        </p:attrNameLst>
                                      </p:cBhvr>
                                      <p:tavLst>
                                        <p:tav tm="0">
                                          <p:val>
                                            <p:fltVal val="0"/>
                                          </p:val>
                                        </p:tav>
                                        <p:tav tm="100000">
                                          <p:val>
                                            <p:strVal val="#ppt_h"/>
                                          </p:val>
                                        </p:tav>
                                      </p:tavLst>
                                    </p:anim>
                                  </p:childTnLst>
                                </p:cTn>
                              </p:par>
                            </p:childTnLst>
                          </p:cTn>
                        </p:par>
                        <p:par>
                          <p:cTn id="41" fill="hold">
                            <p:stCondLst>
                              <p:cond delay="2000"/>
                            </p:stCondLst>
                            <p:childTnLst>
                              <p:par>
                                <p:cTn id="42" presetID="19" presetClass="entr" presetSubtype="10" fill="hold" nodeType="afterEffect">
                                  <p:stCondLst>
                                    <p:cond delay="0"/>
                                  </p:stCondLst>
                                  <p:childTnLst>
                                    <p:set>
                                      <p:cBhvr>
                                        <p:cTn id="43" dur="1" fill="hold">
                                          <p:stCondLst>
                                            <p:cond delay="0"/>
                                          </p:stCondLst>
                                        </p:cTn>
                                        <p:tgtEl>
                                          <p:spTgt spid="165"/>
                                        </p:tgtEl>
                                        <p:attrNameLst>
                                          <p:attrName>style.visibility</p:attrName>
                                        </p:attrNameLst>
                                      </p:cBhvr>
                                      <p:to>
                                        <p:strVal val="visible"/>
                                      </p:to>
                                    </p:set>
                                    <p:anim calcmode="lin" valueType="num">
                                      <p:cBhvr>
                                        <p:cTn id="44" dur="300" fill="hold"/>
                                        <p:tgtEl>
                                          <p:spTgt spid="165"/>
                                        </p:tgtEl>
                                        <p:attrNameLst>
                                          <p:attrName>ppt_w</p:attrName>
                                        </p:attrNameLst>
                                      </p:cBhvr>
                                      <p:tavLst>
                                        <p:tav tm="0" fmla="#ppt_w*sin(2.5*pi*$)">
                                          <p:val>
                                            <p:fltVal val="0"/>
                                          </p:val>
                                        </p:tav>
                                        <p:tav tm="100000">
                                          <p:val>
                                            <p:fltVal val="1"/>
                                          </p:val>
                                        </p:tav>
                                      </p:tavLst>
                                    </p:anim>
                                    <p:anim calcmode="lin" valueType="num">
                                      <p:cBhvr>
                                        <p:cTn id="45" dur="300" fill="hold"/>
                                        <p:tgtEl>
                                          <p:spTgt spid="165"/>
                                        </p:tgtEl>
                                        <p:attrNameLst>
                                          <p:attrName>ppt_h</p:attrName>
                                        </p:attrNameLst>
                                      </p:cBhvr>
                                      <p:tavLst>
                                        <p:tav tm="0">
                                          <p:val>
                                            <p:strVal val="#ppt_h"/>
                                          </p:val>
                                        </p:tav>
                                        <p:tav tm="100000">
                                          <p:val>
                                            <p:strVal val="#ppt_h"/>
                                          </p:val>
                                        </p:tav>
                                      </p:tavLst>
                                    </p:anim>
                                  </p:childTnLst>
                                </p:cTn>
                              </p:par>
                            </p:childTnLst>
                          </p:cTn>
                        </p:par>
                        <p:par>
                          <p:cTn id="46" fill="hold">
                            <p:stCondLst>
                              <p:cond delay="2300"/>
                            </p:stCondLst>
                            <p:childTnLst>
                              <p:par>
                                <p:cTn id="47" presetID="22" presetClass="entr" presetSubtype="2" fill="hold" grpId="0" nodeType="after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wipe(right)">
                                      <p:cBhvr>
                                        <p:cTn id="49" dur="500"/>
                                        <p:tgtEl>
                                          <p:spTgt spid="16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69"/>
                                        </p:tgtEl>
                                        <p:attrNameLst>
                                          <p:attrName>style.visibility</p:attrName>
                                        </p:attrNameLst>
                                      </p:cBhvr>
                                      <p:to>
                                        <p:strVal val="visible"/>
                                      </p:to>
                                    </p:set>
                                    <p:animEffect transition="in" filter="wipe(right)">
                                      <p:cBhvr>
                                        <p:cTn id="52" dur="500"/>
                                        <p:tgtEl>
                                          <p:spTgt spid="169"/>
                                        </p:tgtEl>
                                      </p:cBhvr>
                                    </p:animEffect>
                                  </p:childTnLst>
                                </p:cTn>
                              </p:par>
                              <p:par>
                                <p:cTn id="53" presetID="22" presetClass="entr" presetSubtype="4" fill="hold" nodeType="withEffect">
                                  <p:stCondLst>
                                    <p:cond delay="0"/>
                                  </p:stCondLst>
                                  <p:childTnLst>
                                    <p:set>
                                      <p:cBhvr>
                                        <p:cTn id="54" dur="1" fill="hold">
                                          <p:stCondLst>
                                            <p:cond delay="0"/>
                                          </p:stCondLst>
                                        </p:cTn>
                                        <p:tgtEl>
                                          <p:spTgt spid="170"/>
                                        </p:tgtEl>
                                        <p:attrNameLst>
                                          <p:attrName>style.visibility</p:attrName>
                                        </p:attrNameLst>
                                      </p:cBhvr>
                                      <p:to>
                                        <p:strVal val="visible"/>
                                      </p:to>
                                    </p:set>
                                    <p:animEffect transition="in" filter="wipe(down)">
                                      <p:cBhvr>
                                        <p:cTn id="55" dur="500"/>
                                        <p:tgtEl>
                                          <p:spTgt spid="170"/>
                                        </p:tgtEl>
                                      </p:cBhvr>
                                    </p:animEffect>
                                  </p:childTnLst>
                                </p:cTn>
                              </p:par>
                              <p:par>
                                <p:cTn id="56" presetID="22" presetClass="entr" presetSubtype="4" fill="hold" nodeType="withEffect">
                                  <p:stCondLst>
                                    <p:cond delay="0"/>
                                  </p:stCondLst>
                                  <p:childTnLst>
                                    <p:set>
                                      <p:cBhvr>
                                        <p:cTn id="57" dur="1" fill="hold">
                                          <p:stCondLst>
                                            <p:cond delay="0"/>
                                          </p:stCondLst>
                                        </p:cTn>
                                        <p:tgtEl>
                                          <p:spTgt spid="177"/>
                                        </p:tgtEl>
                                        <p:attrNameLst>
                                          <p:attrName>style.visibility</p:attrName>
                                        </p:attrNameLst>
                                      </p:cBhvr>
                                      <p:to>
                                        <p:strVal val="visible"/>
                                      </p:to>
                                    </p:set>
                                    <p:animEffect transition="in" filter="wipe(down)">
                                      <p:cBhvr>
                                        <p:cTn id="58" dur="500"/>
                                        <p:tgtEl>
                                          <p:spTgt spid="177"/>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84"/>
                                        </p:tgtEl>
                                        <p:attrNameLst>
                                          <p:attrName>style.visibility</p:attrName>
                                        </p:attrNameLst>
                                      </p:cBhvr>
                                      <p:to>
                                        <p:strVal val="visible"/>
                                      </p:to>
                                    </p:set>
                                    <p:animEffect transition="in" filter="wipe(right)">
                                      <p:cBhvr>
                                        <p:cTn id="61" dur="500"/>
                                        <p:tgtEl>
                                          <p:spTgt spid="184"/>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85"/>
                                        </p:tgtEl>
                                        <p:attrNameLst>
                                          <p:attrName>style.visibility</p:attrName>
                                        </p:attrNameLst>
                                      </p:cBhvr>
                                      <p:to>
                                        <p:strVal val="visible"/>
                                      </p:to>
                                    </p:set>
                                    <p:animEffect transition="in" filter="wipe(right)">
                                      <p:cBhvr>
                                        <p:cTn id="64" dur="500"/>
                                        <p:tgtEl>
                                          <p:spTgt spid="185"/>
                                        </p:tgtEl>
                                      </p:cBhvr>
                                    </p:animEffect>
                                  </p:childTnLst>
                                </p:cTn>
                              </p:par>
                            </p:childTnLst>
                          </p:cTn>
                        </p:par>
                        <p:par>
                          <p:cTn id="65" fill="hold">
                            <p:stCondLst>
                              <p:cond delay="2800"/>
                            </p:stCondLst>
                            <p:childTnLst>
                              <p:par>
                                <p:cTn id="66" presetID="22" presetClass="entr" presetSubtype="2" fill="hold" nodeType="afterEffect">
                                  <p:stCondLst>
                                    <p:cond delay="0"/>
                                  </p:stCondLst>
                                  <p:childTnLst>
                                    <p:set>
                                      <p:cBhvr>
                                        <p:cTn id="67" dur="1" fill="hold">
                                          <p:stCondLst>
                                            <p:cond delay="0"/>
                                          </p:stCondLst>
                                        </p:cTn>
                                        <p:tgtEl>
                                          <p:spTgt spid="186"/>
                                        </p:tgtEl>
                                        <p:attrNameLst>
                                          <p:attrName>style.visibility</p:attrName>
                                        </p:attrNameLst>
                                      </p:cBhvr>
                                      <p:to>
                                        <p:strVal val="visible"/>
                                      </p:to>
                                    </p:set>
                                    <p:animEffect transition="in" filter="wipe(right)">
                                      <p:cBhvr>
                                        <p:cTn id="68" dur="500"/>
                                        <p:tgtEl>
                                          <p:spTgt spid="186"/>
                                        </p:tgtEl>
                                      </p:cBhvr>
                                    </p:animEffect>
                                  </p:childTnLst>
                                </p:cTn>
                              </p:par>
                            </p:childTnLst>
                          </p:cTn>
                        </p:par>
                        <p:par>
                          <p:cTn id="69" fill="hold">
                            <p:stCondLst>
                              <p:cond delay="3300"/>
                            </p:stCondLst>
                            <p:childTnLst>
                              <p:par>
                                <p:cTn id="70" presetID="12" presetClass="entr" presetSubtype="8" fill="hold" nodeType="afterEffect">
                                  <p:stCondLst>
                                    <p:cond delay="0"/>
                                  </p:stCondLst>
                                  <p:childTnLst>
                                    <p:set>
                                      <p:cBhvr>
                                        <p:cTn id="71" dur="1" fill="hold">
                                          <p:stCondLst>
                                            <p:cond delay="0"/>
                                          </p:stCondLst>
                                        </p:cTn>
                                        <p:tgtEl>
                                          <p:spTgt spid="200"/>
                                        </p:tgtEl>
                                        <p:attrNameLst>
                                          <p:attrName>style.visibility</p:attrName>
                                        </p:attrNameLst>
                                      </p:cBhvr>
                                      <p:to>
                                        <p:strVal val="visible"/>
                                      </p:to>
                                    </p:set>
                                    <p:anim calcmode="lin" valueType="num">
                                      <p:cBhvr additive="base">
                                        <p:cTn id="72" dur="500"/>
                                        <p:tgtEl>
                                          <p:spTgt spid="200"/>
                                        </p:tgtEl>
                                        <p:attrNameLst>
                                          <p:attrName>ppt_x</p:attrName>
                                        </p:attrNameLst>
                                      </p:cBhvr>
                                      <p:tavLst>
                                        <p:tav tm="0">
                                          <p:val>
                                            <p:strVal val="#ppt_x-#ppt_w*1.125000"/>
                                          </p:val>
                                        </p:tav>
                                        <p:tav tm="100000">
                                          <p:val>
                                            <p:strVal val="#ppt_x"/>
                                          </p:val>
                                        </p:tav>
                                      </p:tavLst>
                                    </p:anim>
                                    <p:animEffect transition="in" filter="wipe(right)">
                                      <p:cBhvr>
                                        <p:cTn id="73" dur="5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151" grpId="0" animBg="1"/>
      <p:bldP spid="152" grpId="0" animBg="1"/>
      <p:bldP spid="153" grpId="0" animBg="1"/>
      <p:bldP spid="154" grpId="0" animBg="1"/>
      <p:bldP spid="168" grpId="0"/>
      <p:bldP spid="169" grpId="0"/>
      <p:bldP spid="184" grpId="0"/>
      <p:bldP spid="185" grpId="0"/>
      <p:bldP spid="20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5"/>
</p:tagLst>
</file>

<file path=ppt/tags/tag2.xml><?xml version="1.0" encoding="utf-8"?>
<p:tagLst xmlns:a="http://schemas.openxmlformats.org/drawingml/2006/main" xmlns:r="http://schemas.openxmlformats.org/officeDocument/2006/relationships" xmlns:p="http://schemas.openxmlformats.org/presentationml/2006/main">
  <p:tag name="TIMING" val="|0.5"/>
</p:tagLst>
</file>

<file path=ppt/tags/tag3.xml><?xml version="1.0" encoding="utf-8"?>
<p:tagLst xmlns:a="http://schemas.openxmlformats.org/drawingml/2006/main" xmlns:r="http://schemas.openxmlformats.org/officeDocument/2006/relationships" xmlns:p="http://schemas.openxmlformats.org/presentationml/2006/main">
  <p:tag name="TIMING" val="|0.5"/>
</p:tagLst>
</file>

<file path=ppt/tags/tag4.xml><?xml version="1.0" encoding="utf-8"?>
<p:tagLst xmlns:a="http://schemas.openxmlformats.org/drawingml/2006/main" xmlns:r="http://schemas.openxmlformats.org/officeDocument/2006/relationships" xmlns:p="http://schemas.openxmlformats.org/presentationml/2006/main">
  <p:tag name="TIMING" val="|0.5"/>
</p:tagLst>
</file>

<file path=ppt/tags/tag5.xml><?xml version="1.0" encoding="utf-8"?>
<p:tagLst xmlns:a="http://schemas.openxmlformats.org/drawingml/2006/main" xmlns:r="http://schemas.openxmlformats.org/officeDocument/2006/relationships" xmlns:p="http://schemas.openxmlformats.org/presentationml/2006/main">
  <p:tag name="TIMING" val="|0.5"/>
</p:tagLst>
</file>

<file path=ppt/tags/tag6.xml><?xml version="1.0" encoding="utf-8"?>
<p:tagLst xmlns:a="http://schemas.openxmlformats.org/drawingml/2006/main" xmlns:r="http://schemas.openxmlformats.org/officeDocument/2006/relationships" xmlns:p="http://schemas.openxmlformats.org/presentationml/2006/main">
  <p:tag name="TIMING" val="|0.5"/>
</p:tagLst>
</file>

<file path=ppt/tags/tag7.xml><?xml version="1.0" encoding="utf-8"?>
<p:tagLst xmlns:a="http://schemas.openxmlformats.org/drawingml/2006/main" xmlns:r="http://schemas.openxmlformats.org/officeDocument/2006/relationships" xmlns:p="http://schemas.openxmlformats.org/presentationml/2006/main">
  <p:tag name="TIMING" val="|0.5"/>
</p:tagLst>
</file>

<file path=ppt/tags/tag8.xml><?xml version="1.0" encoding="utf-8"?>
<p:tagLst xmlns:a="http://schemas.openxmlformats.org/drawingml/2006/main" xmlns:r="http://schemas.openxmlformats.org/officeDocument/2006/relationships" xmlns:p="http://schemas.openxmlformats.org/presentationml/2006/main">
  <p:tag name="TIMING" val="|0.4"/>
</p:tagLst>
</file>

<file path=ppt/theme/theme1.xml><?xml version="1.0" encoding="utf-8"?>
<a:theme xmlns:a="http://schemas.openxmlformats.org/drawingml/2006/main" name="3_Default Design">
  <a:themeElements>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637</TotalTime>
  <Pages>0</Pages>
  <Words>1554</Words>
  <Characters>0</Characters>
  <Application>Microsoft Office PowerPoint</Application>
  <DocSecurity>0</DocSecurity>
  <PresentationFormat>全屏显示(16:9)</PresentationFormat>
  <Lines>0</Lines>
  <Paragraphs>316</Paragraphs>
  <Slides>27</Slides>
  <Notes>27</Notes>
  <HiddenSlides>0</HiddenSlides>
  <MMClips>1</MMClips>
  <ScaleCrop>false</ScaleCrop>
  <HeadingPairs>
    <vt:vector size="8" baseType="variant">
      <vt:variant>
        <vt:lpstr>已用的字体</vt:lpstr>
      </vt:variant>
      <vt:variant>
        <vt:i4>21</vt:i4>
      </vt:variant>
      <vt:variant>
        <vt:lpstr>主题</vt:lpstr>
      </vt:variant>
      <vt:variant>
        <vt:i4>2</vt:i4>
      </vt:variant>
      <vt:variant>
        <vt:lpstr>幻灯片标题</vt:lpstr>
      </vt:variant>
      <vt:variant>
        <vt:i4>27</vt:i4>
      </vt:variant>
      <vt:variant>
        <vt:lpstr>自定义放映</vt:lpstr>
      </vt:variant>
      <vt:variant>
        <vt:i4>1</vt:i4>
      </vt:variant>
    </vt:vector>
  </HeadingPairs>
  <TitlesOfParts>
    <vt:vector size="51" baseType="lpstr">
      <vt:lpstr>Bebas</vt:lpstr>
      <vt:lpstr>BinnerD</vt:lpstr>
      <vt:lpstr>Cassannet Bold</vt:lpstr>
      <vt:lpstr>굴림</vt:lpstr>
      <vt:lpstr>等线</vt:lpstr>
      <vt:lpstr>等线 Light</vt:lpstr>
      <vt:lpstr>方正粗圆简体</vt:lpstr>
      <vt:lpstr>方正大黑_GBK</vt:lpstr>
      <vt:lpstr>方正黑体_GBK</vt:lpstr>
      <vt:lpstr>方正黑体简体</vt:lpstr>
      <vt:lpstr>华文黑体</vt:lpstr>
      <vt:lpstr>经典综艺体简</vt:lpstr>
      <vt:lpstr>宋体</vt:lpstr>
      <vt:lpstr>微软雅黑</vt:lpstr>
      <vt:lpstr>Arial</vt:lpstr>
      <vt:lpstr>Arial Black</vt:lpstr>
      <vt:lpstr>Arial Rounded MT Bold</vt:lpstr>
      <vt:lpstr>Calibri</vt:lpstr>
      <vt:lpstr>Calibri Light</vt:lpstr>
      <vt:lpstr>Times New Roman</vt:lpstr>
      <vt:lpstr>Verdana</vt:lpstr>
      <vt:lpstr>3_Default Design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Company>Guild Design Inc.</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PPT544</dc:title>
  <dc:creator>www.themegallery.com</dc:creator>
  <cp:lastModifiedBy>User</cp:lastModifiedBy>
  <cp:revision>259</cp:revision>
  <cp:lastPrinted>1899-12-30T00:00:00Z</cp:lastPrinted>
  <dcterms:created xsi:type="dcterms:W3CDTF">2008-02-28T09:07:44Z</dcterms:created>
  <dcterms:modified xsi:type="dcterms:W3CDTF">2017-02-08T06:14:16Z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2052-8.1.0.3526</vt:lpwstr>
  </property>
</Properties>
</file>